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9" r:id="rId4"/>
    <p:sldId id="262" r:id="rId5"/>
    <p:sldId id="274" r:id="rId6"/>
    <p:sldId id="261" r:id="rId7"/>
    <p:sldId id="273" r:id="rId8"/>
    <p:sldId id="260" r:id="rId9"/>
    <p:sldId id="272" r:id="rId10"/>
    <p:sldId id="269" r:id="rId11"/>
    <p:sldId id="264" r:id="rId12"/>
    <p:sldId id="268" r:id="rId13"/>
    <p:sldId id="275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D87AD08-0804-46AB-8C5C-C67530F26071}">
          <p14:sldIdLst>
            <p14:sldId id="256"/>
          </p14:sldIdLst>
        </p14:section>
        <p14:section name="Zusammenfassungsabschnitt" id="{383D7F3F-9FD1-45EA-87E9-A7D1F1D37232}">
          <p14:sldIdLst>
            <p14:sldId id="271"/>
          </p14:sldIdLst>
        </p14:section>
        <p14:section name="STÖRTEBEKER" id="{90B7B0EF-B9BB-451F-A7F8-7DD5A9CBA6D6}">
          <p14:sldIdLst>
            <p14:sldId id="259"/>
          </p14:sldIdLst>
        </p14:section>
        <p14:section name="RAIDS" id="{644A3532-C97C-4369-A07A-5F131484677F}">
          <p14:sldIdLst>
            <p14:sldId id="262"/>
            <p14:sldId id="274"/>
          </p14:sldIdLst>
        </p14:section>
        <p14:section name="LAIR" id="{6E62EAF2-EA04-4AEF-8A5C-1E9E2195A5D8}">
          <p14:sldIdLst>
            <p14:sldId id="261"/>
          </p14:sldIdLst>
        </p14:section>
        <p14:section name="IMPRISONMENT" id="{535EEE39-8DBD-4775-9097-F4DC1AB848FD}">
          <p14:sldIdLst>
            <p14:sldId id="273"/>
          </p14:sldIdLst>
        </p14:section>
        <p14:section name="EXECUTION" id="{F5E27486-3BC9-4EF3-A9C9-428FB058310A}">
          <p14:sldIdLst>
            <p14:sldId id="260"/>
            <p14:sldId id="272"/>
          </p14:sldIdLst>
        </p14:section>
        <p14:section name="JANOSIK" id="{2ABB0363-2BDD-4DD1-9DFD-79CCC8C320EC}">
          <p14:sldIdLst>
            <p14:sldId id="269"/>
          </p14:sldIdLst>
        </p14:section>
        <p14:section name="BIRTHPLACE" id="{41C48F44-BBC0-4F5C-B70B-2A39BA389BCF}">
          <p14:sldIdLst>
            <p14:sldId id="264"/>
          </p14:sldIdLst>
        </p14:section>
        <p14:section name="IMPRISONMENT" id="{758E938B-6956-4F27-BB26-347AB1F21BD5}">
          <p14:sldIdLst>
            <p14:sldId id="268"/>
          </p14:sldIdLst>
        </p14:section>
        <p14:section name="TRIAL + EXECUTION" id="{61FB5D8D-5A39-440E-8150-E63479B86746}">
          <p14:sldIdLst>
            <p14:sldId id="275"/>
            <p14:sldId id="266"/>
          </p14:sldIdLst>
        </p14:section>
        <p14:section name="AMBUSH" id="{3E47EF4A-72C5-4812-AF11-1DB342DD1949}">
          <p14:sldIdLst>
            <p14:sldId id="267"/>
          </p14:sldIdLst>
        </p14:section>
        <p14:section name="HEROES" id="{181BA35B-21A5-45B0-9BB6-3DF25D74CBA4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1D"/>
    <a:srgbClr val="F7ECE1"/>
    <a:srgbClr val="9C7447"/>
    <a:srgbClr val="E3C59F"/>
    <a:srgbClr val="B57F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75" d="100"/>
          <a:sy n="75" d="100"/>
        </p:scale>
        <p:origin x="-859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Dandl" userId="a26e4bbd37180913" providerId="LiveId" clId="{ACA7487B-FEA6-489C-8A01-1D71A09A6A8A}"/>
    <pc:docChg chg="undo redo custSel addSld delSld modSld sldOrd modMainMaster addSection delSection modSection">
      <pc:chgData name="Laura Dandl" userId="a26e4bbd37180913" providerId="LiveId" clId="{ACA7487B-FEA6-489C-8A01-1D71A09A6A8A}" dt="2022-01-18T13:34:54" v="9119" actId="20577"/>
      <pc:docMkLst>
        <pc:docMk/>
      </pc:docMkLst>
      <pc:sldChg chg="addSp delSp modSp mod">
        <pc:chgData name="Laura Dandl" userId="a26e4bbd37180913" providerId="LiveId" clId="{ACA7487B-FEA6-489C-8A01-1D71A09A6A8A}" dt="2022-01-09T15:55:32.922" v="1693" actId="2711"/>
        <pc:sldMkLst>
          <pc:docMk/>
          <pc:sldMk cId="3151665913" sldId="256"/>
        </pc:sldMkLst>
        <pc:spChg chg="mod">
          <ac:chgData name="Laura Dandl" userId="a26e4bbd37180913" providerId="LiveId" clId="{ACA7487B-FEA6-489C-8A01-1D71A09A6A8A}" dt="2022-01-09T15:55:32.922" v="1693" actId="2711"/>
          <ac:spMkLst>
            <pc:docMk/>
            <pc:sldMk cId="3151665913" sldId="256"/>
            <ac:spMk id="2" creationId="{C6932131-F952-49FF-AA41-3EE85A8F59B5}"/>
          </ac:spMkLst>
        </pc:spChg>
        <pc:spChg chg="mod">
          <ac:chgData name="Laura Dandl" userId="a26e4bbd37180913" providerId="LiveId" clId="{ACA7487B-FEA6-489C-8A01-1D71A09A6A8A}" dt="2022-01-09T15:55:32.922" v="1693" actId="2711"/>
          <ac:spMkLst>
            <pc:docMk/>
            <pc:sldMk cId="3151665913" sldId="256"/>
            <ac:spMk id="3" creationId="{C60688B4-89F7-4BD1-B721-DA6DC0B1D0ED}"/>
          </ac:spMkLst>
        </pc:spChg>
        <pc:picChg chg="add del mod">
          <ac:chgData name="Laura Dandl" userId="a26e4bbd37180913" providerId="LiveId" clId="{ACA7487B-FEA6-489C-8A01-1D71A09A6A8A}" dt="2022-01-06T15:19:30.243" v="126" actId="478"/>
          <ac:picMkLst>
            <pc:docMk/>
            <pc:sldMk cId="3151665913" sldId="256"/>
            <ac:picMk id="4" creationId="{808DC98D-8D4B-4E25-AFB7-CC64ED7F1AD2}"/>
          </ac:picMkLst>
        </pc:picChg>
      </pc:sldChg>
      <pc:sldChg chg="addSp modSp del mod setBg">
        <pc:chgData name="Laura Dandl" userId="a26e4bbd37180913" providerId="LiveId" clId="{ACA7487B-FEA6-489C-8A01-1D71A09A6A8A}" dt="2022-01-06T18:43:22.205" v="260" actId="47"/>
        <pc:sldMkLst>
          <pc:docMk/>
          <pc:sldMk cId="3288843938" sldId="257"/>
        </pc:sldMkLst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26" creationId="{5950D216-5557-4EC2-9778-63F65FBF73E8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27" creationId="{8146D4B6-5AF8-426C-B00F-2C07EAD8F91A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28" creationId="{243C99F0-AAB2-42D8-9EE9-D49290904F99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29" creationId="{B96A887F-AEE9-4C80-91D6-F41E9BED4D88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34" creationId="{88E943C0-7302-4704-8CB0-F49C66A7617E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35" creationId="{0DDA0B94-116E-4216-AD27-A3B937993B4F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40" creationId="{398C92EC-B662-48C0-8AB7-AC97F3003A8A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41" creationId="{F342B1F6-66EB-4CE4-AC10-73AFFF605324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42" creationId="{CE85AA46-7657-44A7-B62B-19935EA5E94A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45" creationId="{C9A919D9-EE84-471C-91FF-455F105282FC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46" creationId="{F9FCA5C0-049B-4893-A38A-BC354DB969B0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47" creationId="{3CEF2301-E5FE-4851-915A-D6E1B860C473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51" creationId="{F52A4B60-7105-4711-94EB-5099280EC9C7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53" creationId="{57DBA5A5-6BCE-4329-8C3A-67B108FD5962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58" creationId="{79625ED0-F38B-42A5-969C-E4CBF001A773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66" creationId="{93CF69EF-4EF0-4A03-B457-AA1CA9FFCCD8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68" creationId="{15AE6B59-8F13-4687-BA94-F06421B6DB8A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70" creationId="{D635C962-57CF-4315-A471-E338EBD0EFC6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71" creationId="{C64C518B-95E3-41A1-BCB2-F1FD769DB661}"/>
          </ac:spMkLst>
        </pc:spChg>
        <pc:spChg chg="mod">
          <ac:chgData name="Laura Dandl" userId="a26e4bbd37180913" providerId="LiveId" clId="{ACA7487B-FEA6-489C-8A01-1D71A09A6A8A}" dt="2022-01-06T15:04:40.839" v="12" actId="207"/>
          <ac:spMkLst>
            <pc:docMk/>
            <pc:sldMk cId="3288843938" sldId="257"/>
            <ac:spMk id="174" creationId="{38C3D3A4-D6CB-4F8C-AFAB-366967FFD499}"/>
          </ac:spMkLst>
        </pc:spChg>
        <pc:grpChg chg="mod">
          <ac:chgData name="Laura Dandl" userId="a26e4bbd37180913" providerId="LiveId" clId="{ACA7487B-FEA6-489C-8A01-1D71A09A6A8A}" dt="2022-01-06T15:04:40.839" v="12" actId="207"/>
          <ac:grpSpMkLst>
            <pc:docMk/>
            <pc:sldMk cId="3288843938" sldId="257"/>
            <ac:grpSpMk id="180" creationId="{B53BACA7-43A4-4463-B16C-10655BC8CBC8}"/>
          </ac:grpSpMkLst>
        </pc:grpChg>
        <pc:picChg chg="add mod">
          <ac:chgData name="Laura Dandl" userId="a26e4bbd37180913" providerId="LiveId" clId="{ACA7487B-FEA6-489C-8A01-1D71A09A6A8A}" dt="2022-01-06T15:03:13.204" v="8" actId="1076"/>
          <ac:picMkLst>
            <pc:docMk/>
            <pc:sldMk cId="3288843938" sldId="257"/>
            <ac:picMk id="3" creationId="{F9F1D528-E096-4EFC-B312-53CAA6BD71A4}"/>
          </ac:picMkLst>
        </pc:picChg>
        <pc:picChg chg="add mod">
          <ac:chgData name="Laura Dandl" userId="a26e4bbd37180913" providerId="LiveId" clId="{ACA7487B-FEA6-489C-8A01-1D71A09A6A8A}" dt="2022-01-06T15:21:51.571" v="138" actId="207"/>
          <ac:picMkLst>
            <pc:docMk/>
            <pc:sldMk cId="3288843938" sldId="257"/>
            <ac:picMk id="5" creationId="{8F0388D4-6796-4809-87E1-E4DDF2589DC5}"/>
          </ac:picMkLst>
        </pc:picChg>
      </pc:sldChg>
      <pc:sldChg chg="addSp delSp modSp del mod">
        <pc:chgData name="Laura Dandl" userId="a26e4bbd37180913" providerId="LiveId" clId="{ACA7487B-FEA6-489C-8A01-1D71A09A6A8A}" dt="2022-01-16T11:03:23.378" v="6438" actId="47"/>
        <pc:sldMkLst>
          <pc:docMk/>
          <pc:sldMk cId="4082701422" sldId="258"/>
        </pc:sldMkLst>
        <pc:spChg chg="add mod">
          <ac:chgData name="Laura Dandl" userId="a26e4bbd37180913" providerId="LiveId" clId="{ACA7487B-FEA6-489C-8A01-1D71A09A6A8A}" dt="2022-01-09T20:41:53.034" v="1892" actId="1076"/>
          <ac:spMkLst>
            <pc:docMk/>
            <pc:sldMk cId="4082701422" sldId="258"/>
            <ac:spMk id="2" creationId="{92322017-BBD9-4C0F-B0C4-726533531E7D}"/>
          </ac:spMkLst>
        </pc:spChg>
        <pc:spChg chg="add mod">
          <ac:chgData name="Laura Dandl" userId="a26e4bbd37180913" providerId="LiveId" clId="{ACA7487B-FEA6-489C-8A01-1D71A09A6A8A}" dt="2022-01-09T20:46:41.482" v="1952" actId="208"/>
          <ac:spMkLst>
            <pc:docMk/>
            <pc:sldMk cId="4082701422" sldId="258"/>
            <ac:spMk id="3" creationId="{D2CE6221-FC7C-44DF-96B6-B7686276713C}"/>
          </ac:spMkLst>
        </pc:spChg>
        <pc:spChg chg="del">
          <ac:chgData name="Laura Dandl" userId="a26e4bbd37180913" providerId="LiveId" clId="{ACA7487B-FEA6-489C-8A01-1D71A09A6A8A}" dt="2022-01-06T15:19:37.783" v="127" actId="478"/>
          <ac:spMkLst>
            <pc:docMk/>
            <pc:sldMk cId="4082701422" sldId="258"/>
            <ac:spMk id="4" creationId="{F80261C1-ED40-404B-B153-E71E6548E32C}"/>
          </ac:spMkLst>
        </pc:spChg>
        <pc:picChg chg="add mod">
          <ac:chgData name="Laura Dandl" userId="a26e4bbd37180913" providerId="LiveId" clId="{ACA7487B-FEA6-489C-8A01-1D71A09A6A8A}" dt="2022-01-12T12:45:49.605" v="2722"/>
          <ac:picMkLst>
            <pc:docMk/>
            <pc:sldMk cId="4082701422" sldId="258"/>
            <ac:picMk id="4" creationId="{FFC84AF7-592F-419E-AA18-BCDE2F7AD3DA}"/>
          </ac:picMkLst>
        </pc:picChg>
        <pc:picChg chg="add mod">
          <ac:chgData name="Laura Dandl" userId="a26e4bbd37180913" providerId="LiveId" clId="{ACA7487B-FEA6-489C-8A01-1D71A09A6A8A}" dt="2022-01-12T20:02:46.939" v="3695"/>
          <ac:picMkLst>
            <pc:docMk/>
            <pc:sldMk cId="4082701422" sldId="258"/>
            <ac:picMk id="5" creationId="{6BAE2568-D20A-4714-9185-26425D53A3F2}"/>
          </ac:picMkLst>
        </pc:picChg>
      </pc:sldChg>
      <pc:sldChg chg="addSp delSp modSp add mod ord modTransition">
        <pc:chgData name="Laura Dandl" userId="a26e4bbd37180913" providerId="LiveId" clId="{ACA7487B-FEA6-489C-8A01-1D71A09A6A8A}" dt="2022-01-12T12:42:44.808" v="2705"/>
        <pc:sldMkLst>
          <pc:docMk/>
          <pc:sldMk cId="501728593" sldId="259"/>
        </pc:sldMkLst>
        <pc:spChg chg="add mod">
          <ac:chgData name="Laura Dandl" userId="a26e4bbd37180913" providerId="LiveId" clId="{ACA7487B-FEA6-489C-8A01-1D71A09A6A8A}" dt="2022-01-09T15:56:12.870" v="1697" actId="14100"/>
          <ac:spMkLst>
            <pc:docMk/>
            <pc:sldMk cId="501728593" sldId="259"/>
            <ac:spMk id="2" creationId="{A3F147CE-F189-4803-92E4-1E326C104A3E}"/>
          </ac:spMkLst>
        </pc:spChg>
        <pc:spChg chg="add del mod">
          <ac:chgData name="Laura Dandl" userId="a26e4bbd37180913" providerId="LiveId" clId="{ACA7487B-FEA6-489C-8A01-1D71A09A6A8A}" dt="2022-01-09T14:44:42.444" v="934" actId="21"/>
          <ac:spMkLst>
            <pc:docMk/>
            <pc:sldMk cId="501728593" sldId="259"/>
            <ac:spMk id="3" creationId="{B8450B52-211C-46EF-998E-3F7BF84354CA}"/>
          </ac:spMkLst>
        </pc:spChg>
        <pc:spChg chg="add mod">
          <ac:chgData name="Laura Dandl" userId="a26e4bbd37180913" providerId="LiveId" clId="{ACA7487B-FEA6-489C-8A01-1D71A09A6A8A}" dt="2022-01-09T15:56:54.703" v="1704" actId="1076"/>
          <ac:spMkLst>
            <pc:docMk/>
            <pc:sldMk cId="501728593" sldId="259"/>
            <ac:spMk id="13" creationId="{E982B545-3E8D-4F4E-9BB2-E2AEB9038DC7}"/>
          </ac:spMkLst>
        </pc:spChg>
        <pc:spChg chg="add 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" creationId="{E09B897D-4B8D-4C2D-B559-ED3DD788D816}"/>
          </ac:spMkLst>
        </pc:spChg>
        <pc:spChg chg="add mod">
          <ac:chgData name="Laura Dandl" userId="a26e4bbd37180913" providerId="LiveId" clId="{ACA7487B-FEA6-489C-8A01-1D71A09A6A8A}" dt="2022-01-09T15:56:19.615" v="1698" actId="14100"/>
          <ac:spMkLst>
            <pc:docMk/>
            <pc:sldMk cId="501728593" sldId="259"/>
            <ac:spMk id="15" creationId="{A10BE75A-C69E-4627-80E6-985A7BAB166D}"/>
          </ac:spMkLst>
        </pc:spChg>
        <pc:spChg chg="add mod">
          <ac:chgData name="Laura Dandl" userId="a26e4bbd37180913" providerId="LiveId" clId="{ACA7487B-FEA6-489C-8A01-1D71A09A6A8A}" dt="2022-01-09T15:56:50.118" v="1703" actId="1076"/>
          <ac:spMkLst>
            <pc:docMk/>
            <pc:sldMk cId="501728593" sldId="259"/>
            <ac:spMk id="16" creationId="{F9FB1174-929F-43FA-AC54-15E7AA163C0E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85" creationId="{03349F4F-B84B-42B3-BF65-65E631BA759F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01" creationId="{72AAF9B8-C2CC-4465-94F4-468D985EFDA0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14" creationId="{9F1A4E6E-4B70-4767-99F4-70E743E5E985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26" creationId="{5950D216-5557-4EC2-9778-63F65FBF73E8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27" creationId="{8146D4B6-5AF8-426C-B00F-2C07EAD8F91A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28" creationId="{243C99F0-AAB2-42D8-9EE9-D49290904F99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29" creationId="{B96A887F-AEE9-4C80-91D6-F41E9BED4D88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34" creationId="{88E943C0-7302-4704-8CB0-F49C66A7617E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35" creationId="{0DDA0B94-116E-4216-AD27-A3B937993B4F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0" creationId="{398C92EC-B662-48C0-8AB7-AC97F3003A8A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1" creationId="{F342B1F6-66EB-4CE4-AC10-73AFFF605324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2" creationId="{CE85AA46-7657-44A7-B62B-19935EA5E94A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5" creationId="{C9A919D9-EE84-471C-91FF-455F105282FC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6" creationId="{F9FCA5C0-049B-4893-A38A-BC354DB969B0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47" creationId="{3CEF2301-E5FE-4851-915A-D6E1B860C473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51" creationId="{F52A4B60-7105-4711-94EB-5099280EC9C7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53" creationId="{57DBA5A5-6BCE-4329-8C3A-67B108FD5962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58" creationId="{79625ED0-F38B-42A5-969C-E4CBF001A773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66" creationId="{93CF69EF-4EF0-4A03-B457-AA1CA9FFCCD8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68" creationId="{15AE6B59-8F13-4687-BA94-F06421B6DB8A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70" creationId="{D635C962-57CF-4315-A471-E338EBD0EFC6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71" creationId="{C64C518B-95E3-41A1-BCB2-F1FD769DB661}"/>
          </ac:spMkLst>
        </pc:spChg>
        <pc:spChg chg="mod">
          <ac:chgData name="Laura Dandl" userId="a26e4bbd37180913" providerId="LiveId" clId="{ACA7487B-FEA6-489C-8A01-1D71A09A6A8A}" dt="2022-01-09T15:55:59.898" v="1695" actId="2711"/>
          <ac:spMkLst>
            <pc:docMk/>
            <pc:sldMk cId="501728593" sldId="259"/>
            <ac:spMk id="174" creationId="{38C3D3A4-D6CB-4F8C-AFAB-366967FFD499}"/>
          </ac:spMkLst>
        </pc:spChg>
        <pc:grpChg chg="mod">
          <ac:chgData name="Laura Dandl" userId="a26e4bbd37180913" providerId="LiveId" clId="{ACA7487B-FEA6-489C-8A01-1D71A09A6A8A}" dt="2022-01-06T19:05:40.579" v="491" actId="1076"/>
          <ac:grpSpMkLst>
            <pc:docMk/>
            <pc:sldMk cId="501728593" sldId="259"/>
            <ac:grpSpMk id="180" creationId="{B53BACA7-43A4-4463-B16C-10655BC8CBC8}"/>
          </ac:grpSpMkLst>
        </pc:grpChg>
        <pc:graphicFrameChg chg="add mod modGraphic">
          <ac:chgData name="Laura Dandl" userId="a26e4bbd37180913" providerId="LiveId" clId="{ACA7487B-FEA6-489C-8A01-1D71A09A6A8A}" dt="2022-01-09T21:18:29.657" v="2199" actId="2085"/>
          <ac:graphicFrameMkLst>
            <pc:docMk/>
            <pc:sldMk cId="501728593" sldId="259"/>
            <ac:graphicFrameMk id="6" creationId="{3EB9D298-BE89-4CDF-8E97-3FA8D0B7F734}"/>
          </ac:graphicFrameMkLst>
        </pc:graphicFrameChg>
        <pc:graphicFrameChg chg="add mod modGraphic">
          <ac:chgData name="Laura Dandl" userId="a26e4bbd37180913" providerId="LiveId" clId="{ACA7487B-FEA6-489C-8A01-1D71A09A6A8A}" dt="2022-01-09T21:18:33.895" v="2200" actId="2085"/>
          <ac:graphicFrameMkLst>
            <pc:docMk/>
            <pc:sldMk cId="501728593" sldId="259"/>
            <ac:graphicFrameMk id="8" creationId="{94E97749-E360-4C03-8927-CF1E5AF682C1}"/>
          </ac:graphicFrameMkLst>
        </pc:graphicFrameChg>
        <pc:graphicFrameChg chg="add mod modGraphic">
          <ac:chgData name="Laura Dandl" userId="a26e4bbd37180913" providerId="LiveId" clId="{ACA7487B-FEA6-489C-8A01-1D71A09A6A8A}" dt="2022-01-09T21:18:43.313" v="2202" actId="2085"/>
          <ac:graphicFrameMkLst>
            <pc:docMk/>
            <pc:sldMk cId="501728593" sldId="259"/>
            <ac:graphicFrameMk id="10" creationId="{ECA3B0B6-F7FE-4BEF-8839-EDAA760EAE91}"/>
          </ac:graphicFrameMkLst>
        </pc:graphicFrameChg>
        <pc:graphicFrameChg chg="add mod modGraphic">
          <ac:chgData name="Laura Dandl" userId="a26e4bbd37180913" providerId="LiveId" clId="{ACA7487B-FEA6-489C-8A01-1D71A09A6A8A}" dt="2022-01-09T21:18:38.880" v="2201" actId="2085"/>
          <ac:graphicFrameMkLst>
            <pc:docMk/>
            <pc:sldMk cId="501728593" sldId="259"/>
            <ac:graphicFrameMk id="12" creationId="{E38F168C-579D-4AF0-8B8D-91A2E9300758}"/>
          </ac:graphicFrameMkLst>
        </pc:graphicFrameChg>
        <pc:picChg chg="del mod">
          <ac:chgData name="Laura Dandl" userId="a26e4bbd37180913" providerId="LiveId" clId="{ACA7487B-FEA6-489C-8A01-1D71A09A6A8A}" dt="2022-01-06T15:26:17.959" v="246" actId="478"/>
          <ac:picMkLst>
            <pc:docMk/>
            <pc:sldMk cId="501728593" sldId="259"/>
            <ac:picMk id="3" creationId="{F9F1D528-E096-4EFC-B312-53CAA6BD71A4}"/>
          </ac:picMkLst>
        </pc:picChg>
        <pc:picChg chg="add mod">
          <ac:chgData name="Laura Dandl" userId="a26e4bbd37180913" providerId="LiveId" clId="{ACA7487B-FEA6-489C-8A01-1D71A09A6A8A}" dt="2022-01-12T12:42:44.808" v="2705"/>
          <ac:picMkLst>
            <pc:docMk/>
            <pc:sldMk cId="501728593" sldId="259"/>
            <ac:picMk id="4" creationId="{4EF4786A-0013-4F80-99DB-5B1AC9655ADC}"/>
          </ac:picMkLst>
        </pc:picChg>
        <pc:picChg chg="del mod">
          <ac:chgData name="Laura Dandl" userId="a26e4bbd37180913" providerId="LiveId" clId="{ACA7487B-FEA6-489C-8A01-1D71A09A6A8A}" dt="2022-01-06T18:57:47.132" v="389" actId="478"/>
          <ac:picMkLst>
            <pc:docMk/>
            <pc:sldMk cId="501728593" sldId="259"/>
            <ac:picMk id="5" creationId="{8F0388D4-6796-4809-87E1-E4DDF2589DC5}"/>
          </ac:picMkLst>
        </pc:picChg>
        <pc:picChg chg="add del mod">
          <ac:chgData name="Laura Dandl" userId="a26e4bbd37180913" providerId="LiveId" clId="{ACA7487B-FEA6-489C-8A01-1D71A09A6A8A}" dt="2022-01-06T18:57:49.860" v="391" actId="478"/>
          <ac:picMkLst>
            <pc:docMk/>
            <pc:sldMk cId="501728593" sldId="259"/>
            <ac:picMk id="28" creationId="{54B2B222-D47A-41D7-B100-A0AF1BC2526A}"/>
          </ac:picMkLst>
        </pc:picChg>
        <pc:picChg chg="add del mod">
          <ac:chgData name="Laura Dandl" userId="a26e4bbd37180913" providerId="LiveId" clId="{ACA7487B-FEA6-489C-8A01-1D71A09A6A8A}" dt="2022-01-06T18:57:48.214" v="390" actId="478"/>
          <ac:picMkLst>
            <pc:docMk/>
            <pc:sldMk cId="501728593" sldId="259"/>
            <ac:picMk id="29" creationId="{53841B4D-1645-4B1B-B810-32CE870129AA}"/>
          </ac:picMkLst>
        </pc:picChg>
        <pc:picChg chg="add del mod">
          <ac:chgData name="Laura Dandl" userId="a26e4bbd37180913" providerId="LiveId" clId="{ACA7487B-FEA6-489C-8A01-1D71A09A6A8A}" dt="2022-01-06T15:22:49.651" v="151" actId="478"/>
          <ac:picMkLst>
            <pc:docMk/>
            <pc:sldMk cId="501728593" sldId="259"/>
            <ac:picMk id="30" creationId="{AD043A5B-60B5-42E8-B181-A7E1524D5402}"/>
          </ac:picMkLst>
        </pc:picChg>
        <pc:picChg chg="add del mod">
          <ac:chgData name="Laura Dandl" userId="a26e4bbd37180913" providerId="LiveId" clId="{ACA7487B-FEA6-489C-8A01-1D71A09A6A8A}" dt="2022-01-06T18:57:45.958" v="388" actId="478"/>
          <ac:picMkLst>
            <pc:docMk/>
            <pc:sldMk cId="501728593" sldId="259"/>
            <ac:picMk id="31" creationId="{ACC01F0B-5A7A-45CD-84CD-C8B4A24F2C76}"/>
          </ac:picMkLst>
        </pc:picChg>
        <pc:picChg chg="add del mod">
          <ac:chgData name="Laura Dandl" userId="a26e4bbd37180913" providerId="LiveId" clId="{ACA7487B-FEA6-489C-8A01-1D71A09A6A8A}" dt="2022-01-06T19:12:30.890" v="631" actId="478"/>
          <ac:picMkLst>
            <pc:docMk/>
            <pc:sldMk cId="501728593" sldId="259"/>
            <ac:picMk id="42" creationId="{2CC52A14-C499-4628-99AC-3669D6C666AE}"/>
          </ac:picMkLst>
        </pc:picChg>
      </pc:sldChg>
      <pc:sldChg chg="addSp delSp modSp add mod">
        <pc:chgData name="Laura Dandl" userId="a26e4bbd37180913" providerId="LiveId" clId="{ACA7487B-FEA6-489C-8A01-1D71A09A6A8A}" dt="2022-01-17T18:12:16.821" v="8370" actId="1076"/>
        <pc:sldMkLst>
          <pc:docMk/>
          <pc:sldMk cId="1081621856" sldId="260"/>
        </pc:sldMkLst>
        <pc:spChg chg="del mod">
          <ac:chgData name="Laura Dandl" userId="a26e4bbd37180913" providerId="LiveId" clId="{ACA7487B-FEA6-489C-8A01-1D71A09A6A8A}" dt="2022-01-17T18:11:37.043" v="8365" actId="478"/>
          <ac:spMkLst>
            <pc:docMk/>
            <pc:sldMk cId="1081621856" sldId="260"/>
            <ac:spMk id="2" creationId="{92322017-BBD9-4C0F-B0C4-726533531E7D}"/>
          </ac:spMkLst>
        </pc:spChg>
        <pc:spChg chg="add mod">
          <ac:chgData name="Laura Dandl" userId="a26e4bbd37180913" providerId="LiveId" clId="{ACA7487B-FEA6-489C-8A01-1D71A09A6A8A}" dt="2022-01-09T20:47:15.517" v="1988" actId="1076"/>
          <ac:spMkLst>
            <pc:docMk/>
            <pc:sldMk cId="1081621856" sldId="260"/>
            <ac:spMk id="3" creationId="{7725E014-0740-49F7-8A8C-E79C8B762A52}"/>
          </ac:spMkLst>
        </pc:spChg>
        <pc:spChg chg="add del mod">
          <ac:chgData name="Laura Dandl" userId="a26e4bbd37180913" providerId="LiveId" clId="{ACA7487B-FEA6-489C-8A01-1D71A09A6A8A}" dt="2022-01-12T19:58:43.655" v="3674" actId="21"/>
          <ac:spMkLst>
            <pc:docMk/>
            <pc:sldMk cId="1081621856" sldId="260"/>
            <ac:spMk id="7" creationId="{B98EE036-9793-4ED7-BDA9-50EFD8D32955}"/>
          </ac:spMkLst>
        </pc:spChg>
        <pc:picChg chg="add mod">
          <ac:chgData name="Laura Dandl" userId="a26e4bbd37180913" providerId="LiveId" clId="{ACA7487B-FEA6-489C-8A01-1D71A09A6A8A}" dt="2022-01-12T12:46:01.550" v="2723"/>
          <ac:picMkLst>
            <pc:docMk/>
            <pc:sldMk cId="1081621856" sldId="260"/>
            <ac:picMk id="4" creationId="{66F1A617-C4C2-4719-8334-C0B04877BA58}"/>
          </ac:picMkLst>
        </pc:picChg>
        <pc:picChg chg="add del mod">
          <ac:chgData name="Laura Dandl" userId="a26e4bbd37180913" providerId="LiveId" clId="{ACA7487B-FEA6-489C-8A01-1D71A09A6A8A}" dt="2022-01-12T19:53:05.067" v="3257" actId="478"/>
          <ac:picMkLst>
            <pc:docMk/>
            <pc:sldMk cId="1081621856" sldId="260"/>
            <ac:picMk id="6" creationId="{264BBAC6-46A1-4E99-83DC-7C571D0E36D2}"/>
          </ac:picMkLst>
        </pc:picChg>
        <pc:picChg chg="add mod">
          <ac:chgData name="Laura Dandl" userId="a26e4bbd37180913" providerId="LiveId" clId="{ACA7487B-FEA6-489C-8A01-1D71A09A6A8A}" dt="2022-01-17T18:12:16.821" v="8370" actId="1076"/>
          <ac:picMkLst>
            <pc:docMk/>
            <pc:sldMk cId="1081621856" sldId="260"/>
            <ac:picMk id="6" creationId="{A8CE7F0E-8E26-4275-8DA1-83FBD34C5241}"/>
          </ac:picMkLst>
        </pc:picChg>
        <pc:picChg chg="add mod">
          <ac:chgData name="Laura Dandl" userId="a26e4bbd37180913" providerId="LiveId" clId="{ACA7487B-FEA6-489C-8A01-1D71A09A6A8A}" dt="2022-01-12T20:00:24.837" v="3684"/>
          <ac:picMkLst>
            <pc:docMk/>
            <pc:sldMk cId="1081621856" sldId="260"/>
            <ac:picMk id="9" creationId="{B7210D8E-1A57-4A52-B709-12420B180DC2}"/>
          </ac:picMkLst>
        </pc:picChg>
      </pc:sldChg>
      <pc:sldChg chg="addSp delSp modSp new mod ord">
        <pc:chgData name="Laura Dandl" userId="a26e4bbd37180913" providerId="LiveId" clId="{ACA7487B-FEA6-489C-8A01-1D71A09A6A8A}" dt="2022-01-17T01:07:17.525" v="7064" actId="1076"/>
        <pc:sldMkLst>
          <pc:docMk/>
          <pc:sldMk cId="3421824914" sldId="261"/>
        </pc:sldMkLst>
        <pc:spChg chg="add del mod">
          <ac:chgData name="Laura Dandl" userId="a26e4bbd37180913" providerId="LiveId" clId="{ACA7487B-FEA6-489C-8A01-1D71A09A6A8A}" dt="2022-01-12T12:53:38.324" v="2733" actId="478"/>
          <ac:spMkLst>
            <pc:docMk/>
            <pc:sldMk cId="3421824914" sldId="261"/>
            <ac:spMk id="2" creationId="{14FE9302-9EF1-4818-A684-08C200062C63}"/>
          </ac:spMkLst>
        </pc:spChg>
        <pc:spChg chg="add mod">
          <ac:chgData name="Laura Dandl" userId="a26e4bbd37180913" providerId="LiveId" clId="{ACA7487B-FEA6-489C-8A01-1D71A09A6A8A}" dt="2022-01-17T01:07:17.525" v="7064" actId="1076"/>
          <ac:spMkLst>
            <pc:docMk/>
            <pc:sldMk cId="3421824914" sldId="261"/>
            <ac:spMk id="2" creationId="{59285EEA-D064-435A-8EEB-28C29A39DE55}"/>
          </ac:spMkLst>
        </pc:spChg>
        <pc:spChg chg="del mod">
          <ac:chgData name="Laura Dandl" userId="a26e4bbd37180913" providerId="LiveId" clId="{ACA7487B-FEA6-489C-8A01-1D71A09A6A8A}" dt="2022-01-06T18:54:15.060" v="320" actId="478"/>
          <ac:spMkLst>
            <pc:docMk/>
            <pc:sldMk cId="3421824914" sldId="261"/>
            <ac:spMk id="2" creationId="{CD89B0DD-A29C-4799-91E6-33374753727D}"/>
          </ac:spMkLst>
        </pc:spChg>
        <pc:spChg chg="del">
          <ac:chgData name="Laura Dandl" userId="a26e4bbd37180913" providerId="LiveId" clId="{ACA7487B-FEA6-489C-8A01-1D71A09A6A8A}" dt="2022-01-06T18:54:13.025" v="318" actId="478"/>
          <ac:spMkLst>
            <pc:docMk/>
            <pc:sldMk cId="3421824914" sldId="261"/>
            <ac:spMk id="3" creationId="{4F693429-85F0-4863-85B0-59BC54D08533}"/>
          </ac:spMkLst>
        </pc:spChg>
        <pc:spChg chg="add del mod">
          <ac:chgData name="Laura Dandl" userId="a26e4bbd37180913" providerId="LiveId" clId="{ACA7487B-FEA6-489C-8A01-1D71A09A6A8A}" dt="2022-01-12T12:53:38.324" v="2733" actId="478"/>
          <ac:spMkLst>
            <pc:docMk/>
            <pc:sldMk cId="3421824914" sldId="261"/>
            <ac:spMk id="3" creationId="{582EA722-1F63-471A-B102-90C1A50BFA99}"/>
          </ac:spMkLst>
        </pc:spChg>
        <pc:spChg chg="add mod">
          <ac:chgData name="Laura Dandl" userId="a26e4bbd37180913" providerId="LiveId" clId="{ACA7487B-FEA6-489C-8A01-1D71A09A6A8A}" dt="2022-01-17T01:07:17.525" v="7064" actId="1076"/>
          <ac:spMkLst>
            <pc:docMk/>
            <pc:sldMk cId="3421824914" sldId="261"/>
            <ac:spMk id="3" creationId="{6E46E19D-2B43-41E1-8F7D-8BA42B17D3C7}"/>
          </ac:spMkLst>
        </pc:spChg>
        <pc:spChg chg="add mod">
          <ac:chgData name="Laura Dandl" userId="a26e4bbd37180913" providerId="LiveId" clId="{ACA7487B-FEA6-489C-8A01-1D71A09A6A8A}" dt="2022-01-17T00:47:24.893" v="6867" actId="2711"/>
          <ac:spMkLst>
            <pc:docMk/>
            <pc:sldMk cId="3421824914" sldId="261"/>
            <ac:spMk id="4" creationId="{EDF86672-D4BC-4862-B1CC-9997625911CB}"/>
          </ac:spMkLst>
        </pc:spChg>
        <pc:spChg chg="add del mod">
          <ac:chgData name="Laura Dandl" userId="a26e4bbd37180913" providerId="LiveId" clId="{ACA7487B-FEA6-489C-8A01-1D71A09A6A8A}" dt="2022-01-12T12:53:38.324" v="2733" actId="478"/>
          <ac:spMkLst>
            <pc:docMk/>
            <pc:sldMk cId="3421824914" sldId="261"/>
            <ac:spMk id="5" creationId="{2087BBA5-A9AC-4A62-B993-B26F69C9486E}"/>
          </ac:spMkLst>
        </pc:spChg>
        <pc:spChg chg="add del mod">
          <ac:chgData name="Laura Dandl" userId="a26e4bbd37180913" providerId="LiveId" clId="{ACA7487B-FEA6-489C-8A01-1D71A09A6A8A}" dt="2022-01-12T12:53:38.324" v="2733" actId="478"/>
          <ac:spMkLst>
            <pc:docMk/>
            <pc:sldMk cId="3421824914" sldId="261"/>
            <ac:spMk id="6" creationId="{061D47B6-03D4-42A3-BAAC-F275E80F7366}"/>
          </ac:spMkLst>
        </pc:spChg>
        <pc:spChg chg="add del mod">
          <ac:chgData name="Laura Dandl" userId="a26e4bbd37180913" providerId="LiveId" clId="{ACA7487B-FEA6-489C-8A01-1D71A09A6A8A}" dt="2022-01-12T12:53:38.324" v="2733" actId="478"/>
          <ac:spMkLst>
            <pc:docMk/>
            <pc:sldMk cId="3421824914" sldId="261"/>
            <ac:spMk id="7" creationId="{E5CBAB24-2C0A-4C2A-855E-4E69114232BC}"/>
          </ac:spMkLst>
        </pc:spChg>
        <pc:spChg chg="add del mod">
          <ac:chgData name="Laura Dandl" userId="a26e4bbd37180913" providerId="LiveId" clId="{ACA7487B-FEA6-489C-8A01-1D71A09A6A8A}" dt="2022-01-12T12:53:38.324" v="2733" actId="478"/>
          <ac:spMkLst>
            <pc:docMk/>
            <pc:sldMk cId="3421824914" sldId="261"/>
            <ac:spMk id="8" creationId="{8E98AE66-11A1-4009-A568-62E6488C90F0}"/>
          </ac:spMkLst>
        </pc:spChg>
        <pc:spChg chg="add del mod">
          <ac:chgData name="Laura Dandl" userId="a26e4bbd37180913" providerId="LiveId" clId="{ACA7487B-FEA6-489C-8A01-1D71A09A6A8A}" dt="2022-01-12T19:47:24.691" v="3241" actId="478"/>
          <ac:spMkLst>
            <pc:docMk/>
            <pc:sldMk cId="3421824914" sldId="261"/>
            <ac:spMk id="10" creationId="{FDFB4005-90F8-4C1C-98F7-1C8F991B1023}"/>
          </ac:spMkLst>
        </pc:spChg>
        <pc:spChg chg="add del mod">
          <ac:chgData name="Laura Dandl" userId="a26e4bbd37180913" providerId="LiveId" clId="{ACA7487B-FEA6-489C-8A01-1D71A09A6A8A}" dt="2022-01-12T19:47:23.549" v="3239" actId="478"/>
          <ac:spMkLst>
            <pc:docMk/>
            <pc:sldMk cId="3421824914" sldId="261"/>
            <ac:spMk id="11" creationId="{314C9C33-1C25-407F-B15C-1AD90E95656A}"/>
          </ac:spMkLst>
        </pc:spChg>
        <pc:spChg chg="add mod">
          <ac:chgData name="Laura Dandl" userId="a26e4bbd37180913" providerId="LiveId" clId="{ACA7487B-FEA6-489C-8A01-1D71A09A6A8A}" dt="2022-01-17T01:07:17.525" v="7064" actId="1076"/>
          <ac:spMkLst>
            <pc:docMk/>
            <pc:sldMk cId="3421824914" sldId="261"/>
            <ac:spMk id="12" creationId="{F4BAB163-2239-4876-8311-0025D8FCC069}"/>
          </ac:spMkLst>
        </pc:spChg>
        <pc:picChg chg="add mod">
          <ac:chgData name="Laura Dandl" userId="a26e4bbd37180913" providerId="LiveId" clId="{ACA7487B-FEA6-489C-8A01-1D71A09A6A8A}" dt="2022-01-12T12:45:41.214" v="2721"/>
          <ac:picMkLst>
            <pc:docMk/>
            <pc:sldMk cId="3421824914" sldId="261"/>
            <ac:picMk id="9" creationId="{F6DDB9AA-1D96-4BB0-94A2-28F55F659EEF}"/>
          </ac:picMkLst>
        </pc:picChg>
      </pc:sldChg>
      <pc:sldChg chg="addSp delSp modSp new mod ord">
        <pc:chgData name="Laura Dandl" userId="a26e4bbd37180913" providerId="LiveId" clId="{ACA7487B-FEA6-489C-8A01-1D71A09A6A8A}" dt="2022-01-17T01:25:02.628" v="7436"/>
        <pc:sldMkLst>
          <pc:docMk/>
          <pc:sldMk cId="2801366727" sldId="262"/>
        </pc:sldMkLst>
        <pc:spChg chg="add del mod">
          <ac:chgData name="Laura Dandl" userId="a26e4bbd37180913" providerId="LiveId" clId="{ACA7487B-FEA6-489C-8A01-1D71A09A6A8A}" dt="2022-01-17T00:44:58.150" v="6841" actId="478"/>
          <ac:spMkLst>
            <pc:docMk/>
            <pc:sldMk cId="2801366727" sldId="262"/>
            <ac:spMk id="2" creationId="{45AB690F-34A0-486C-B8C3-204546FC96B5}"/>
          </ac:spMkLst>
        </pc:spChg>
        <pc:spChg chg="del">
          <ac:chgData name="Laura Dandl" userId="a26e4bbd37180913" providerId="LiveId" clId="{ACA7487B-FEA6-489C-8A01-1D71A09A6A8A}" dt="2022-01-06T18:54:37.239" v="324" actId="478"/>
          <ac:spMkLst>
            <pc:docMk/>
            <pc:sldMk cId="2801366727" sldId="262"/>
            <ac:spMk id="2" creationId="{A06DEEED-D10A-42FB-AE5F-283053A7EFF1}"/>
          </ac:spMkLst>
        </pc:spChg>
        <pc:spChg chg="del">
          <ac:chgData name="Laura Dandl" userId="a26e4bbd37180913" providerId="LiveId" clId="{ACA7487B-FEA6-489C-8A01-1D71A09A6A8A}" dt="2022-01-06T18:54:37.239" v="324" actId="478"/>
          <ac:spMkLst>
            <pc:docMk/>
            <pc:sldMk cId="2801366727" sldId="262"/>
            <ac:spMk id="3" creationId="{9AD677BD-62EE-4210-A518-F06C1A09EC6E}"/>
          </ac:spMkLst>
        </pc:spChg>
        <pc:spChg chg="add mod">
          <ac:chgData name="Laura Dandl" userId="a26e4bbd37180913" providerId="LiveId" clId="{ACA7487B-FEA6-489C-8A01-1D71A09A6A8A}" dt="2022-01-17T00:46:43.594" v="6865" actId="2711"/>
          <ac:spMkLst>
            <pc:docMk/>
            <pc:sldMk cId="2801366727" sldId="262"/>
            <ac:spMk id="4" creationId="{201744B9-7BA3-4BC0-AF91-65EE9D075D35}"/>
          </ac:spMkLst>
        </pc:spChg>
        <pc:spChg chg="add mod">
          <ac:chgData name="Laura Dandl" userId="a26e4bbd37180913" providerId="LiveId" clId="{ACA7487B-FEA6-489C-8A01-1D71A09A6A8A}" dt="2022-01-17T01:04:21.830" v="7057" actId="1076"/>
          <ac:spMkLst>
            <pc:docMk/>
            <pc:sldMk cId="2801366727" sldId="262"/>
            <ac:spMk id="5" creationId="{BC58ACEE-E0D4-4246-8439-177723723C9C}"/>
          </ac:spMkLst>
        </pc:spChg>
        <pc:picChg chg="add mod">
          <ac:chgData name="Laura Dandl" userId="a26e4bbd37180913" providerId="LiveId" clId="{ACA7487B-FEA6-489C-8A01-1D71A09A6A8A}" dt="2022-01-12T12:45:32.714" v="2720"/>
          <ac:picMkLst>
            <pc:docMk/>
            <pc:sldMk cId="2801366727" sldId="262"/>
            <ac:picMk id="3" creationId="{BF21DE4B-8C58-49DF-AE52-97AA3BFC20C5}"/>
          </ac:picMkLst>
        </pc:picChg>
      </pc:sldChg>
      <pc:sldChg chg="addSp delSp modSp new del mod ord">
        <pc:chgData name="Laura Dandl" userId="a26e4bbd37180913" providerId="LiveId" clId="{ACA7487B-FEA6-489C-8A01-1D71A09A6A8A}" dt="2022-01-09T15:23:26.163" v="1493" actId="47"/>
        <pc:sldMkLst>
          <pc:docMk/>
          <pc:sldMk cId="3088669729" sldId="263"/>
        </pc:sldMkLst>
        <pc:spChg chg="del">
          <ac:chgData name="Laura Dandl" userId="a26e4bbd37180913" providerId="LiveId" clId="{ACA7487B-FEA6-489C-8A01-1D71A09A6A8A}" dt="2022-01-09T13:09:00.349" v="637" actId="478"/>
          <ac:spMkLst>
            <pc:docMk/>
            <pc:sldMk cId="3088669729" sldId="263"/>
            <ac:spMk id="2" creationId="{D638E55E-BA6F-4F2C-A86F-7286E03FFDDA}"/>
          </ac:spMkLst>
        </pc:spChg>
        <pc:spChg chg="del">
          <ac:chgData name="Laura Dandl" userId="a26e4bbd37180913" providerId="LiveId" clId="{ACA7487B-FEA6-489C-8A01-1D71A09A6A8A}" dt="2022-01-09T13:09:02.007" v="638" actId="478"/>
          <ac:spMkLst>
            <pc:docMk/>
            <pc:sldMk cId="3088669729" sldId="263"/>
            <ac:spMk id="3" creationId="{0FC2AF60-4A1D-469B-9825-B93B34BD7419}"/>
          </ac:spMkLst>
        </pc:spChg>
        <pc:spChg chg="del mod topLvl">
          <ac:chgData name="Laura Dandl" userId="a26e4bbd37180913" providerId="LiveId" clId="{ACA7487B-FEA6-489C-8A01-1D71A09A6A8A}" dt="2022-01-09T13:26:44.706" v="685" actId="478"/>
          <ac:spMkLst>
            <pc:docMk/>
            <pc:sldMk cId="3088669729" sldId="263"/>
            <ac:spMk id="9" creationId="{30498CCD-04DF-46D1-BDC8-6628E5A551AA}"/>
          </ac:spMkLst>
        </pc:spChg>
        <pc:spChg chg="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11" creationId="{1203634A-CCA1-4776-8DD9-E50EF6565E07}"/>
          </ac:spMkLst>
        </pc:spChg>
        <pc:spChg chg="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12" creationId="{EA9E7FDB-B4FC-4293-8F57-17C64E1874D6}"/>
          </ac:spMkLst>
        </pc:spChg>
        <pc:spChg chg="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13" creationId="{AEA9B68B-BE7C-42F5-8B29-F2373129FE75}"/>
          </ac:spMkLst>
        </pc:spChg>
        <pc:spChg chg="del mod topLvl">
          <ac:chgData name="Laura Dandl" userId="a26e4bbd37180913" providerId="LiveId" clId="{ACA7487B-FEA6-489C-8A01-1D71A09A6A8A}" dt="2022-01-09T13:29:12.112" v="713" actId="478"/>
          <ac:spMkLst>
            <pc:docMk/>
            <pc:sldMk cId="3088669729" sldId="263"/>
            <ac:spMk id="14" creationId="{CC68FDC9-6CDD-49ED-B8F9-F1A9B973DD2B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15" creationId="{9A83EC09-613E-43C6-8A73-51C9B83F0353}"/>
          </ac:spMkLst>
        </pc:spChg>
        <pc:spChg chg="del mod topLvl">
          <ac:chgData name="Laura Dandl" userId="a26e4bbd37180913" providerId="LiveId" clId="{ACA7487B-FEA6-489C-8A01-1D71A09A6A8A}" dt="2022-01-09T13:26:54.137" v="689" actId="478"/>
          <ac:spMkLst>
            <pc:docMk/>
            <pc:sldMk cId="3088669729" sldId="263"/>
            <ac:spMk id="16" creationId="{8661195C-980D-468C-9271-4FE6E5EE645D}"/>
          </ac:spMkLst>
        </pc:spChg>
        <pc:spChg chg="del mod topLvl">
          <ac:chgData name="Laura Dandl" userId="a26e4bbd37180913" providerId="LiveId" clId="{ACA7487B-FEA6-489C-8A01-1D71A09A6A8A}" dt="2022-01-09T13:27:59.748" v="703" actId="478"/>
          <ac:spMkLst>
            <pc:docMk/>
            <pc:sldMk cId="3088669729" sldId="263"/>
            <ac:spMk id="17" creationId="{A4F15FB7-4B34-4D47-A33B-3513EC63BF74}"/>
          </ac:spMkLst>
        </pc:spChg>
        <pc:spChg chg="del mod topLvl">
          <ac:chgData name="Laura Dandl" userId="a26e4bbd37180913" providerId="LiveId" clId="{ACA7487B-FEA6-489C-8A01-1D71A09A6A8A}" dt="2022-01-09T13:30:02.448" v="715" actId="478"/>
          <ac:spMkLst>
            <pc:docMk/>
            <pc:sldMk cId="3088669729" sldId="263"/>
            <ac:spMk id="18" creationId="{8F40E51A-17DB-42CC-8913-F9C59CE8D60F}"/>
          </ac:spMkLst>
        </pc:spChg>
        <pc:spChg chg="del mod topLvl">
          <ac:chgData name="Laura Dandl" userId="a26e4bbd37180913" providerId="LiveId" clId="{ACA7487B-FEA6-489C-8A01-1D71A09A6A8A}" dt="2022-01-09T13:26:55.250" v="690" actId="478"/>
          <ac:spMkLst>
            <pc:docMk/>
            <pc:sldMk cId="3088669729" sldId="263"/>
            <ac:spMk id="19" creationId="{70B3A11D-EEB7-4144-8190-39D34711A7C2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20" creationId="{CCE2A823-A7FF-43A9-A2A3-D798C227C795}"/>
          </ac:spMkLst>
        </pc:spChg>
        <pc:spChg chg="del mod topLvl">
          <ac:chgData name="Laura Dandl" userId="a26e4bbd37180913" providerId="LiveId" clId="{ACA7487B-FEA6-489C-8A01-1D71A09A6A8A}" dt="2022-01-09T13:27:55.110" v="701" actId="478"/>
          <ac:spMkLst>
            <pc:docMk/>
            <pc:sldMk cId="3088669729" sldId="263"/>
            <ac:spMk id="21" creationId="{01F7CB66-0122-4E9D-B2F5-F34D663395EB}"/>
          </ac:spMkLst>
        </pc:spChg>
        <pc:spChg chg="del mod topLvl">
          <ac:chgData name="Laura Dandl" userId="a26e4bbd37180913" providerId="LiveId" clId="{ACA7487B-FEA6-489C-8A01-1D71A09A6A8A}" dt="2022-01-09T13:32:25.227" v="741" actId="478"/>
          <ac:spMkLst>
            <pc:docMk/>
            <pc:sldMk cId="3088669729" sldId="263"/>
            <ac:spMk id="22" creationId="{EB591FF5-FC56-4331-A3A9-8F7DC659708F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23" creationId="{6E223D84-5A5A-4189-B8E4-969606C75AE7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24" creationId="{07C34EC8-C1D6-4F64-B1C3-809E2BEC14D3}"/>
          </ac:spMkLst>
        </pc:spChg>
        <pc:spChg chg="del mod topLvl">
          <ac:chgData name="Laura Dandl" userId="a26e4bbd37180913" providerId="LiveId" clId="{ACA7487B-FEA6-489C-8A01-1D71A09A6A8A}" dt="2022-01-09T13:27:14.285" v="695" actId="478"/>
          <ac:spMkLst>
            <pc:docMk/>
            <pc:sldMk cId="3088669729" sldId="263"/>
            <ac:spMk id="25" creationId="{DC14A0DD-6CDC-45E0-9028-0B6932A247C2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26" creationId="{128772F5-F829-44D6-A688-BFEF320E4157}"/>
          </ac:spMkLst>
        </pc:spChg>
        <pc:spChg chg="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27" creationId="{9A242DB1-AD2C-4CC9-B2B4-761542441C58}"/>
          </ac:spMkLst>
        </pc:spChg>
        <pc:spChg chg="del mod topLvl">
          <ac:chgData name="Laura Dandl" userId="a26e4bbd37180913" providerId="LiveId" clId="{ACA7487B-FEA6-489C-8A01-1D71A09A6A8A}" dt="2022-01-09T13:30:12.980" v="718" actId="478"/>
          <ac:spMkLst>
            <pc:docMk/>
            <pc:sldMk cId="3088669729" sldId="263"/>
            <ac:spMk id="28" creationId="{C1FB6AF1-6C34-4DC0-97D9-7145DB475687}"/>
          </ac:spMkLst>
        </pc:spChg>
        <pc:spChg chg="del mod topLvl">
          <ac:chgData name="Laura Dandl" userId="a26e4bbd37180913" providerId="LiveId" clId="{ACA7487B-FEA6-489C-8A01-1D71A09A6A8A}" dt="2022-01-09T13:28:18.293" v="706" actId="478"/>
          <ac:spMkLst>
            <pc:docMk/>
            <pc:sldMk cId="3088669729" sldId="263"/>
            <ac:spMk id="29" creationId="{6A16CBBA-BE08-49B8-BD60-711B09849DB7}"/>
          </ac:spMkLst>
        </pc:spChg>
        <pc:spChg chg="del mod topLvl">
          <ac:chgData name="Laura Dandl" userId="a26e4bbd37180913" providerId="LiveId" clId="{ACA7487B-FEA6-489C-8A01-1D71A09A6A8A}" dt="2022-01-09T13:27:17.532" v="697" actId="478"/>
          <ac:spMkLst>
            <pc:docMk/>
            <pc:sldMk cId="3088669729" sldId="263"/>
            <ac:spMk id="30" creationId="{19E4177A-4D29-465D-9458-48BAA84D9D7E}"/>
          </ac:spMkLst>
        </pc:spChg>
        <pc:spChg chg="del mod topLvl">
          <ac:chgData name="Laura Dandl" userId="a26e4bbd37180913" providerId="LiveId" clId="{ACA7487B-FEA6-489C-8A01-1D71A09A6A8A}" dt="2022-01-09T13:26:38.743" v="683" actId="478"/>
          <ac:spMkLst>
            <pc:docMk/>
            <pc:sldMk cId="3088669729" sldId="263"/>
            <ac:spMk id="31" creationId="{620A7334-080B-4AE9-8FA2-E5A87D0FC18A}"/>
          </ac:spMkLst>
        </pc:spChg>
        <pc:spChg chg="del mod topLvl">
          <ac:chgData name="Laura Dandl" userId="a26e4bbd37180913" providerId="LiveId" clId="{ACA7487B-FEA6-489C-8A01-1D71A09A6A8A}" dt="2022-01-09T13:29:01.643" v="709" actId="478"/>
          <ac:spMkLst>
            <pc:docMk/>
            <pc:sldMk cId="3088669729" sldId="263"/>
            <ac:spMk id="32" creationId="{48BBA037-8D6C-492B-93F3-827AA2089DC9}"/>
          </ac:spMkLst>
        </pc:spChg>
        <pc:spChg chg="del mod topLvl">
          <ac:chgData name="Laura Dandl" userId="a26e4bbd37180913" providerId="LiveId" clId="{ACA7487B-FEA6-489C-8A01-1D71A09A6A8A}" dt="2022-01-09T13:32:18.147" v="740" actId="478"/>
          <ac:spMkLst>
            <pc:docMk/>
            <pc:sldMk cId="3088669729" sldId="263"/>
            <ac:spMk id="33" creationId="{5F391664-7B15-4183-80F6-1F4B332737F2}"/>
          </ac:spMkLst>
        </pc:spChg>
        <pc:spChg chg="del mod topLvl">
          <ac:chgData name="Laura Dandl" userId="a26e4bbd37180913" providerId="LiveId" clId="{ACA7487B-FEA6-489C-8A01-1D71A09A6A8A}" dt="2022-01-09T13:28:16.960" v="705" actId="478"/>
          <ac:spMkLst>
            <pc:docMk/>
            <pc:sldMk cId="3088669729" sldId="263"/>
            <ac:spMk id="34" creationId="{B5F90D83-780D-43DA-A116-BE0AFF9A20D2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35" creationId="{733A878F-0A5C-4FAE-AD64-CD85AD68859F}"/>
          </ac:spMkLst>
        </pc:spChg>
        <pc:spChg chg="del mod topLvl">
          <ac:chgData name="Laura Dandl" userId="a26e4bbd37180913" providerId="LiveId" clId="{ACA7487B-FEA6-489C-8A01-1D71A09A6A8A}" dt="2022-01-09T13:30:19.576" v="719" actId="478"/>
          <ac:spMkLst>
            <pc:docMk/>
            <pc:sldMk cId="3088669729" sldId="263"/>
            <ac:spMk id="36" creationId="{88308C55-F66F-493D-85A9-171C80655D2F}"/>
          </ac:spMkLst>
        </pc:spChg>
        <pc:spChg chg="del mod topLvl">
          <ac:chgData name="Laura Dandl" userId="a26e4bbd37180913" providerId="LiveId" clId="{ACA7487B-FEA6-489C-8A01-1D71A09A6A8A}" dt="2022-01-09T13:26:40.932" v="684" actId="478"/>
          <ac:spMkLst>
            <pc:docMk/>
            <pc:sldMk cId="3088669729" sldId="263"/>
            <ac:spMk id="37" creationId="{C278AB10-2366-4237-9981-6012F7B18402}"/>
          </ac:spMkLst>
        </pc:spChg>
        <pc:spChg chg="del mod topLvl">
          <ac:chgData name="Laura Dandl" userId="a26e4bbd37180913" providerId="LiveId" clId="{ACA7487B-FEA6-489C-8A01-1D71A09A6A8A}" dt="2022-01-09T13:26:56.742" v="691" actId="478"/>
          <ac:spMkLst>
            <pc:docMk/>
            <pc:sldMk cId="3088669729" sldId="263"/>
            <ac:spMk id="38" creationId="{2869A13A-D057-4441-ABB8-1D57431CB788}"/>
          </ac:spMkLst>
        </pc:spChg>
        <pc:spChg chg="del mod topLvl">
          <ac:chgData name="Laura Dandl" userId="a26e4bbd37180913" providerId="LiveId" clId="{ACA7487B-FEA6-489C-8A01-1D71A09A6A8A}" dt="2022-01-09T13:27:35.922" v="698" actId="478"/>
          <ac:spMkLst>
            <pc:docMk/>
            <pc:sldMk cId="3088669729" sldId="263"/>
            <ac:spMk id="39" creationId="{8E6392CE-6C0B-443F-A4FE-43CFA504E0C8}"/>
          </ac:spMkLst>
        </pc:spChg>
        <pc:spChg chg="del mod topLvl">
          <ac:chgData name="Laura Dandl" userId="a26e4bbd37180913" providerId="LiveId" clId="{ACA7487B-FEA6-489C-8A01-1D71A09A6A8A}" dt="2022-01-09T13:28:50.055" v="707" actId="478"/>
          <ac:spMkLst>
            <pc:docMk/>
            <pc:sldMk cId="3088669729" sldId="263"/>
            <ac:spMk id="40" creationId="{CC4B72F1-1B26-4B57-9E32-5BDE3408B63E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41" creationId="{8DDCF952-51AB-48F9-A43F-2C77F0C5A307}"/>
          </ac:spMkLst>
        </pc:spChg>
        <pc:spChg chg="del mod topLvl">
          <ac:chgData name="Laura Dandl" userId="a26e4bbd37180913" providerId="LiveId" clId="{ACA7487B-FEA6-489C-8A01-1D71A09A6A8A}" dt="2022-01-09T13:27:11.348" v="693" actId="478"/>
          <ac:spMkLst>
            <pc:docMk/>
            <pc:sldMk cId="3088669729" sldId="263"/>
            <ac:spMk id="42" creationId="{4E7342D7-80FC-465E-9E5D-982430D82C9F}"/>
          </ac:spMkLst>
        </pc:spChg>
        <pc:spChg chg="del mod topLvl">
          <ac:chgData name="Laura Dandl" userId="a26e4bbd37180913" providerId="LiveId" clId="{ACA7487B-FEA6-489C-8A01-1D71A09A6A8A}" dt="2022-01-09T13:29:10.503" v="712" actId="478"/>
          <ac:spMkLst>
            <pc:docMk/>
            <pc:sldMk cId="3088669729" sldId="263"/>
            <ac:spMk id="43" creationId="{3F463D81-1729-4552-994C-6FCF81E247CA}"/>
          </ac:spMkLst>
        </pc:spChg>
        <pc:spChg chg="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44" creationId="{609BEEDC-1A84-49E2-8AD9-F9E1E08BC379}"/>
          </ac:spMkLst>
        </pc:spChg>
        <pc:spChg chg="del mod topLvl">
          <ac:chgData name="Laura Dandl" userId="a26e4bbd37180913" providerId="LiveId" clId="{ACA7487B-FEA6-489C-8A01-1D71A09A6A8A}" dt="2022-01-09T13:29:08.707" v="711" actId="478"/>
          <ac:spMkLst>
            <pc:docMk/>
            <pc:sldMk cId="3088669729" sldId="263"/>
            <ac:spMk id="45" creationId="{1ADAC626-0088-45AC-8EBF-42C22E743A13}"/>
          </ac:spMkLst>
        </pc:spChg>
        <pc:spChg chg="del mod topLvl">
          <ac:chgData name="Laura Dandl" userId="a26e4bbd37180913" providerId="LiveId" clId="{ACA7487B-FEA6-489C-8A01-1D71A09A6A8A}" dt="2022-01-09T13:30:33.649" v="721" actId="478"/>
          <ac:spMkLst>
            <pc:docMk/>
            <pc:sldMk cId="3088669729" sldId="263"/>
            <ac:spMk id="46" creationId="{16DCD4F9-64C6-46A3-BA0C-075EF5FF11C8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47" creationId="{08731AC4-8750-479F-896D-8300F6A15EE0}"/>
          </ac:spMkLst>
        </pc:spChg>
        <pc:spChg chg="del mod topLvl">
          <ac:chgData name="Laura Dandl" userId="a26e4bbd37180913" providerId="LiveId" clId="{ACA7487B-FEA6-489C-8A01-1D71A09A6A8A}" dt="2022-01-09T13:30:31.962" v="720" actId="478"/>
          <ac:spMkLst>
            <pc:docMk/>
            <pc:sldMk cId="3088669729" sldId="263"/>
            <ac:spMk id="48" creationId="{50AC05D2-3646-482A-9B2B-664E8C4F392E}"/>
          </ac:spMkLst>
        </pc:spChg>
        <pc:spChg chg="del mod topLvl">
          <ac:chgData name="Laura Dandl" userId="a26e4bbd37180913" providerId="LiveId" clId="{ACA7487B-FEA6-489C-8A01-1D71A09A6A8A}" dt="2022-01-09T13:28:59.039" v="708" actId="478"/>
          <ac:spMkLst>
            <pc:docMk/>
            <pc:sldMk cId="3088669729" sldId="263"/>
            <ac:spMk id="49" creationId="{C13BC8FD-E83E-4363-A824-90846691B11A}"/>
          </ac:spMkLst>
        </pc:spChg>
        <pc:spChg chg="del mod topLvl">
          <ac:chgData name="Laura Dandl" userId="a26e4bbd37180913" providerId="LiveId" clId="{ACA7487B-FEA6-489C-8A01-1D71A09A6A8A}" dt="2022-01-09T13:27:56.529" v="702" actId="478"/>
          <ac:spMkLst>
            <pc:docMk/>
            <pc:sldMk cId="3088669729" sldId="263"/>
            <ac:spMk id="50" creationId="{406DB290-50CA-496D-B220-13164B782558}"/>
          </ac:spMkLst>
        </pc:spChg>
        <pc:spChg chg="del mod topLvl">
          <ac:chgData name="Laura Dandl" userId="a26e4bbd37180913" providerId="LiveId" clId="{ACA7487B-FEA6-489C-8A01-1D71A09A6A8A}" dt="2022-01-09T13:27:12.512" v="694" actId="478"/>
          <ac:spMkLst>
            <pc:docMk/>
            <pc:sldMk cId="3088669729" sldId="263"/>
            <ac:spMk id="51" creationId="{E5630BA5-3B3D-4ECA-844B-1FF264D0964B}"/>
          </ac:spMkLst>
        </pc:spChg>
        <pc:spChg chg="del mod topLvl">
          <ac:chgData name="Laura Dandl" userId="a26e4bbd37180913" providerId="LiveId" clId="{ACA7487B-FEA6-489C-8A01-1D71A09A6A8A}" dt="2022-01-09T13:27:51.038" v="700" actId="478"/>
          <ac:spMkLst>
            <pc:docMk/>
            <pc:sldMk cId="3088669729" sldId="263"/>
            <ac:spMk id="52" creationId="{45BAE6F3-DC7C-406E-87D3-2BCA6742926B}"/>
          </ac:spMkLst>
        </pc:spChg>
        <pc:spChg chg="del mod topLvl">
          <ac:chgData name="Laura Dandl" userId="a26e4bbd37180913" providerId="LiveId" clId="{ACA7487B-FEA6-489C-8A01-1D71A09A6A8A}" dt="2022-01-09T13:27:37.120" v="699" actId="478"/>
          <ac:spMkLst>
            <pc:docMk/>
            <pc:sldMk cId="3088669729" sldId="263"/>
            <ac:spMk id="53" creationId="{5598B7F4-216A-4479-95AF-6F63DEF40F38}"/>
          </ac:spMkLst>
        </pc:spChg>
        <pc:spChg chg="del mod topLvl">
          <ac:chgData name="Laura Dandl" userId="a26e4bbd37180913" providerId="LiveId" clId="{ACA7487B-FEA6-489C-8A01-1D71A09A6A8A}" dt="2022-01-09T13:29:59.681" v="714" actId="478"/>
          <ac:spMkLst>
            <pc:docMk/>
            <pc:sldMk cId="3088669729" sldId="263"/>
            <ac:spMk id="54" creationId="{0BC31508-F489-496C-BE6B-D1786910BA5B}"/>
          </ac:spMkLst>
        </pc:spChg>
        <pc:spChg chg="del mod topLvl">
          <ac:chgData name="Laura Dandl" userId="a26e4bbd37180913" providerId="LiveId" clId="{ACA7487B-FEA6-489C-8A01-1D71A09A6A8A}" dt="2022-01-09T13:27:15.678" v="696" actId="478"/>
          <ac:spMkLst>
            <pc:docMk/>
            <pc:sldMk cId="3088669729" sldId="263"/>
            <ac:spMk id="55" creationId="{1CDCCC03-4066-49C1-A046-834AA68B2362}"/>
          </ac:spMkLst>
        </pc:spChg>
        <pc:spChg chg="del mod topLvl">
          <ac:chgData name="Laura Dandl" userId="a26e4bbd37180913" providerId="LiveId" clId="{ACA7487B-FEA6-489C-8A01-1D71A09A6A8A}" dt="2022-01-09T13:28:00.966" v="704" actId="478"/>
          <ac:spMkLst>
            <pc:docMk/>
            <pc:sldMk cId="3088669729" sldId="263"/>
            <ac:spMk id="56" creationId="{255CDDC0-7D27-4108-98A3-2B2BBB5FF5C6}"/>
          </ac:spMkLst>
        </pc:spChg>
        <pc:spChg chg="del mod topLvl">
          <ac:chgData name="Laura Dandl" userId="a26e4bbd37180913" providerId="LiveId" clId="{ACA7487B-FEA6-489C-8A01-1D71A09A6A8A}" dt="2022-01-09T13:30:07.726" v="717" actId="478"/>
          <ac:spMkLst>
            <pc:docMk/>
            <pc:sldMk cId="3088669729" sldId="263"/>
            <ac:spMk id="57" creationId="{CB808FAD-8CBA-40BB-B609-48E23FE2ADE3}"/>
          </ac:spMkLst>
        </pc:spChg>
        <pc:spChg chg="del mod topLvl">
          <ac:chgData name="Laura Dandl" userId="a26e4bbd37180913" providerId="LiveId" clId="{ACA7487B-FEA6-489C-8A01-1D71A09A6A8A}" dt="2022-01-09T13:30:05.007" v="716" actId="478"/>
          <ac:spMkLst>
            <pc:docMk/>
            <pc:sldMk cId="3088669729" sldId="263"/>
            <ac:spMk id="58" creationId="{ECFF82D9-497D-4A67-B1BA-95A98B167513}"/>
          </ac:spMkLst>
        </pc:spChg>
        <pc:spChg chg="add del mod topLvl">
          <ac:chgData name="Laura Dandl" userId="a26e4bbd37180913" providerId="LiveId" clId="{ACA7487B-FEA6-489C-8A01-1D71A09A6A8A}" dt="2022-01-09T13:35:24.283" v="778" actId="165"/>
          <ac:spMkLst>
            <pc:docMk/>
            <pc:sldMk cId="3088669729" sldId="263"/>
            <ac:spMk id="59" creationId="{8C90A021-99B9-40CE-A746-BCEF29BBD0C2}"/>
          </ac:spMkLst>
        </pc:spChg>
        <pc:spChg chg="del mod topLvl">
          <ac:chgData name="Laura Dandl" userId="a26e4bbd37180913" providerId="LiveId" clId="{ACA7487B-FEA6-489C-8A01-1D71A09A6A8A}" dt="2022-01-09T13:26:52.017" v="688" actId="478"/>
          <ac:spMkLst>
            <pc:docMk/>
            <pc:sldMk cId="3088669729" sldId="263"/>
            <ac:spMk id="60" creationId="{EF771C62-74E8-4416-9D17-1F29DB51F2BE}"/>
          </ac:spMkLst>
        </pc:spChg>
        <pc:spChg chg="del mod topLvl">
          <ac:chgData name="Laura Dandl" userId="a26e4bbd37180913" providerId="LiveId" clId="{ACA7487B-FEA6-489C-8A01-1D71A09A6A8A}" dt="2022-01-09T13:29:05.434" v="710" actId="478"/>
          <ac:spMkLst>
            <pc:docMk/>
            <pc:sldMk cId="3088669729" sldId="263"/>
            <ac:spMk id="61" creationId="{5D368893-D6F2-47FD-A07E-91294B6754EE}"/>
          </ac:spMkLst>
        </pc:spChg>
        <pc:spChg chg="del mod topLvl">
          <ac:chgData name="Laura Dandl" userId="a26e4bbd37180913" providerId="LiveId" clId="{ACA7487B-FEA6-489C-8A01-1D71A09A6A8A}" dt="2022-01-09T13:26:47.727" v="686" actId="478"/>
          <ac:spMkLst>
            <pc:docMk/>
            <pc:sldMk cId="3088669729" sldId="263"/>
            <ac:spMk id="62" creationId="{B419E3C8-F10E-4B29-8DBF-4F7BEAAFFBFE}"/>
          </ac:spMkLst>
        </pc:spChg>
        <pc:spChg chg="del mod topLvl">
          <ac:chgData name="Laura Dandl" userId="a26e4bbd37180913" providerId="LiveId" clId="{ACA7487B-FEA6-489C-8A01-1D71A09A6A8A}" dt="2022-01-09T13:26:49.062" v="687" actId="478"/>
          <ac:spMkLst>
            <pc:docMk/>
            <pc:sldMk cId="3088669729" sldId="263"/>
            <ac:spMk id="63" creationId="{88A381B1-119E-4CA6-917F-0E8D097BE0DA}"/>
          </ac:spMkLst>
        </pc:spChg>
        <pc:spChg chg="del mod topLvl">
          <ac:chgData name="Laura Dandl" userId="a26e4bbd37180913" providerId="LiveId" clId="{ACA7487B-FEA6-489C-8A01-1D71A09A6A8A}" dt="2022-01-09T13:26:58.464" v="692" actId="478"/>
          <ac:spMkLst>
            <pc:docMk/>
            <pc:sldMk cId="3088669729" sldId="263"/>
            <ac:spMk id="64" creationId="{64B7360C-B787-4AF3-BCBA-C6EABFC87580}"/>
          </ac:spMkLst>
        </pc:spChg>
        <pc:spChg chg="del mod topLvl">
          <ac:chgData name="Laura Dandl" userId="a26e4bbd37180913" providerId="LiveId" clId="{ACA7487B-FEA6-489C-8A01-1D71A09A6A8A}" dt="2022-01-09T13:26:19.554" v="681" actId="478"/>
          <ac:spMkLst>
            <pc:docMk/>
            <pc:sldMk cId="3088669729" sldId="263"/>
            <ac:spMk id="65" creationId="{0FAAB3BF-8205-443C-9FBF-3B28C3BD63F3}"/>
          </ac:spMkLst>
        </pc:spChg>
        <pc:spChg chg="del mod topLvl">
          <ac:chgData name="Laura Dandl" userId="a26e4bbd37180913" providerId="LiveId" clId="{ACA7487B-FEA6-489C-8A01-1D71A09A6A8A}" dt="2022-01-09T13:26:12.392" v="678" actId="478"/>
          <ac:spMkLst>
            <pc:docMk/>
            <pc:sldMk cId="3088669729" sldId="263"/>
            <ac:spMk id="66" creationId="{E1317E2F-7F9A-43F6-882A-A207CECEDF6A}"/>
          </ac:spMkLst>
        </pc:spChg>
        <pc:spChg chg="del mod topLvl">
          <ac:chgData name="Laura Dandl" userId="a26e4bbd37180913" providerId="LiveId" clId="{ACA7487B-FEA6-489C-8A01-1D71A09A6A8A}" dt="2022-01-09T13:26:11.093" v="677" actId="478"/>
          <ac:spMkLst>
            <pc:docMk/>
            <pc:sldMk cId="3088669729" sldId="263"/>
            <ac:spMk id="67" creationId="{85D88648-5765-4FC4-9481-5D1C9E39E560}"/>
          </ac:spMkLst>
        </pc:spChg>
        <pc:spChg chg="del mod topLvl">
          <ac:chgData name="Laura Dandl" userId="a26e4bbd37180913" providerId="LiveId" clId="{ACA7487B-FEA6-489C-8A01-1D71A09A6A8A}" dt="2022-01-09T13:26:18.119" v="680" actId="478"/>
          <ac:spMkLst>
            <pc:docMk/>
            <pc:sldMk cId="3088669729" sldId="263"/>
            <ac:spMk id="68" creationId="{9B8FE2FF-24C0-4CCF-90AE-55342CFA2565}"/>
          </ac:spMkLst>
        </pc:spChg>
        <pc:spChg chg="del mod topLvl">
          <ac:chgData name="Laura Dandl" userId="a26e4bbd37180913" providerId="LiveId" clId="{ACA7487B-FEA6-489C-8A01-1D71A09A6A8A}" dt="2022-01-09T13:26:15.817" v="679" actId="478"/>
          <ac:spMkLst>
            <pc:docMk/>
            <pc:sldMk cId="3088669729" sldId="263"/>
            <ac:spMk id="69" creationId="{E2B0B962-ADEF-4F30-9D55-0674925E8C6E}"/>
          </ac:spMkLst>
        </pc:spChg>
        <pc:spChg chg="del mod topLvl">
          <ac:chgData name="Laura Dandl" userId="a26e4bbd37180913" providerId="LiveId" clId="{ACA7487B-FEA6-489C-8A01-1D71A09A6A8A}" dt="2022-01-09T13:26:08.888" v="676" actId="478"/>
          <ac:spMkLst>
            <pc:docMk/>
            <pc:sldMk cId="3088669729" sldId="263"/>
            <ac:spMk id="70" creationId="{010E4FCF-E2FA-42DA-9991-5C65C28BB929}"/>
          </ac:spMkLst>
        </pc:spChg>
        <pc:spChg chg="del mod topLvl">
          <ac:chgData name="Laura Dandl" userId="a26e4bbd37180913" providerId="LiveId" clId="{ACA7487B-FEA6-489C-8A01-1D71A09A6A8A}" dt="2022-01-09T13:47:26.181" v="859" actId="478"/>
          <ac:spMkLst>
            <pc:docMk/>
            <pc:sldMk cId="3088669729" sldId="263"/>
            <ac:spMk id="90" creationId="{CBD63594-109D-4F25-8FDE-C49AE71D0C12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92" creationId="{B26403CE-067E-454D-91E2-A772A1E7EA26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93" creationId="{2E53BD54-0141-46F1-9803-E23E135CDD17}"/>
          </ac:spMkLst>
        </pc:spChg>
        <pc:spChg chg="del mod topLvl">
          <ac:chgData name="Laura Dandl" userId="a26e4bbd37180913" providerId="LiveId" clId="{ACA7487B-FEA6-489C-8A01-1D71A09A6A8A}" dt="2022-01-09T13:51:16.678" v="912" actId="478"/>
          <ac:spMkLst>
            <pc:docMk/>
            <pc:sldMk cId="3088669729" sldId="263"/>
            <ac:spMk id="94" creationId="{8959726C-5EDB-4E2E-859C-3BE1AFCC619E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95" creationId="{3517D5C8-133E-479A-8E22-286547736219}"/>
          </ac:spMkLst>
        </pc:spChg>
        <pc:spChg chg="del mod topLvl">
          <ac:chgData name="Laura Dandl" userId="a26e4bbd37180913" providerId="LiveId" clId="{ACA7487B-FEA6-489C-8A01-1D71A09A6A8A}" dt="2022-01-09T13:48:20.826" v="880" actId="478"/>
          <ac:spMkLst>
            <pc:docMk/>
            <pc:sldMk cId="3088669729" sldId="263"/>
            <ac:spMk id="96" creationId="{EA9297B2-AD48-4620-83EE-70A04627DA9A}"/>
          </ac:spMkLst>
        </pc:spChg>
        <pc:spChg chg="del mod topLvl">
          <ac:chgData name="Laura Dandl" userId="a26e4bbd37180913" providerId="LiveId" clId="{ACA7487B-FEA6-489C-8A01-1D71A09A6A8A}" dt="2022-01-09T13:48:03.929" v="868" actId="478"/>
          <ac:spMkLst>
            <pc:docMk/>
            <pc:sldMk cId="3088669729" sldId="263"/>
            <ac:spMk id="97" creationId="{CA58D60F-4D3A-4605-A794-0F73E70076A9}"/>
          </ac:spMkLst>
        </pc:spChg>
        <pc:spChg chg="del mod topLvl">
          <ac:chgData name="Laura Dandl" userId="a26e4bbd37180913" providerId="LiveId" clId="{ACA7487B-FEA6-489C-8A01-1D71A09A6A8A}" dt="2022-01-09T13:48:16.371" v="877" actId="478"/>
          <ac:spMkLst>
            <pc:docMk/>
            <pc:sldMk cId="3088669729" sldId="263"/>
            <ac:spMk id="98" creationId="{8FA82749-5F70-422A-9A15-71DACD980C52}"/>
          </ac:spMkLst>
        </pc:spChg>
        <pc:spChg chg="del mod topLvl">
          <ac:chgData name="Laura Dandl" userId="a26e4bbd37180913" providerId="LiveId" clId="{ACA7487B-FEA6-489C-8A01-1D71A09A6A8A}" dt="2022-01-09T13:48:22.328" v="881" actId="478"/>
          <ac:spMkLst>
            <pc:docMk/>
            <pc:sldMk cId="3088669729" sldId="263"/>
            <ac:spMk id="99" creationId="{ED0911D3-EA0A-4FD4-878B-D89500A227AD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00" creationId="{CEE48242-F05A-4A14-A0C9-8FEBF627C730}"/>
          </ac:spMkLst>
        </pc:spChg>
        <pc:spChg chg="del mod topLvl">
          <ac:chgData name="Laura Dandl" userId="a26e4bbd37180913" providerId="LiveId" clId="{ACA7487B-FEA6-489C-8A01-1D71A09A6A8A}" dt="2022-01-09T13:48:29.042" v="887" actId="478"/>
          <ac:spMkLst>
            <pc:docMk/>
            <pc:sldMk cId="3088669729" sldId="263"/>
            <ac:spMk id="101" creationId="{B8A74CED-483D-4D46-9EC8-6A8C018F0E8E}"/>
          </ac:spMkLst>
        </pc:spChg>
        <pc:spChg chg="del mod topLvl">
          <ac:chgData name="Laura Dandl" userId="a26e4bbd37180913" providerId="LiveId" clId="{ACA7487B-FEA6-489C-8A01-1D71A09A6A8A}" dt="2022-01-09T13:48:57.238" v="898" actId="478"/>
          <ac:spMkLst>
            <pc:docMk/>
            <pc:sldMk cId="3088669729" sldId="263"/>
            <ac:spMk id="102" creationId="{A5931707-4FB2-4307-ACF4-D1EBD948DE1D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03" creationId="{01408F53-F5CC-40E0-A63D-846AFAE62AB8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04" creationId="{E5DBFD07-34BF-4A72-B773-2F427013400D}"/>
          </ac:spMkLst>
        </pc:spChg>
        <pc:spChg chg="del mod topLvl">
          <ac:chgData name="Laura Dandl" userId="a26e4bbd37180913" providerId="LiveId" clId="{ACA7487B-FEA6-489C-8A01-1D71A09A6A8A}" dt="2022-01-09T13:48:14.952" v="876" actId="478"/>
          <ac:spMkLst>
            <pc:docMk/>
            <pc:sldMk cId="3088669729" sldId="263"/>
            <ac:spMk id="105" creationId="{92147012-1089-43AF-8839-EFA6726D358A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06" creationId="{08B5536C-1BAE-4807-87D4-9AA8C1D76A0A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07" creationId="{9E0A57BE-0983-4A0D-BE79-AD8BA7FBFAA9}"/>
          </ac:spMkLst>
        </pc:spChg>
        <pc:spChg chg="del mod topLvl">
          <ac:chgData name="Laura Dandl" userId="a26e4bbd37180913" providerId="LiveId" clId="{ACA7487B-FEA6-489C-8A01-1D71A09A6A8A}" dt="2022-01-09T13:48:05.717" v="869" actId="478"/>
          <ac:spMkLst>
            <pc:docMk/>
            <pc:sldMk cId="3088669729" sldId="263"/>
            <ac:spMk id="108" creationId="{2D455B51-6126-4E6A-B44A-BEA842B79ECB}"/>
          </ac:spMkLst>
        </pc:spChg>
        <pc:spChg chg="del mod topLvl">
          <ac:chgData name="Laura Dandl" userId="a26e4bbd37180913" providerId="LiveId" clId="{ACA7487B-FEA6-489C-8A01-1D71A09A6A8A}" dt="2022-01-09T13:48:33.517" v="889" actId="478"/>
          <ac:spMkLst>
            <pc:docMk/>
            <pc:sldMk cId="3088669729" sldId="263"/>
            <ac:spMk id="109" creationId="{66FEFCC0-22CB-4C83-8EA5-5A791E700E9D}"/>
          </ac:spMkLst>
        </pc:spChg>
        <pc:spChg chg="del mod topLvl">
          <ac:chgData name="Laura Dandl" userId="a26e4bbd37180913" providerId="LiveId" clId="{ACA7487B-FEA6-489C-8A01-1D71A09A6A8A}" dt="2022-01-09T13:48:24.701" v="883" actId="478"/>
          <ac:spMkLst>
            <pc:docMk/>
            <pc:sldMk cId="3088669729" sldId="263"/>
            <ac:spMk id="110" creationId="{EC951955-90CE-4309-95E4-9F4D933303E6}"/>
          </ac:spMkLst>
        </pc:spChg>
        <pc:spChg chg="del mod topLvl">
          <ac:chgData name="Laura Dandl" userId="a26e4bbd37180913" providerId="LiveId" clId="{ACA7487B-FEA6-489C-8A01-1D71A09A6A8A}" dt="2022-01-09T13:48:00.017" v="866" actId="478"/>
          <ac:spMkLst>
            <pc:docMk/>
            <pc:sldMk cId="3088669729" sldId="263"/>
            <ac:spMk id="111" creationId="{61BF369A-0C64-4011-BCD8-86728B03C49E}"/>
          </ac:spMkLst>
        </pc:spChg>
        <pc:spChg chg="del mod topLvl">
          <ac:chgData name="Laura Dandl" userId="a26e4bbd37180913" providerId="LiveId" clId="{ACA7487B-FEA6-489C-8A01-1D71A09A6A8A}" dt="2022-01-09T13:48:46.390" v="894" actId="478"/>
          <ac:spMkLst>
            <pc:docMk/>
            <pc:sldMk cId="3088669729" sldId="263"/>
            <ac:spMk id="112" creationId="{692840C8-50C8-424D-A0C3-29911C0C9D05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13" creationId="{C2684A88-ADED-4AEF-9F62-2E51C66BC13E}"/>
          </ac:spMkLst>
        </pc:spChg>
        <pc:spChg chg="del mod topLvl">
          <ac:chgData name="Laura Dandl" userId="a26e4bbd37180913" providerId="LiveId" clId="{ACA7487B-FEA6-489C-8A01-1D71A09A6A8A}" dt="2022-01-09T13:48:34.585" v="890" actId="478"/>
          <ac:spMkLst>
            <pc:docMk/>
            <pc:sldMk cId="3088669729" sldId="263"/>
            <ac:spMk id="114" creationId="{A846E35B-C8E5-49BB-B77B-BC67A682E146}"/>
          </ac:spMkLst>
        </pc:spChg>
        <pc:spChg chg="del mod topLvl">
          <ac:chgData name="Laura Dandl" userId="a26e4bbd37180913" providerId="LiveId" clId="{ACA7487B-FEA6-489C-8A01-1D71A09A6A8A}" dt="2022-01-09T13:51:19.883" v="913" actId="478"/>
          <ac:spMkLst>
            <pc:docMk/>
            <pc:sldMk cId="3088669729" sldId="263"/>
            <ac:spMk id="115" creationId="{45FBA6A9-37D4-408B-AC16-F1BC16168242}"/>
          </ac:spMkLst>
        </pc:spChg>
        <pc:spChg chg="del mod topLvl">
          <ac:chgData name="Laura Dandl" userId="a26e4bbd37180913" providerId="LiveId" clId="{ACA7487B-FEA6-489C-8A01-1D71A09A6A8A}" dt="2022-01-09T13:48:08.961" v="871" actId="478"/>
          <ac:spMkLst>
            <pc:docMk/>
            <pc:sldMk cId="3088669729" sldId="263"/>
            <ac:spMk id="116" creationId="{E56B25E9-BB26-4224-88E0-017CD6FFFBBF}"/>
          </ac:spMkLst>
        </pc:spChg>
        <pc:spChg chg="del mod topLvl">
          <ac:chgData name="Laura Dandl" userId="a26e4bbd37180913" providerId="LiveId" clId="{ACA7487B-FEA6-489C-8A01-1D71A09A6A8A}" dt="2022-01-09T13:47:58.128" v="865" actId="478"/>
          <ac:spMkLst>
            <pc:docMk/>
            <pc:sldMk cId="3088669729" sldId="263"/>
            <ac:spMk id="117" creationId="{65E00646-5543-45FB-98A8-6891F6C25FCB}"/>
          </ac:spMkLst>
        </pc:spChg>
        <pc:spChg chg="del mod topLvl">
          <ac:chgData name="Laura Dandl" userId="a26e4bbd37180913" providerId="LiveId" clId="{ACA7487B-FEA6-489C-8A01-1D71A09A6A8A}" dt="2022-01-09T13:48:23.346" v="882" actId="478"/>
          <ac:spMkLst>
            <pc:docMk/>
            <pc:sldMk cId="3088669729" sldId="263"/>
            <ac:spMk id="118" creationId="{2A1F82D7-E2FF-4FF9-93D4-333119BEEB18}"/>
          </ac:spMkLst>
        </pc:spChg>
        <pc:spChg chg="del mod topLvl">
          <ac:chgData name="Laura Dandl" userId="a26e4bbd37180913" providerId="LiveId" clId="{ACA7487B-FEA6-489C-8A01-1D71A09A6A8A}" dt="2022-01-09T13:48:26.806" v="885" actId="478"/>
          <ac:spMkLst>
            <pc:docMk/>
            <pc:sldMk cId="3088669729" sldId="263"/>
            <ac:spMk id="119" creationId="{4D73F47B-5119-40F5-B97A-93667D73817F}"/>
          </ac:spMkLst>
        </pc:spChg>
        <pc:spChg chg="del mod topLvl">
          <ac:chgData name="Laura Dandl" userId="a26e4bbd37180913" providerId="LiveId" clId="{ACA7487B-FEA6-489C-8A01-1D71A09A6A8A}" dt="2022-01-09T13:48:43.885" v="893" actId="478"/>
          <ac:spMkLst>
            <pc:docMk/>
            <pc:sldMk cId="3088669729" sldId="263"/>
            <ac:spMk id="120" creationId="{423E5EC7-FA02-4CCA-BABE-64BBE36F7B53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21" creationId="{61826C67-49D8-4882-86EC-755C1DCA797E}"/>
          </ac:spMkLst>
        </pc:spChg>
        <pc:spChg chg="del mod topLvl">
          <ac:chgData name="Laura Dandl" userId="a26e4bbd37180913" providerId="LiveId" clId="{ACA7487B-FEA6-489C-8A01-1D71A09A6A8A}" dt="2022-01-09T13:48:12.249" v="874" actId="478"/>
          <ac:spMkLst>
            <pc:docMk/>
            <pc:sldMk cId="3088669729" sldId="263"/>
            <ac:spMk id="122" creationId="{4B87E688-69D1-4284-9F8F-209B9B708CEE}"/>
          </ac:spMkLst>
        </pc:spChg>
        <pc:spChg chg="del mod topLvl">
          <ac:chgData name="Laura Dandl" userId="a26e4bbd37180913" providerId="LiveId" clId="{ACA7487B-FEA6-489C-8A01-1D71A09A6A8A}" dt="2022-01-09T13:51:15.193" v="911" actId="478"/>
          <ac:spMkLst>
            <pc:docMk/>
            <pc:sldMk cId="3088669729" sldId="263"/>
            <ac:spMk id="123" creationId="{97E2D1D1-9B2A-4CC3-BCDF-CF6E24EF3701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24" creationId="{81045168-8281-48D4-8470-05FDDE666B95}"/>
          </ac:spMkLst>
        </pc:spChg>
        <pc:spChg chg="del mod topLvl">
          <ac:chgData name="Laura Dandl" userId="a26e4bbd37180913" providerId="LiveId" clId="{ACA7487B-FEA6-489C-8A01-1D71A09A6A8A}" dt="2022-01-09T13:48:52.270" v="897" actId="478"/>
          <ac:spMkLst>
            <pc:docMk/>
            <pc:sldMk cId="3088669729" sldId="263"/>
            <ac:spMk id="125" creationId="{B14E7215-1933-4E6F-852A-0B9B076DB596}"/>
          </ac:spMkLst>
        </pc:spChg>
        <pc:spChg chg="del mod topLvl">
          <ac:chgData name="Laura Dandl" userId="a26e4bbd37180913" providerId="LiveId" clId="{ACA7487B-FEA6-489C-8A01-1D71A09A6A8A}" dt="2022-01-09T13:51:14.369" v="910" actId="478"/>
          <ac:spMkLst>
            <pc:docMk/>
            <pc:sldMk cId="3088669729" sldId="263"/>
            <ac:spMk id="126" creationId="{717EE9DB-FF29-44BB-952B-008275B0CD33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27" creationId="{7288663F-E43B-4164-A7AF-716C24FC608E}"/>
          </ac:spMkLst>
        </pc:spChg>
        <pc:spChg chg="del mod topLvl">
          <ac:chgData name="Laura Dandl" userId="a26e4bbd37180913" providerId="LiveId" clId="{ACA7487B-FEA6-489C-8A01-1D71A09A6A8A}" dt="2022-01-09T13:48:50.484" v="895" actId="478"/>
          <ac:spMkLst>
            <pc:docMk/>
            <pc:sldMk cId="3088669729" sldId="263"/>
            <ac:spMk id="128" creationId="{D50E9D23-B174-4802-8DB9-FD4455D476E6}"/>
          </ac:spMkLst>
        </pc:spChg>
        <pc:spChg chg="del mod topLvl">
          <ac:chgData name="Laura Dandl" userId="a26e4bbd37180913" providerId="LiveId" clId="{ACA7487B-FEA6-489C-8A01-1D71A09A6A8A}" dt="2022-01-09T13:48:37.072" v="892" actId="478"/>
          <ac:spMkLst>
            <pc:docMk/>
            <pc:sldMk cId="3088669729" sldId="263"/>
            <ac:spMk id="129" creationId="{0A195391-396D-430A-9572-344A6C07A0C3}"/>
          </ac:spMkLst>
        </pc:spChg>
        <pc:spChg chg="del mod topLvl">
          <ac:chgData name="Laura Dandl" userId="a26e4bbd37180913" providerId="LiveId" clId="{ACA7487B-FEA6-489C-8A01-1D71A09A6A8A}" dt="2022-01-09T13:48:30.127" v="888" actId="478"/>
          <ac:spMkLst>
            <pc:docMk/>
            <pc:sldMk cId="3088669729" sldId="263"/>
            <ac:spMk id="130" creationId="{5933CC1B-E8D3-4335-921B-5FFB3E219702}"/>
          </ac:spMkLst>
        </pc:spChg>
        <pc:spChg chg="del mod topLvl">
          <ac:chgData name="Laura Dandl" userId="a26e4bbd37180913" providerId="LiveId" clId="{ACA7487B-FEA6-489C-8A01-1D71A09A6A8A}" dt="2022-01-09T13:48:11.180" v="873" actId="478"/>
          <ac:spMkLst>
            <pc:docMk/>
            <pc:sldMk cId="3088669729" sldId="263"/>
            <ac:spMk id="131" creationId="{05F2AE49-86D7-400B-9546-7B3801BC32DD}"/>
          </ac:spMkLst>
        </pc:spChg>
        <pc:spChg chg="del mod topLvl">
          <ac:chgData name="Laura Dandl" userId="a26e4bbd37180913" providerId="LiveId" clId="{ACA7487B-FEA6-489C-8A01-1D71A09A6A8A}" dt="2022-01-09T13:48:28.039" v="886" actId="478"/>
          <ac:spMkLst>
            <pc:docMk/>
            <pc:sldMk cId="3088669729" sldId="263"/>
            <ac:spMk id="132" creationId="{70C28FDE-B892-474B-8CA0-C4E31D4C87B5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33" creationId="{9E6FF56C-3EA2-439E-BA67-D731E43D4F86}"/>
          </ac:spMkLst>
        </pc:spChg>
        <pc:spChg chg="del mod topLvl">
          <ac:chgData name="Laura Dandl" userId="a26e4bbd37180913" providerId="LiveId" clId="{ACA7487B-FEA6-489C-8A01-1D71A09A6A8A}" dt="2022-01-09T13:48:25.835" v="884" actId="478"/>
          <ac:spMkLst>
            <pc:docMk/>
            <pc:sldMk cId="3088669729" sldId="263"/>
            <ac:spMk id="134" creationId="{E6DA89A7-212F-4D6D-8F82-AF888E5E5AA4}"/>
          </ac:spMkLst>
        </pc:spChg>
        <pc:spChg chg="del mod topLvl">
          <ac:chgData name="Laura Dandl" userId="a26e4bbd37180913" providerId="LiveId" clId="{ACA7487B-FEA6-489C-8A01-1D71A09A6A8A}" dt="2022-01-09T13:48:10.225" v="872" actId="478"/>
          <ac:spMkLst>
            <pc:docMk/>
            <pc:sldMk cId="3088669729" sldId="263"/>
            <ac:spMk id="135" creationId="{B4EFE4FE-CFB7-4306-9765-6D6A9197DDC3}"/>
          </ac:spMkLst>
        </pc:spChg>
        <pc:spChg chg="del mod topLvl">
          <ac:chgData name="Laura Dandl" userId="a26e4bbd37180913" providerId="LiveId" clId="{ACA7487B-FEA6-489C-8A01-1D71A09A6A8A}" dt="2022-01-09T13:48:17.359" v="878" actId="478"/>
          <ac:spMkLst>
            <pc:docMk/>
            <pc:sldMk cId="3088669729" sldId="263"/>
            <ac:spMk id="136" creationId="{6FE96E17-AD78-4B77-8789-8A93653D1E64}"/>
          </ac:spMkLst>
        </pc:spChg>
        <pc:spChg chg="del mod topLvl">
          <ac:chgData name="Laura Dandl" userId="a26e4bbd37180913" providerId="LiveId" clId="{ACA7487B-FEA6-489C-8A01-1D71A09A6A8A}" dt="2022-01-09T13:48:07.141" v="870" actId="478"/>
          <ac:spMkLst>
            <pc:docMk/>
            <pc:sldMk cId="3088669729" sldId="263"/>
            <ac:spMk id="137" creationId="{C3042ABD-BF5C-4D77-AFBB-538176CD8945}"/>
          </ac:spMkLst>
        </pc:spChg>
        <pc:spChg chg="del mod topLvl">
          <ac:chgData name="Laura Dandl" userId="a26e4bbd37180913" providerId="LiveId" clId="{ACA7487B-FEA6-489C-8A01-1D71A09A6A8A}" dt="2022-01-09T13:48:02.033" v="867" actId="478"/>
          <ac:spMkLst>
            <pc:docMk/>
            <pc:sldMk cId="3088669729" sldId="263"/>
            <ac:spMk id="138" creationId="{1489EFE8-4E56-49FC-AAA8-9A2E13E86EB6}"/>
          </ac:spMkLst>
        </pc:spChg>
        <pc:spChg chg="del mod topLvl">
          <ac:chgData name="Laura Dandl" userId="a26e4bbd37180913" providerId="LiveId" clId="{ACA7487B-FEA6-489C-8A01-1D71A09A6A8A}" dt="2022-01-09T13:48:13.683" v="875" actId="478"/>
          <ac:spMkLst>
            <pc:docMk/>
            <pc:sldMk cId="3088669729" sldId="263"/>
            <ac:spMk id="139" creationId="{D3219A58-E970-42CE-8906-C1EF411F9C60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40" creationId="{B5F9FCFD-025E-4823-8DD0-C2B3E2B28AD8}"/>
          </ac:spMkLst>
        </pc:spChg>
        <pc:spChg chg="del mod topLvl">
          <ac:chgData name="Laura Dandl" userId="a26e4bbd37180913" providerId="LiveId" clId="{ACA7487B-FEA6-489C-8A01-1D71A09A6A8A}" dt="2022-01-09T13:48:35.653" v="891" actId="478"/>
          <ac:spMkLst>
            <pc:docMk/>
            <pc:sldMk cId="3088669729" sldId="263"/>
            <ac:spMk id="141" creationId="{83B3DC53-C809-4C90-BAD5-B20AEEB5C664}"/>
          </ac:spMkLst>
        </pc:spChg>
        <pc:spChg chg="del mod topLvl">
          <ac:chgData name="Laura Dandl" userId="a26e4bbd37180913" providerId="LiveId" clId="{ACA7487B-FEA6-489C-8A01-1D71A09A6A8A}" dt="2022-01-09T13:48:51.354" v="896" actId="478"/>
          <ac:spMkLst>
            <pc:docMk/>
            <pc:sldMk cId="3088669729" sldId="263"/>
            <ac:spMk id="142" creationId="{AE88E8FA-F835-4644-9FFE-01B7C01489A1}"/>
          </ac:spMkLst>
        </pc:spChg>
        <pc:spChg chg="del mod">
          <ac:chgData name="Laura Dandl" userId="a26e4bbd37180913" providerId="LiveId" clId="{ACA7487B-FEA6-489C-8A01-1D71A09A6A8A}" dt="2022-01-09T13:47:29.850" v="860" actId="478"/>
          <ac:spMkLst>
            <pc:docMk/>
            <pc:sldMk cId="3088669729" sldId="263"/>
            <ac:spMk id="143" creationId="{8190F89E-FBBE-452F-85DC-45B528F1BD59}"/>
          </ac:spMkLst>
        </pc:spChg>
        <pc:spChg chg="del mod topLvl">
          <ac:chgData name="Laura Dandl" userId="a26e4bbd37180913" providerId="LiveId" clId="{ACA7487B-FEA6-489C-8A01-1D71A09A6A8A}" dt="2022-01-09T13:47:56.203" v="864" actId="478"/>
          <ac:spMkLst>
            <pc:docMk/>
            <pc:sldMk cId="3088669729" sldId="263"/>
            <ac:spMk id="144" creationId="{715A9AF3-01BD-4D2D-ADC1-9E2F41707B2C}"/>
          </ac:spMkLst>
        </pc:spChg>
        <pc:spChg chg="del mod topLvl">
          <ac:chgData name="Laura Dandl" userId="a26e4bbd37180913" providerId="LiveId" clId="{ACA7487B-FEA6-489C-8A01-1D71A09A6A8A}" dt="2022-01-09T13:47:17.644" v="855" actId="478"/>
          <ac:spMkLst>
            <pc:docMk/>
            <pc:sldMk cId="3088669729" sldId="263"/>
            <ac:spMk id="145" creationId="{4EB061BC-C7F7-4E64-BA75-F3E2D7685B4E}"/>
          </ac:spMkLst>
        </pc:spChg>
        <pc:spChg chg="mod topLvl">
          <ac:chgData name="Laura Dandl" userId="a26e4bbd37180913" providerId="LiveId" clId="{ACA7487B-FEA6-489C-8A01-1D71A09A6A8A}" dt="2022-01-09T13:52:52.165" v="924" actId="207"/>
          <ac:spMkLst>
            <pc:docMk/>
            <pc:sldMk cId="3088669729" sldId="263"/>
            <ac:spMk id="146" creationId="{74B089DB-A6AA-46FC-B363-0345D411ACF4}"/>
          </ac:spMkLst>
        </pc:spChg>
        <pc:spChg chg="del mod topLvl">
          <ac:chgData name="Laura Dandl" userId="a26e4bbd37180913" providerId="LiveId" clId="{ACA7487B-FEA6-489C-8A01-1D71A09A6A8A}" dt="2022-01-09T13:47:13.104" v="853" actId="478"/>
          <ac:spMkLst>
            <pc:docMk/>
            <pc:sldMk cId="3088669729" sldId="263"/>
            <ac:spMk id="147" creationId="{5006B135-FBFF-433E-9113-74FB6D00A50C}"/>
          </ac:spMkLst>
        </pc:spChg>
        <pc:spChg chg="del mod topLvl">
          <ac:chgData name="Laura Dandl" userId="a26e4bbd37180913" providerId="LiveId" clId="{ACA7487B-FEA6-489C-8A01-1D71A09A6A8A}" dt="2022-01-09T13:47:10.553" v="851" actId="478"/>
          <ac:spMkLst>
            <pc:docMk/>
            <pc:sldMk cId="3088669729" sldId="263"/>
            <ac:spMk id="148" creationId="{00E4A449-0A9F-4955-A835-2E292453BB9E}"/>
          </ac:spMkLst>
        </pc:spChg>
        <pc:spChg chg="del mod topLvl">
          <ac:chgData name="Laura Dandl" userId="a26e4bbd37180913" providerId="LiveId" clId="{ACA7487B-FEA6-489C-8A01-1D71A09A6A8A}" dt="2022-01-09T13:47:12.203" v="852" actId="478"/>
          <ac:spMkLst>
            <pc:docMk/>
            <pc:sldMk cId="3088669729" sldId="263"/>
            <ac:spMk id="149" creationId="{D36F9605-6315-400F-8746-E139282A4CB3}"/>
          </ac:spMkLst>
        </pc:spChg>
        <pc:spChg chg="del mod topLvl">
          <ac:chgData name="Laura Dandl" userId="a26e4bbd37180913" providerId="LiveId" clId="{ACA7487B-FEA6-489C-8A01-1D71A09A6A8A}" dt="2022-01-09T13:47:14.305" v="854" actId="478"/>
          <ac:spMkLst>
            <pc:docMk/>
            <pc:sldMk cId="3088669729" sldId="263"/>
            <ac:spMk id="150" creationId="{04A5521D-84D3-4CCC-9C06-C47F3FAA264D}"/>
          </ac:spMkLst>
        </pc:spChg>
        <pc:spChg chg="del mod topLvl">
          <ac:chgData name="Laura Dandl" userId="a26e4bbd37180913" providerId="LiveId" clId="{ACA7487B-FEA6-489C-8A01-1D71A09A6A8A}" dt="2022-01-09T13:47:09.299" v="850" actId="478"/>
          <ac:spMkLst>
            <pc:docMk/>
            <pc:sldMk cId="3088669729" sldId="263"/>
            <ac:spMk id="151" creationId="{883EED18-98DB-4C9B-8CE4-1C755CF4D9E3}"/>
          </ac:spMkLst>
        </pc:spChg>
        <pc:spChg chg="add del mod">
          <ac:chgData name="Laura Dandl" userId="a26e4bbd37180913" providerId="LiveId" clId="{ACA7487B-FEA6-489C-8A01-1D71A09A6A8A}" dt="2022-01-09T13:52:57.442" v="925" actId="478"/>
          <ac:spMkLst>
            <pc:docMk/>
            <pc:sldMk cId="3088669729" sldId="263"/>
            <ac:spMk id="154" creationId="{8274D465-5E6B-4C81-9B1C-99A7EC3E9CB4}"/>
          </ac:spMkLst>
        </pc:spChg>
        <pc:spChg chg="add del mod">
          <ac:chgData name="Laura Dandl" userId="a26e4bbd37180913" providerId="LiveId" clId="{ACA7487B-FEA6-489C-8A01-1D71A09A6A8A}" dt="2022-01-09T14:44:56.076" v="939" actId="21"/>
          <ac:spMkLst>
            <pc:docMk/>
            <pc:sldMk cId="3088669729" sldId="263"/>
            <ac:spMk id="157" creationId="{490D271D-1509-4547-B4FD-D740C417723D}"/>
          </ac:spMkLst>
        </pc:spChg>
        <pc:spChg chg="add mod">
          <ac:chgData name="Laura Dandl" userId="a26e4bbd37180913" providerId="LiveId" clId="{ACA7487B-FEA6-489C-8A01-1D71A09A6A8A}" dt="2022-01-09T15:01:01.645" v="1253" actId="1076"/>
          <ac:spMkLst>
            <pc:docMk/>
            <pc:sldMk cId="3088669729" sldId="263"/>
            <ac:spMk id="174" creationId="{85F45555-990B-417C-BDD8-DFD3E0E16175}"/>
          </ac:spMkLst>
        </pc:spChg>
        <pc:spChg chg="add mod">
          <ac:chgData name="Laura Dandl" userId="a26e4bbd37180913" providerId="LiveId" clId="{ACA7487B-FEA6-489C-8A01-1D71A09A6A8A}" dt="2022-01-09T15:02:41.724" v="1306" actId="1076"/>
          <ac:spMkLst>
            <pc:docMk/>
            <pc:sldMk cId="3088669729" sldId="263"/>
            <ac:spMk id="175" creationId="{57128808-7C10-40F9-8C76-4270E0C23936}"/>
          </ac:spMkLst>
        </pc:spChg>
        <pc:spChg chg="add mod">
          <ac:chgData name="Laura Dandl" userId="a26e4bbd37180913" providerId="LiveId" clId="{ACA7487B-FEA6-489C-8A01-1D71A09A6A8A}" dt="2022-01-09T15:02:23.592" v="1302" actId="20577"/>
          <ac:spMkLst>
            <pc:docMk/>
            <pc:sldMk cId="3088669729" sldId="263"/>
            <ac:spMk id="176" creationId="{438D1C0F-3B17-4E54-BA3E-D801DFE42D24}"/>
          </ac:spMkLst>
        </pc:spChg>
        <pc:spChg chg="add mod">
          <ac:chgData name="Laura Dandl" userId="a26e4bbd37180913" providerId="LiveId" clId="{ACA7487B-FEA6-489C-8A01-1D71A09A6A8A}" dt="2022-01-09T15:04:08.824" v="1400" actId="1076"/>
          <ac:spMkLst>
            <pc:docMk/>
            <pc:sldMk cId="3088669729" sldId="263"/>
            <ac:spMk id="177" creationId="{4DD738C2-06AD-4F1C-80FB-8134D45E6FB5}"/>
          </ac:spMkLst>
        </pc:spChg>
        <pc:grpChg chg="del mod">
          <ac:chgData name="Laura Dandl" userId="a26e4bbd37180913" providerId="LiveId" clId="{ACA7487B-FEA6-489C-8A01-1D71A09A6A8A}" dt="2022-01-09T13:25:59.304" v="675" actId="165"/>
          <ac:grpSpMkLst>
            <pc:docMk/>
            <pc:sldMk cId="3088669729" sldId="263"/>
            <ac:grpSpMk id="8" creationId="{7EE04EB0-915C-4055-8D82-5B985BD41F81}"/>
          </ac:grpSpMkLst>
        </pc:grpChg>
        <pc:grpChg chg="del mod topLvl">
          <ac:chgData name="Laura Dandl" userId="a26e4bbd37180913" providerId="LiveId" clId="{ACA7487B-FEA6-489C-8A01-1D71A09A6A8A}" dt="2022-01-09T13:26:32.345" v="682" actId="165"/>
          <ac:grpSpMkLst>
            <pc:docMk/>
            <pc:sldMk cId="3088669729" sldId="263"/>
            <ac:grpSpMk id="10" creationId="{E9D0DE40-CEE4-4221-8D98-85F792E5927F}"/>
          </ac:grpSpMkLst>
        </pc:grpChg>
        <pc:grpChg chg="add del mod">
          <ac:chgData name="Laura Dandl" userId="a26e4bbd37180913" providerId="LiveId" clId="{ACA7487B-FEA6-489C-8A01-1D71A09A6A8A}" dt="2022-01-09T13:32:15.170" v="739" actId="165"/>
          <ac:grpSpMkLst>
            <pc:docMk/>
            <pc:sldMk cId="3088669729" sldId="263"/>
            <ac:grpSpMk id="71" creationId="{986F2DFA-2AC0-45A8-83C0-D330BA259EED}"/>
          </ac:grpSpMkLst>
        </pc:grpChg>
        <pc:grpChg chg="add del mod">
          <ac:chgData name="Laura Dandl" userId="a26e4bbd37180913" providerId="LiveId" clId="{ACA7487B-FEA6-489C-8A01-1D71A09A6A8A}" dt="2022-01-09T13:35:55.079" v="785" actId="478"/>
          <ac:grpSpMkLst>
            <pc:docMk/>
            <pc:sldMk cId="3088669729" sldId="263"/>
            <ac:grpSpMk id="72" creationId="{24E92945-CE21-4C80-9739-03C5427D2DAD}"/>
          </ac:grpSpMkLst>
        </pc:grpChg>
        <pc:grpChg chg="add mod">
          <ac:chgData name="Laura Dandl" userId="a26e4bbd37180913" providerId="LiveId" clId="{ACA7487B-FEA6-489C-8A01-1D71A09A6A8A}" dt="2022-01-09T13:35:21.361" v="768" actId="164"/>
          <ac:grpSpMkLst>
            <pc:docMk/>
            <pc:sldMk cId="3088669729" sldId="263"/>
            <ac:grpSpMk id="73" creationId="{6AE3E903-BE9B-4ADB-BC3E-FC263CA1B56F}"/>
          </ac:grpSpMkLst>
        </pc:grpChg>
        <pc:grpChg chg="del mod">
          <ac:chgData name="Laura Dandl" userId="a26e4bbd37180913" providerId="LiveId" clId="{ACA7487B-FEA6-489C-8A01-1D71A09A6A8A}" dt="2022-01-09T13:47:06.028" v="849" actId="165"/>
          <ac:grpSpMkLst>
            <pc:docMk/>
            <pc:sldMk cId="3088669729" sldId="263"/>
            <ac:grpSpMk id="89" creationId="{64344B9C-F3FF-4672-B007-BABC0068A01F}"/>
          </ac:grpSpMkLst>
        </pc:grpChg>
        <pc:grpChg chg="add del mod topLvl">
          <ac:chgData name="Laura Dandl" userId="a26e4bbd37180913" providerId="LiveId" clId="{ACA7487B-FEA6-489C-8A01-1D71A09A6A8A}" dt="2022-01-09T13:47:49.868" v="863" actId="165"/>
          <ac:grpSpMkLst>
            <pc:docMk/>
            <pc:sldMk cId="3088669729" sldId="263"/>
            <ac:grpSpMk id="91" creationId="{59F9E565-31AC-43F1-86DA-C61BB61177B1}"/>
          </ac:grpSpMkLst>
        </pc:grpChg>
        <pc:grpChg chg="add del mod">
          <ac:chgData name="Laura Dandl" userId="a26e4bbd37180913" providerId="LiveId" clId="{ACA7487B-FEA6-489C-8A01-1D71A09A6A8A}" dt="2022-01-09T13:51:11.546" v="909" actId="165"/>
          <ac:grpSpMkLst>
            <pc:docMk/>
            <pc:sldMk cId="3088669729" sldId="263"/>
            <ac:grpSpMk id="152" creationId="{D12B2DE8-764A-45FA-8615-9328D02728D0}"/>
          </ac:grpSpMkLst>
        </pc:grpChg>
        <pc:grpChg chg="add mod">
          <ac:chgData name="Laura Dandl" userId="a26e4bbd37180913" providerId="LiveId" clId="{ACA7487B-FEA6-489C-8A01-1D71A09A6A8A}" dt="2022-01-09T15:13:22.299" v="1429" actId="1076"/>
          <ac:grpSpMkLst>
            <pc:docMk/>
            <pc:sldMk cId="3088669729" sldId="263"/>
            <ac:grpSpMk id="153" creationId="{21D9F2C7-5451-40D0-8773-61620C9087D6}"/>
          </ac:grpSpMkLst>
        </pc:grpChg>
        <pc:graphicFrameChg chg="add del modGraphic">
          <ac:chgData name="Laura Dandl" userId="a26e4bbd37180913" providerId="LiveId" clId="{ACA7487B-FEA6-489C-8A01-1D71A09A6A8A}" dt="2022-01-09T13:25:04.654" v="672" actId="21"/>
          <ac:graphicFrameMkLst>
            <pc:docMk/>
            <pc:sldMk cId="3088669729" sldId="263"/>
            <ac:graphicFrameMk id="6" creationId="{A8F050EC-75A7-45F4-A447-18EB337EE483}"/>
          </ac:graphicFrameMkLst>
        </pc:graphicFrameChg>
        <pc:graphicFrameChg chg="add del mod modGraphic">
          <ac:chgData name="Laura Dandl" userId="a26e4bbd37180913" providerId="LiveId" clId="{ACA7487B-FEA6-489C-8A01-1D71A09A6A8A}" dt="2022-01-09T13:45:30.763" v="837" actId="478"/>
          <ac:graphicFrameMkLst>
            <pc:docMk/>
            <pc:sldMk cId="3088669729" sldId="263"/>
            <ac:graphicFrameMk id="76" creationId="{855E14A9-F372-4FC5-BBFF-5C2EBA85ED3A}"/>
          </ac:graphicFrameMkLst>
        </pc:graphicFrameChg>
        <pc:graphicFrameChg chg="add del">
          <ac:chgData name="Laura Dandl" userId="a26e4bbd37180913" providerId="LiveId" clId="{ACA7487B-FEA6-489C-8A01-1D71A09A6A8A}" dt="2022-01-09T13:46:45.507" v="847" actId="21"/>
          <ac:graphicFrameMkLst>
            <pc:docMk/>
            <pc:sldMk cId="3088669729" sldId="263"/>
            <ac:graphicFrameMk id="87" creationId="{9C366792-05A1-474C-9326-54F09BCC95DE}"/>
          </ac:graphicFrameMkLst>
        </pc:graphicFrameChg>
        <pc:graphicFrameChg chg="add mod modGraphic">
          <ac:chgData name="Laura Dandl" userId="a26e4bbd37180913" providerId="LiveId" clId="{ACA7487B-FEA6-489C-8A01-1D71A09A6A8A}" dt="2022-01-09T14:58:51.628" v="1212" actId="2085"/>
          <ac:graphicFrameMkLst>
            <pc:docMk/>
            <pc:sldMk cId="3088669729" sldId="263"/>
            <ac:graphicFrameMk id="165" creationId="{5E81DE07-71A6-431E-AE7E-C7F015F9B02C}"/>
          </ac:graphicFrameMkLst>
        </pc:graphicFrameChg>
        <pc:graphicFrameChg chg="add mod modGraphic">
          <ac:chgData name="Laura Dandl" userId="a26e4bbd37180913" providerId="LiveId" clId="{ACA7487B-FEA6-489C-8A01-1D71A09A6A8A}" dt="2022-01-09T14:58:47.662" v="1211" actId="2085"/>
          <ac:graphicFrameMkLst>
            <pc:docMk/>
            <pc:sldMk cId="3088669729" sldId="263"/>
            <ac:graphicFrameMk id="167" creationId="{F858BB7F-C60C-4BBD-B2F6-F44033AF56D0}"/>
          </ac:graphicFrameMkLst>
        </pc:graphicFrameChg>
        <pc:graphicFrameChg chg="add mod modGraphic">
          <ac:chgData name="Laura Dandl" userId="a26e4bbd37180913" providerId="LiveId" clId="{ACA7487B-FEA6-489C-8A01-1D71A09A6A8A}" dt="2022-01-09T14:58:55.991" v="1213" actId="2085"/>
          <ac:graphicFrameMkLst>
            <pc:docMk/>
            <pc:sldMk cId="3088669729" sldId="263"/>
            <ac:graphicFrameMk id="169" creationId="{B2146807-02E7-4BFD-A968-8181000AE652}"/>
          </ac:graphicFrameMkLst>
        </pc:graphicFrameChg>
        <pc:graphicFrameChg chg="add mod modGraphic">
          <ac:chgData name="Laura Dandl" userId="a26e4bbd37180913" providerId="LiveId" clId="{ACA7487B-FEA6-489C-8A01-1D71A09A6A8A}" dt="2022-01-09T15:02:49.064" v="1308" actId="1076"/>
          <ac:graphicFrameMkLst>
            <pc:docMk/>
            <pc:sldMk cId="3088669729" sldId="263"/>
            <ac:graphicFrameMk id="171" creationId="{2E125F0D-990A-4A6D-B6E1-7B54417B7D9B}"/>
          </ac:graphicFrameMkLst>
        </pc:graphicFrameChg>
        <pc:graphicFrameChg chg="add mod modGraphic">
          <ac:chgData name="Laura Dandl" userId="a26e4bbd37180913" providerId="LiveId" clId="{ACA7487B-FEA6-489C-8A01-1D71A09A6A8A}" dt="2022-01-09T15:04:19.882" v="1403" actId="1076"/>
          <ac:graphicFrameMkLst>
            <pc:docMk/>
            <pc:sldMk cId="3088669729" sldId="263"/>
            <ac:graphicFrameMk id="173" creationId="{25582435-EF62-4D25-86DC-5E2C9688792F}"/>
          </ac:graphicFrameMkLst>
        </pc:graphicFrameChg>
        <pc:picChg chg="del">
          <ac:chgData name="Laura Dandl" userId="a26e4bbd37180913" providerId="LiveId" clId="{ACA7487B-FEA6-489C-8A01-1D71A09A6A8A}" dt="2022-01-09T13:25:44.320" v="673" actId="27803"/>
          <ac:picMkLst>
            <pc:docMk/>
            <pc:sldMk cId="3088669729" sldId="263"/>
            <ac:picMk id="7" creationId="{B8CC65E4-583C-486E-BBFD-B456D20FF8BF}"/>
          </ac:picMkLst>
        </pc:picChg>
        <pc:picChg chg="del">
          <ac:chgData name="Laura Dandl" userId="a26e4bbd37180913" providerId="LiveId" clId="{ACA7487B-FEA6-489C-8A01-1D71A09A6A8A}" dt="2022-01-09T13:38:21.252" v="808"/>
          <ac:picMkLst>
            <pc:docMk/>
            <pc:sldMk cId="3088669729" sldId="263"/>
            <ac:picMk id="77" creationId="{723568B8-B251-44A9-8085-AA1D9DA9A018}"/>
          </ac:picMkLst>
        </pc:picChg>
        <pc:picChg chg="del">
          <ac:chgData name="Laura Dandl" userId="a26e4bbd37180913" providerId="LiveId" clId="{ACA7487B-FEA6-489C-8A01-1D71A09A6A8A}" dt="2022-01-09T13:38:56.917" v="811"/>
          <ac:picMkLst>
            <pc:docMk/>
            <pc:sldMk cId="3088669729" sldId="263"/>
            <ac:picMk id="78" creationId="{AC90DCD3-CC77-4B4F-8D18-5AD09C175A0B}"/>
          </ac:picMkLst>
        </pc:picChg>
        <pc:picChg chg="del mod">
          <ac:chgData name="Laura Dandl" userId="a26e4bbd37180913" providerId="LiveId" clId="{ACA7487B-FEA6-489C-8A01-1D71A09A6A8A}" dt="2022-01-09T13:39:21.091" v="816"/>
          <ac:picMkLst>
            <pc:docMk/>
            <pc:sldMk cId="3088669729" sldId="263"/>
            <ac:picMk id="79" creationId="{48F284ED-D80C-48FF-A42F-DA0FE9599945}"/>
          </ac:picMkLst>
        </pc:picChg>
        <pc:picChg chg="del">
          <ac:chgData name="Laura Dandl" userId="a26e4bbd37180913" providerId="LiveId" clId="{ACA7487B-FEA6-489C-8A01-1D71A09A6A8A}" dt="2022-01-09T13:39:59.085" v="819"/>
          <ac:picMkLst>
            <pc:docMk/>
            <pc:sldMk cId="3088669729" sldId="263"/>
            <ac:picMk id="80" creationId="{0B71C486-F4A7-4D55-B9F0-5FDC61B10458}"/>
          </ac:picMkLst>
        </pc:picChg>
        <pc:picChg chg="add del">
          <ac:chgData name="Laura Dandl" userId="a26e4bbd37180913" providerId="LiveId" clId="{ACA7487B-FEA6-489C-8A01-1D71A09A6A8A}" dt="2022-01-09T13:40:14.790" v="824"/>
          <ac:picMkLst>
            <pc:docMk/>
            <pc:sldMk cId="3088669729" sldId="263"/>
            <ac:picMk id="81" creationId="{B7E1624B-5785-42E2-AB95-081E1A90BC39}"/>
          </ac:picMkLst>
        </pc:picChg>
        <pc:picChg chg="del">
          <ac:chgData name="Laura Dandl" userId="a26e4bbd37180913" providerId="LiveId" clId="{ACA7487B-FEA6-489C-8A01-1D71A09A6A8A}" dt="2022-01-09T13:44:20.272" v="827"/>
          <ac:picMkLst>
            <pc:docMk/>
            <pc:sldMk cId="3088669729" sldId="263"/>
            <ac:picMk id="82" creationId="{943AF855-9E6B-4837-8E86-8D2CB6ABEBFA}"/>
          </ac:picMkLst>
        </pc:picChg>
        <pc:picChg chg="del">
          <ac:chgData name="Laura Dandl" userId="a26e4bbd37180913" providerId="LiveId" clId="{ACA7487B-FEA6-489C-8A01-1D71A09A6A8A}" dt="2022-01-09T13:45:08.344" v="832"/>
          <ac:picMkLst>
            <pc:docMk/>
            <pc:sldMk cId="3088669729" sldId="263"/>
            <ac:picMk id="83" creationId="{B3EEF76F-80D3-4FFD-AA62-F2249FC02DFB}"/>
          </ac:picMkLst>
        </pc:picChg>
        <pc:picChg chg="del mod">
          <ac:chgData name="Laura Dandl" userId="a26e4bbd37180913" providerId="LiveId" clId="{ACA7487B-FEA6-489C-8A01-1D71A09A6A8A}" dt="2022-01-09T13:45:27.091" v="835" actId="478"/>
          <ac:picMkLst>
            <pc:docMk/>
            <pc:sldMk cId="3088669729" sldId="263"/>
            <ac:picMk id="84" creationId="{9A09F70F-E412-46A2-AB09-8C05DBF98611}"/>
          </ac:picMkLst>
        </pc:picChg>
        <pc:picChg chg="del">
          <ac:chgData name="Laura Dandl" userId="a26e4bbd37180913" providerId="LiveId" clId="{ACA7487B-FEA6-489C-8A01-1D71A09A6A8A}" dt="2022-01-09T13:47:00.414" v="848" actId="27803"/>
          <ac:picMkLst>
            <pc:docMk/>
            <pc:sldMk cId="3088669729" sldId="263"/>
            <ac:picMk id="88" creationId="{DE037D0C-4F9D-4E7A-BF92-A41E0C8611BD}"/>
          </ac:picMkLst>
        </pc:picChg>
        <pc:picChg chg="add del mod">
          <ac:chgData name="Laura Dandl" userId="a26e4bbd37180913" providerId="LiveId" clId="{ACA7487B-FEA6-489C-8A01-1D71A09A6A8A}" dt="2022-01-09T14:57:31.817" v="1156" actId="478"/>
          <ac:picMkLst>
            <pc:docMk/>
            <pc:sldMk cId="3088669729" sldId="263"/>
            <ac:picMk id="156" creationId="{4F378471-C10B-4C9F-8A54-B6AC3C6FCF8F}"/>
          </ac:picMkLst>
        </pc:picChg>
        <pc:picChg chg="add del mod">
          <ac:chgData name="Laura Dandl" userId="a26e4bbd37180913" providerId="LiveId" clId="{ACA7487B-FEA6-489C-8A01-1D71A09A6A8A}" dt="2022-01-09T14:56:33.723" v="1150" actId="478"/>
          <ac:picMkLst>
            <pc:docMk/>
            <pc:sldMk cId="3088669729" sldId="263"/>
            <ac:picMk id="158" creationId="{BD0E3ED2-0225-430D-B769-2A8A39C4E2A8}"/>
          </ac:picMkLst>
        </pc:picChg>
        <pc:picChg chg="add del mod">
          <ac:chgData name="Laura Dandl" userId="a26e4bbd37180913" providerId="LiveId" clId="{ACA7487B-FEA6-489C-8A01-1D71A09A6A8A}" dt="2022-01-09T14:58:07.508" v="1203" actId="478"/>
          <ac:picMkLst>
            <pc:docMk/>
            <pc:sldMk cId="3088669729" sldId="263"/>
            <ac:picMk id="159" creationId="{DC203E86-1DBD-4829-A291-D2215C86A153}"/>
          </ac:picMkLst>
        </pc:picChg>
        <pc:picChg chg="add del mod">
          <ac:chgData name="Laura Dandl" userId="a26e4bbd37180913" providerId="LiveId" clId="{ACA7487B-FEA6-489C-8A01-1D71A09A6A8A}" dt="2022-01-09T14:59:07.947" v="1215" actId="478"/>
          <ac:picMkLst>
            <pc:docMk/>
            <pc:sldMk cId="3088669729" sldId="263"/>
            <ac:picMk id="160" creationId="{4F32581E-8A16-45F4-BBB6-950CF81597C2}"/>
          </ac:picMkLst>
        </pc:picChg>
        <pc:picChg chg="add del mod">
          <ac:chgData name="Laura Dandl" userId="a26e4bbd37180913" providerId="LiveId" clId="{ACA7487B-FEA6-489C-8A01-1D71A09A6A8A}" dt="2022-01-09T14:59:09.102" v="1216" actId="478"/>
          <ac:picMkLst>
            <pc:docMk/>
            <pc:sldMk cId="3088669729" sldId="263"/>
            <ac:picMk id="161" creationId="{6460AE84-EA5F-4AF9-94B0-FDB9421637B5}"/>
          </ac:picMkLst>
        </pc:picChg>
        <pc:picChg chg="add del mod">
          <ac:chgData name="Laura Dandl" userId="a26e4bbd37180913" providerId="LiveId" clId="{ACA7487B-FEA6-489C-8A01-1D71A09A6A8A}" dt="2022-01-09T14:48:53.932" v="977" actId="478"/>
          <ac:picMkLst>
            <pc:docMk/>
            <pc:sldMk cId="3088669729" sldId="263"/>
            <ac:picMk id="163" creationId="{93F6CF70-15E8-49EB-9805-B882D886479A}"/>
          </ac:picMkLst>
        </pc:picChg>
      </pc:sldChg>
      <pc:sldChg chg="addSp delSp modSp new mod modClrScheme chgLayout">
        <pc:chgData name="Laura Dandl" userId="a26e4bbd37180913" providerId="LiveId" clId="{ACA7487B-FEA6-489C-8A01-1D71A09A6A8A}" dt="2022-01-18T13:34:54" v="9119" actId="20577"/>
        <pc:sldMkLst>
          <pc:docMk/>
          <pc:sldMk cId="3247223105" sldId="264"/>
        </pc:sldMkLst>
        <pc:spChg chg="del mod">
          <ac:chgData name="Laura Dandl" userId="a26e4bbd37180913" providerId="LiveId" clId="{ACA7487B-FEA6-489C-8A01-1D71A09A6A8A}" dt="2022-01-09T21:19:32.870" v="2210" actId="478"/>
          <ac:spMkLst>
            <pc:docMk/>
            <pc:sldMk cId="3247223105" sldId="264"/>
            <ac:spMk id="2" creationId="{944CEB0F-2D74-490A-8543-FB8A17FDC2E9}"/>
          </ac:spMkLst>
        </pc:spChg>
        <pc:spChg chg="add mod">
          <ac:chgData name="Laura Dandl" userId="a26e4bbd37180913" providerId="LiveId" clId="{ACA7487B-FEA6-489C-8A01-1D71A09A6A8A}" dt="2022-01-18T13:34:54" v="9119" actId="20577"/>
          <ac:spMkLst>
            <pc:docMk/>
            <pc:sldMk cId="3247223105" sldId="264"/>
            <ac:spMk id="2" creationId="{BB753983-2BB3-41A5-8C47-C40FEF1168E2}"/>
          </ac:spMkLst>
        </pc:spChg>
        <pc:spChg chg="del">
          <ac:chgData name="Laura Dandl" userId="a26e4bbd37180913" providerId="LiveId" clId="{ACA7487B-FEA6-489C-8A01-1D71A09A6A8A}" dt="2022-01-09T14:49:06.347" v="982" actId="478"/>
          <ac:spMkLst>
            <pc:docMk/>
            <pc:sldMk cId="3247223105" sldId="264"/>
            <ac:spMk id="3" creationId="{0E0BFB87-2058-4313-9374-98C17C0A2B4C}"/>
          </ac:spMkLst>
        </pc:spChg>
        <pc:spChg chg="add del mod">
          <ac:chgData name="Laura Dandl" userId="a26e4bbd37180913" providerId="LiveId" clId="{ACA7487B-FEA6-489C-8A01-1D71A09A6A8A}" dt="2022-01-09T21:19:36.246" v="2211" actId="700"/>
          <ac:spMkLst>
            <pc:docMk/>
            <pc:sldMk cId="3247223105" sldId="264"/>
            <ac:spMk id="5" creationId="{7830F3CB-548D-4DC6-BA88-66E4F3D1B147}"/>
          </ac:spMkLst>
        </pc:spChg>
        <pc:spChg chg="add mod">
          <ac:chgData name="Laura Dandl" userId="a26e4bbd37180913" providerId="LiveId" clId="{ACA7487B-FEA6-489C-8A01-1D71A09A6A8A}" dt="2022-01-09T21:20:24.824" v="2259" actId="1076"/>
          <ac:spMkLst>
            <pc:docMk/>
            <pc:sldMk cId="3247223105" sldId="264"/>
            <ac:spMk id="6" creationId="{788762C1-7D0F-4D75-9DE9-D796A5C7EA56}"/>
          </ac:spMkLst>
        </pc:spChg>
        <pc:picChg chg="add mod">
          <ac:chgData name="Laura Dandl" userId="a26e4bbd37180913" providerId="LiveId" clId="{ACA7487B-FEA6-489C-8A01-1D71A09A6A8A}" dt="2022-01-12T12:46:15.452" v="2724"/>
          <ac:picMkLst>
            <pc:docMk/>
            <pc:sldMk cId="3247223105" sldId="264"/>
            <ac:picMk id="3" creationId="{A20C9C7B-484E-4F92-B018-909E7B79D72D}"/>
          </ac:picMkLst>
        </pc:picChg>
      </pc:sldChg>
      <pc:sldChg chg="delSp new del mod">
        <pc:chgData name="Laura Dandl" userId="a26e4bbd37180913" providerId="LiveId" clId="{ACA7487B-FEA6-489C-8A01-1D71A09A6A8A}" dt="2022-01-09T14:49:43.247" v="1009" actId="47"/>
        <pc:sldMkLst>
          <pc:docMk/>
          <pc:sldMk cId="1006811908" sldId="265"/>
        </pc:sldMkLst>
        <pc:spChg chg="del">
          <ac:chgData name="Laura Dandl" userId="a26e4bbd37180913" providerId="LiveId" clId="{ACA7487B-FEA6-489C-8A01-1D71A09A6A8A}" dt="2022-01-09T14:49:35.223" v="1006" actId="478"/>
          <ac:spMkLst>
            <pc:docMk/>
            <pc:sldMk cId="1006811908" sldId="265"/>
            <ac:spMk id="2" creationId="{F5CA947C-B3F7-484E-B6B7-1D9B6BC82A84}"/>
          </ac:spMkLst>
        </pc:spChg>
        <pc:spChg chg="del">
          <ac:chgData name="Laura Dandl" userId="a26e4bbd37180913" providerId="LiveId" clId="{ACA7487B-FEA6-489C-8A01-1D71A09A6A8A}" dt="2022-01-09T14:49:37.994" v="1007" actId="478"/>
          <ac:spMkLst>
            <pc:docMk/>
            <pc:sldMk cId="1006811908" sldId="265"/>
            <ac:spMk id="3" creationId="{EDF52411-C50C-4C65-994E-59335199EC53}"/>
          </ac:spMkLst>
        </pc:spChg>
      </pc:sldChg>
      <pc:sldChg chg="addSp delSp modSp new mod modClrScheme chgLayout">
        <pc:chgData name="Laura Dandl" userId="a26e4bbd37180913" providerId="LiveId" clId="{ACA7487B-FEA6-489C-8A01-1D71A09A6A8A}" dt="2022-01-18T13:34:35.407" v="9116" actId="20577"/>
        <pc:sldMkLst>
          <pc:docMk/>
          <pc:sldMk cId="356749572" sldId="266"/>
        </pc:sldMkLst>
        <pc:spChg chg="del mod ord">
          <ac:chgData name="Laura Dandl" userId="a26e4bbd37180913" providerId="LiveId" clId="{ACA7487B-FEA6-489C-8A01-1D71A09A6A8A}" dt="2022-01-09T14:50:01.267" v="1023" actId="700"/>
          <ac:spMkLst>
            <pc:docMk/>
            <pc:sldMk cId="356749572" sldId="266"/>
            <ac:spMk id="2" creationId="{260457D5-A8C9-46B7-9E41-FAD5156D9C7D}"/>
          </ac:spMkLst>
        </pc:spChg>
        <pc:spChg chg="add del mod">
          <ac:chgData name="Laura Dandl" userId="a26e4bbd37180913" providerId="LiveId" clId="{ACA7487B-FEA6-489C-8A01-1D71A09A6A8A}" dt="2022-01-15T15:49:45.104" v="4746"/>
          <ac:spMkLst>
            <pc:docMk/>
            <pc:sldMk cId="356749572" sldId="266"/>
            <ac:spMk id="2" creationId="{55157379-561E-4CBD-98EA-9217530570BE}"/>
          </ac:spMkLst>
        </pc:spChg>
        <pc:spChg chg="del mod ord">
          <ac:chgData name="Laura Dandl" userId="a26e4bbd37180913" providerId="LiveId" clId="{ACA7487B-FEA6-489C-8A01-1D71A09A6A8A}" dt="2022-01-09T14:50:01.267" v="1023" actId="700"/>
          <ac:spMkLst>
            <pc:docMk/>
            <pc:sldMk cId="356749572" sldId="266"/>
            <ac:spMk id="3" creationId="{4515D9CF-5321-4531-A74E-AC9A80410A2B}"/>
          </ac:spMkLst>
        </pc:spChg>
        <pc:spChg chg="add mod">
          <ac:chgData name="Laura Dandl" userId="a26e4bbd37180913" providerId="LiveId" clId="{ACA7487B-FEA6-489C-8A01-1D71A09A6A8A}" dt="2022-01-18T13:34:35.407" v="9116" actId="20577"/>
          <ac:spMkLst>
            <pc:docMk/>
            <pc:sldMk cId="356749572" sldId="266"/>
            <ac:spMk id="4" creationId="{8FCA2DD2-6465-49F4-8605-C9D8A9E2A006}"/>
          </ac:spMkLst>
        </pc:spChg>
        <pc:spChg chg="add del mod ord">
          <ac:chgData name="Laura Dandl" userId="a26e4bbd37180913" providerId="LiveId" clId="{ACA7487B-FEA6-489C-8A01-1D71A09A6A8A}" dt="2022-01-09T20:49:11.738" v="2042" actId="478"/>
          <ac:spMkLst>
            <pc:docMk/>
            <pc:sldMk cId="356749572" sldId="266"/>
            <ac:spMk id="4" creationId="{A153F87E-1A6C-4885-A446-CB30F79D61A2}"/>
          </ac:spMkLst>
        </pc:spChg>
        <pc:spChg chg="add del mod ord">
          <ac:chgData name="Laura Dandl" userId="a26e4bbd37180913" providerId="LiveId" clId="{ACA7487B-FEA6-489C-8A01-1D71A09A6A8A}" dt="2022-01-09T20:49:10.036" v="2041" actId="478"/>
          <ac:spMkLst>
            <pc:docMk/>
            <pc:sldMk cId="356749572" sldId="266"/>
            <ac:spMk id="5" creationId="{2D4BF68C-F1B5-4CE4-9899-55D0A20AB162}"/>
          </ac:spMkLst>
        </pc:spChg>
        <pc:spChg chg="add del mod">
          <ac:chgData name="Laura Dandl" userId="a26e4bbd37180913" providerId="LiveId" clId="{ACA7487B-FEA6-489C-8A01-1D71A09A6A8A}" dt="2022-01-09T20:52:52.782" v="2087" actId="478"/>
          <ac:spMkLst>
            <pc:docMk/>
            <pc:sldMk cId="356749572" sldId="266"/>
            <ac:spMk id="7" creationId="{D4988109-5356-429E-9996-FB45597F9A41}"/>
          </ac:spMkLst>
        </pc:spChg>
        <pc:spChg chg="add mod">
          <ac:chgData name="Laura Dandl" userId="a26e4bbd37180913" providerId="LiveId" clId="{ACA7487B-FEA6-489C-8A01-1D71A09A6A8A}" dt="2022-01-09T20:53:11.374" v="2095" actId="208"/>
          <ac:spMkLst>
            <pc:docMk/>
            <pc:sldMk cId="356749572" sldId="266"/>
            <ac:spMk id="8" creationId="{E47A902B-FFA1-4D82-919E-372E5C032549}"/>
          </ac:spMkLst>
        </pc:spChg>
        <pc:picChg chg="add mod">
          <ac:chgData name="Laura Dandl" userId="a26e4bbd37180913" providerId="LiveId" clId="{ACA7487B-FEA6-489C-8A01-1D71A09A6A8A}" dt="2022-01-12T12:46:46.134" v="2731"/>
          <ac:picMkLst>
            <pc:docMk/>
            <pc:sldMk cId="356749572" sldId="266"/>
            <ac:picMk id="3" creationId="{D95CD76C-CC6E-442D-9F82-8472824946CA}"/>
          </ac:picMkLst>
        </pc:picChg>
      </pc:sldChg>
      <pc:sldChg chg="addSp delSp modSp new mod modClrScheme chgLayout">
        <pc:chgData name="Laura Dandl" userId="a26e4bbd37180913" providerId="LiveId" clId="{ACA7487B-FEA6-489C-8A01-1D71A09A6A8A}" dt="2022-01-18T13:31:42.070" v="9087"/>
        <pc:sldMkLst>
          <pc:docMk/>
          <pc:sldMk cId="640824549" sldId="267"/>
        </pc:sldMkLst>
        <pc:spChg chg="add mod">
          <ac:chgData name="Laura Dandl" userId="a26e4bbd37180913" providerId="LiveId" clId="{ACA7487B-FEA6-489C-8A01-1D71A09A6A8A}" dt="2022-01-18T13:31:42.070" v="9087"/>
          <ac:spMkLst>
            <pc:docMk/>
            <pc:sldMk cId="640824549" sldId="267"/>
            <ac:spMk id="2" creationId="{33E5FB58-ABCA-4B70-A7F0-062C61D8ADD2}"/>
          </ac:spMkLst>
        </pc:spChg>
        <pc:spChg chg="del mod ord">
          <ac:chgData name="Laura Dandl" userId="a26e4bbd37180913" providerId="LiveId" clId="{ACA7487B-FEA6-489C-8A01-1D71A09A6A8A}" dt="2022-01-09T14:50:21.240" v="1041" actId="700"/>
          <ac:spMkLst>
            <pc:docMk/>
            <pc:sldMk cId="640824549" sldId="267"/>
            <ac:spMk id="2" creationId="{B0E4EA07-CE41-4BCC-9706-056427296C5F}"/>
          </ac:spMkLst>
        </pc:spChg>
        <pc:spChg chg="del mod ord">
          <ac:chgData name="Laura Dandl" userId="a26e4bbd37180913" providerId="LiveId" clId="{ACA7487B-FEA6-489C-8A01-1D71A09A6A8A}" dt="2022-01-09T14:50:21.240" v="1041" actId="700"/>
          <ac:spMkLst>
            <pc:docMk/>
            <pc:sldMk cId="640824549" sldId="267"/>
            <ac:spMk id="3" creationId="{46C1F99F-2243-443B-AB65-0EB67A025122}"/>
          </ac:spMkLst>
        </pc:spChg>
        <pc:spChg chg="add del mod ord">
          <ac:chgData name="Laura Dandl" userId="a26e4bbd37180913" providerId="LiveId" clId="{ACA7487B-FEA6-489C-8A01-1D71A09A6A8A}" dt="2022-01-09T20:54:41.307" v="2096" actId="478"/>
          <ac:spMkLst>
            <pc:docMk/>
            <pc:sldMk cId="640824549" sldId="267"/>
            <ac:spMk id="4" creationId="{0CA54510-708D-4D91-A37E-5BFBAEA106A0}"/>
          </ac:spMkLst>
        </pc:spChg>
        <pc:spChg chg="add del mod ord">
          <ac:chgData name="Laura Dandl" userId="a26e4bbd37180913" providerId="LiveId" clId="{ACA7487B-FEA6-489C-8A01-1D71A09A6A8A}" dt="2022-01-09T14:50:51.741" v="1126" actId="478"/>
          <ac:spMkLst>
            <pc:docMk/>
            <pc:sldMk cId="640824549" sldId="267"/>
            <ac:spMk id="5" creationId="{67DAE6C8-4A28-4B81-A271-59DAE3E660C0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7" creationId="{1E079EF9-947C-4C2C-98F2-4E35D247AE8F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8" creationId="{6CF2564A-3AD4-43DB-ACD5-C7ADD6CD5139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9" creationId="{8FE8649F-AC57-4424-AB5B-37454F362B60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0" creationId="{B7EB2E06-A943-4FC5-9CB9-4CA21A109875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1" creationId="{F128B96D-D8D0-42C9-8A2E-B5DE2C3469B5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2" creationId="{24C4442B-6E55-4FAC-9D00-786CA7C64439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3" creationId="{F9E17DB8-2859-4C3C-BC49-5BC0CF605540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4" creationId="{06D9EAF2-1278-4476-9F44-76351002F626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5" creationId="{85805D1A-E62B-4854-B7AE-495B7C8DD969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6" creationId="{BDA97FED-6C7C-4F40-A681-A35FC92363D1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7" creationId="{0C211445-3047-4D52-9761-BC6C18FFAFFC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8" creationId="{25950184-894C-4A32-818A-9546051E7B94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19" creationId="{3B60FB00-10A5-48AC-B834-AC6F2A69C007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20" creationId="{9A790218-0D8C-4FDA-983A-189DA4967F83}"/>
          </ac:spMkLst>
        </pc:spChg>
        <pc:spChg chg="mod">
          <ac:chgData name="Laura Dandl" userId="a26e4bbd37180913" providerId="LiveId" clId="{ACA7487B-FEA6-489C-8A01-1D71A09A6A8A}" dt="2022-01-09T15:08:55.394" v="1404"/>
          <ac:spMkLst>
            <pc:docMk/>
            <pc:sldMk cId="640824549" sldId="267"/>
            <ac:spMk id="21" creationId="{7C0D2A2E-B0EE-4062-8810-8820EE41CA8C}"/>
          </ac:spMkLst>
        </pc:spChg>
        <pc:spChg chg="add del mod">
          <ac:chgData name="Laura Dandl" userId="a26e4bbd37180913" providerId="LiveId" clId="{ACA7487B-FEA6-489C-8A01-1D71A09A6A8A}" dt="2022-01-09T20:54:43.608" v="2097" actId="478"/>
          <ac:spMkLst>
            <pc:docMk/>
            <pc:sldMk cId="640824549" sldId="267"/>
            <ac:spMk id="23" creationId="{D125DD83-2B32-467E-8E42-22427603C898}"/>
          </ac:spMkLst>
        </pc:spChg>
        <pc:spChg chg="add mod">
          <ac:chgData name="Laura Dandl" userId="a26e4bbd37180913" providerId="LiveId" clId="{ACA7487B-FEA6-489C-8A01-1D71A09A6A8A}" dt="2022-01-09T20:56:10.808" v="2168" actId="1076"/>
          <ac:spMkLst>
            <pc:docMk/>
            <pc:sldMk cId="640824549" sldId="267"/>
            <ac:spMk id="24" creationId="{549AD558-92D3-44DF-A7FA-F355EB3D1AA6}"/>
          </ac:spMkLst>
        </pc:spChg>
        <pc:grpChg chg="add del mod">
          <ac:chgData name="Laura Dandl" userId="a26e4bbd37180913" providerId="LiveId" clId="{ACA7487B-FEA6-489C-8A01-1D71A09A6A8A}" dt="2022-01-09T15:09:29.502" v="1405" actId="478"/>
          <ac:grpSpMkLst>
            <pc:docMk/>
            <pc:sldMk cId="640824549" sldId="267"/>
            <ac:grpSpMk id="6" creationId="{4F0252B7-B7E7-4C77-AA00-7138C561A72B}"/>
          </ac:grpSpMkLst>
        </pc:grpChg>
        <pc:picChg chg="add mod">
          <ac:chgData name="Laura Dandl" userId="a26e4bbd37180913" providerId="LiveId" clId="{ACA7487B-FEA6-489C-8A01-1D71A09A6A8A}" dt="2022-01-12T12:46:56.489" v="2732"/>
          <ac:picMkLst>
            <pc:docMk/>
            <pc:sldMk cId="640824549" sldId="267"/>
            <ac:picMk id="3" creationId="{73616E28-35D3-4138-BAC5-52D6904EE1B4}"/>
          </ac:picMkLst>
        </pc:picChg>
      </pc:sldChg>
      <pc:sldChg chg="addSp delSp modSp new mod">
        <pc:chgData name="Laura Dandl" userId="a26e4bbd37180913" providerId="LiveId" clId="{ACA7487B-FEA6-489C-8A01-1D71A09A6A8A}" dt="2022-01-18T13:33:08.538" v="9095" actId="207"/>
        <pc:sldMkLst>
          <pc:docMk/>
          <pc:sldMk cId="1178033612" sldId="268"/>
        </pc:sldMkLst>
        <pc:spChg chg="add del mod">
          <ac:chgData name="Laura Dandl" userId="a26e4bbd37180913" providerId="LiveId" clId="{ACA7487B-FEA6-489C-8A01-1D71A09A6A8A}" dt="2022-01-15T22:30:51.809" v="5484"/>
          <ac:spMkLst>
            <pc:docMk/>
            <pc:sldMk cId="1178033612" sldId="268"/>
            <ac:spMk id="2" creationId="{E8FDBA23-9BC2-4642-9E61-756F82C99CA4}"/>
          </ac:spMkLst>
        </pc:spChg>
        <pc:spChg chg="del mod">
          <ac:chgData name="Laura Dandl" userId="a26e4bbd37180913" providerId="LiveId" clId="{ACA7487B-FEA6-489C-8A01-1D71A09A6A8A}" dt="2022-01-09T20:48:06.789" v="1999" actId="478"/>
          <ac:spMkLst>
            <pc:docMk/>
            <pc:sldMk cId="1178033612" sldId="268"/>
            <ac:spMk id="2" creationId="{FFD65F42-076D-48A1-BD9B-7D7499B586D3}"/>
          </ac:spMkLst>
        </pc:spChg>
        <pc:spChg chg="del">
          <ac:chgData name="Laura Dandl" userId="a26e4bbd37180913" providerId="LiveId" clId="{ACA7487B-FEA6-489C-8A01-1D71A09A6A8A}" dt="2022-01-09T14:49:46.137" v="1010" actId="478"/>
          <ac:spMkLst>
            <pc:docMk/>
            <pc:sldMk cId="1178033612" sldId="268"/>
            <ac:spMk id="3" creationId="{5B4D48FD-879D-4F70-9B84-6A102035274C}"/>
          </ac:spMkLst>
        </pc:spChg>
        <pc:spChg chg="add mod">
          <ac:chgData name="Laura Dandl" userId="a26e4bbd37180913" providerId="LiveId" clId="{ACA7487B-FEA6-489C-8A01-1D71A09A6A8A}" dt="2022-01-18T13:33:08.538" v="9095" actId="207"/>
          <ac:spMkLst>
            <pc:docMk/>
            <pc:sldMk cId="1178033612" sldId="268"/>
            <ac:spMk id="4" creationId="{0369BD50-5CFC-4EBB-926C-668D32439BA5}"/>
          </ac:spMkLst>
        </pc:spChg>
        <pc:spChg chg="add del mod">
          <ac:chgData name="Laura Dandl" userId="a26e4bbd37180913" providerId="LiveId" clId="{ACA7487B-FEA6-489C-8A01-1D71A09A6A8A}" dt="2022-01-09T20:48:09.616" v="2001" actId="478"/>
          <ac:spMkLst>
            <pc:docMk/>
            <pc:sldMk cId="1178033612" sldId="268"/>
            <ac:spMk id="5" creationId="{CE75D16C-CCA6-4994-9BFC-CD49524B2D62}"/>
          </ac:spMkLst>
        </pc:spChg>
        <pc:spChg chg="add mod">
          <ac:chgData name="Laura Dandl" userId="a26e4bbd37180913" providerId="LiveId" clId="{ACA7487B-FEA6-489C-8A01-1D71A09A6A8A}" dt="2022-01-09T20:49:03.697" v="2040" actId="1076"/>
          <ac:spMkLst>
            <pc:docMk/>
            <pc:sldMk cId="1178033612" sldId="268"/>
            <ac:spMk id="6" creationId="{12E966F2-96B7-45F0-8311-B81BD08F3384}"/>
          </ac:spMkLst>
        </pc:spChg>
        <pc:picChg chg="add mod">
          <ac:chgData name="Laura Dandl" userId="a26e4bbd37180913" providerId="LiveId" clId="{ACA7487B-FEA6-489C-8A01-1D71A09A6A8A}" dt="2022-01-12T12:46:28.238" v="2727"/>
          <ac:picMkLst>
            <pc:docMk/>
            <pc:sldMk cId="1178033612" sldId="268"/>
            <ac:picMk id="3" creationId="{FCE51FD0-6554-4AE8-BF05-D28BEC0B8F3F}"/>
          </ac:picMkLst>
        </pc:picChg>
      </pc:sldChg>
      <pc:sldChg chg="addSp delSp modSp new del mod modClrScheme chgLayout">
        <pc:chgData name="Laura Dandl" userId="a26e4bbd37180913" providerId="LiveId" clId="{ACA7487B-FEA6-489C-8A01-1D71A09A6A8A}" dt="2022-01-09T15:13:15.238" v="1428" actId="47"/>
        <pc:sldMkLst>
          <pc:docMk/>
          <pc:sldMk cId="870899146" sldId="269"/>
        </pc:sldMkLst>
        <pc:spChg chg="del">
          <ac:chgData name="Laura Dandl" userId="a26e4bbd37180913" providerId="LiveId" clId="{ACA7487B-FEA6-489C-8A01-1D71A09A6A8A}" dt="2022-01-09T15:09:43.585" v="1407" actId="700"/>
          <ac:spMkLst>
            <pc:docMk/>
            <pc:sldMk cId="870899146" sldId="269"/>
            <ac:spMk id="2" creationId="{B3C2E097-8E71-4A2F-9476-0230F617022D}"/>
          </ac:spMkLst>
        </pc:spChg>
        <pc:spChg chg="del">
          <ac:chgData name="Laura Dandl" userId="a26e4bbd37180913" providerId="LiveId" clId="{ACA7487B-FEA6-489C-8A01-1D71A09A6A8A}" dt="2022-01-09T15:09:43.585" v="1407" actId="700"/>
          <ac:spMkLst>
            <pc:docMk/>
            <pc:sldMk cId="870899146" sldId="269"/>
            <ac:spMk id="3" creationId="{62328159-17AC-4027-A2FF-9C503F867CB5}"/>
          </ac:spMkLst>
        </pc:spChg>
        <pc:spChg chg="add mod">
          <ac:chgData name="Laura Dandl" userId="a26e4bbd37180913" providerId="LiveId" clId="{ACA7487B-FEA6-489C-8A01-1D71A09A6A8A}" dt="2022-01-09T15:11:53.552" v="1416"/>
          <ac:spMkLst>
            <pc:docMk/>
            <pc:sldMk cId="870899146" sldId="269"/>
            <ac:spMk id="11" creationId="{9472057D-8482-4D5C-A0C0-83EC4B233BED}"/>
          </ac:spMkLst>
        </pc:spChg>
        <pc:spChg chg="add mod">
          <ac:chgData name="Laura Dandl" userId="a26e4bbd37180913" providerId="LiveId" clId="{ACA7487B-FEA6-489C-8A01-1D71A09A6A8A}" dt="2022-01-09T15:11:53.552" v="1416"/>
          <ac:spMkLst>
            <pc:docMk/>
            <pc:sldMk cId="870899146" sldId="269"/>
            <ac:spMk id="12" creationId="{2792C440-A5CC-4BC1-BD70-9D66E81C9628}"/>
          </ac:spMkLst>
        </pc:spChg>
        <pc:spChg chg="add mod">
          <ac:chgData name="Laura Dandl" userId="a26e4bbd37180913" providerId="LiveId" clId="{ACA7487B-FEA6-489C-8A01-1D71A09A6A8A}" dt="2022-01-09T15:12:27.043" v="1421" actId="1076"/>
          <ac:spMkLst>
            <pc:docMk/>
            <pc:sldMk cId="870899146" sldId="269"/>
            <ac:spMk id="13" creationId="{0F3E51B4-4DFE-4C8D-93B3-9B49B4E16AB2}"/>
          </ac:spMkLst>
        </pc:spChg>
        <pc:spChg chg="add mod">
          <ac:chgData name="Laura Dandl" userId="a26e4bbd37180913" providerId="LiveId" clId="{ACA7487B-FEA6-489C-8A01-1D71A09A6A8A}" dt="2022-01-09T15:12:14.172" v="1420" actId="1076"/>
          <ac:spMkLst>
            <pc:docMk/>
            <pc:sldMk cId="870899146" sldId="269"/>
            <ac:spMk id="14" creationId="{25F70FD1-8544-4C60-8664-A477FAB91B7F}"/>
          </ac:spMkLst>
        </pc:spChg>
        <pc:graphicFrameChg chg="add mod">
          <ac:chgData name="Laura Dandl" userId="a26e4bbd37180913" providerId="LiveId" clId="{ACA7487B-FEA6-489C-8A01-1D71A09A6A8A}" dt="2022-01-09T15:12:52.930" v="1427" actId="1076"/>
          <ac:graphicFrameMkLst>
            <pc:docMk/>
            <pc:sldMk cId="870899146" sldId="269"/>
            <ac:graphicFrameMk id="6" creationId="{5AC00979-6E97-4AB6-A272-C44DB6908C4E}"/>
          </ac:graphicFrameMkLst>
        </pc:graphicFrameChg>
        <pc:graphicFrameChg chg="add mod">
          <ac:chgData name="Laura Dandl" userId="a26e4bbd37180913" providerId="LiveId" clId="{ACA7487B-FEA6-489C-8A01-1D71A09A6A8A}" dt="2022-01-09T15:12:32.739" v="1422" actId="1076"/>
          <ac:graphicFrameMkLst>
            <pc:docMk/>
            <pc:sldMk cId="870899146" sldId="269"/>
            <ac:graphicFrameMk id="7" creationId="{E26AEFEB-C7DF-442E-A04B-853003378D09}"/>
          </ac:graphicFrameMkLst>
        </pc:graphicFrameChg>
        <pc:graphicFrameChg chg="add mod">
          <ac:chgData name="Laura Dandl" userId="a26e4bbd37180913" providerId="LiveId" clId="{ACA7487B-FEA6-489C-8A01-1D71A09A6A8A}" dt="2022-01-09T15:12:48.724" v="1426" actId="1076"/>
          <ac:graphicFrameMkLst>
            <pc:docMk/>
            <pc:sldMk cId="870899146" sldId="269"/>
            <ac:graphicFrameMk id="8" creationId="{2A31D965-6D10-4762-8710-E4BC6E0B5D86}"/>
          </ac:graphicFrameMkLst>
        </pc:graphicFrameChg>
        <pc:graphicFrameChg chg="add mod">
          <ac:chgData name="Laura Dandl" userId="a26e4bbd37180913" providerId="LiveId" clId="{ACA7487B-FEA6-489C-8A01-1D71A09A6A8A}" dt="2022-01-09T15:12:10.704" v="1419" actId="1076"/>
          <ac:graphicFrameMkLst>
            <pc:docMk/>
            <pc:sldMk cId="870899146" sldId="269"/>
            <ac:graphicFrameMk id="9" creationId="{F698025E-98C9-41DD-8143-07F03A41BFF4}"/>
          </ac:graphicFrameMkLst>
        </pc:graphicFrameChg>
        <pc:graphicFrameChg chg="add mod">
          <ac:chgData name="Laura Dandl" userId="a26e4bbd37180913" providerId="LiveId" clId="{ACA7487B-FEA6-489C-8A01-1D71A09A6A8A}" dt="2022-01-09T15:12:06.061" v="1418" actId="1076"/>
          <ac:graphicFrameMkLst>
            <pc:docMk/>
            <pc:sldMk cId="870899146" sldId="269"/>
            <ac:graphicFrameMk id="10" creationId="{809D58F4-E48E-4989-B157-5F4998A8493D}"/>
          </ac:graphicFrameMkLst>
        </pc:graphicFrameChg>
        <pc:picChg chg="add mod">
          <ac:chgData name="Laura Dandl" userId="a26e4bbd37180913" providerId="LiveId" clId="{ACA7487B-FEA6-489C-8A01-1D71A09A6A8A}" dt="2022-01-09T15:11:27.043" v="1415" actId="1076"/>
          <ac:picMkLst>
            <pc:docMk/>
            <pc:sldMk cId="870899146" sldId="269"/>
            <ac:picMk id="5" creationId="{CDA29B40-46F9-4997-9CB6-47D75CEAB032}"/>
          </ac:picMkLst>
        </pc:picChg>
      </pc:sldChg>
      <pc:sldChg chg="addSp delSp modSp new mod ord modTransition modClrScheme chgLayout">
        <pc:chgData name="Laura Dandl" userId="a26e4bbd37180913" providerId="LiveId" clId="{ACA7487B-FEA6-489C-8A01-1D71A09A6A8A}" dt="2022-01-18T13:34:09.331" v="9114" actId="20577"/>
        <pc:sldMkLst>
          <pc:docMk/>
          <pc:sldMk cId="1053998936" sldId="269"/>
        </pc:sldMkLst>
        <pc:spChg chg="del">
          <ac:chgData name="Laura Dandl" userId="a26e4bbd37180913" providerId="LiveId" clId="{ACA7487B-FEA6-489C-8A01-1D71A09A6A8A}" dt="2022-01-09T15:14:09.251" v="1431" actId="700"/>
          <ac:spMkLst>
            <pc:docMk/>
            <pc:sldMk cId="1053998936" sldId="269"/>
            <ac:spMk id="2" creationId="{F2F98FA5-8126-4833-898F-3AB904F39863}"/>
          </ac:spMkLst>
        </pc:spChg>
        <pc:spChg chg="del">
          <ac:chgData name="Laura Dandl" userId="a26e4bbd37180913" providerId="LiveId" clId="{ACA7487B-FEA6-489C-8A01-1D71A09A6A8A}" dt="2022-01-09T15:14:09.251" v="1431" actId="700"/>
          <ac:spMkLst>
            <pc:docMk/>
            <pc:sldMk cId="1053998936" sldId="269"/>
            <ac:spMk id="3" creationId="{D5188999-E8B8-4108-8A9D-2E378105E095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5" creationId="{BC94F4ED-773E-4CA3-8491-2E1BE9FC63DC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6" creationId="{4705B5D2-B7E2-41F3-93B1-12A62FBB9FD5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7" creationId="{89073EE4-7A6C-406F-8ACB-68CC1CC0C9BD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8" creationId="{38781873-282F-4463-B32A-AFB2AB7F11EF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9" creationId="{C1AE798B-1641-4A69-9569-1B92978CC42B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0" creationId="{25DAC63F-66C3-42E1-81A7-EFBE76DC0CE0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1" creationId="{E932AA6D-CF64-417E-966C-13DD5EF967B3}"/>
          </ac:spMkLst>
        </pc:spChg>
        <pc:spChg chg="del mod topLvl">
          <ac:chgData name="Laura Dandl" userId="a26e4bbd37180913" providerId="LiveId" clId="{ACA7487B-FEA6-489C-8A01-1D71A09A6A8A}" dt="2022-01-09T15:15:18.020" v="1441" actId="478"/>
          <ac:spMkLst>
            <pc:docMk/>
            <pc:sldMk cId="1053998936" sldId="269"/>
            <ac:spMk id="12" creationId="{40F43E8D-D9D3-4337-8CA8-6C68E1723E23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3" creationId="{E8D13BD3-EEEF-4F3B-BC8B-E04EDCA31B3B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4" creationId="{0291D5E2-B243-423A-8004-019B1475E973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5" creationId="{FC7F38F7-D257-47E2-8828-1D11E6BB3D1D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6" creationId="{D355B876-D949-41A8-BABC-4288672D6866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7" creationId="{D8662641-EE13-4520-A62B-586EFF6BA633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8" creationId="{7533C6B1-A086-4560-9381-F30630983B8F}"/>
          </ac:spMkLst>
        </pc:spChg>
        <pc:spChg chg="mod topLvl">
          <ac:chgData name="Laura Dandl" userId="a26e4bbd37180913" providerId="LiveId" clId="{ACA7487B-FEA6-489C-8A01-1D71A09A6A8A}" dt="2022-01-09T20:37:24.518" v="1842" actId="207"/>
          <ac:spMkLst>
            <pc:docMk/>
            <pc:sldMk cId="1053998936" sldId="269"/>
            <ac:spMk id="19" creationId="{7B529D62-724F-47A2-8D63-0993C2DEDE48}"/>
          </ac:spMkLst>
        </pc:spChg>
        <pc:spChg chg="add mod">
          <ac:chgData name="Laura Dandl" userId="a26e4bbd37180913" providerId="LiveId" clId="{ACA7487B-FEA6-489C-8A01-1D71A09A6A8A}" dt="2022-01-09T20:38:08.623" v="1849" actId="208"/>
          <ac:spMkLst>
            <pc:docMk/>
            <pc:sldMk cId="1053998936" sldId="269"/>
            <ac:spMk id="26" creationId="{70F39BEE-235B-4521-A989-13CF48E88B41}"/>
          </ac:spMkLst>
        </pc:spChg>
        <pc:spChg chg="add mod">
          <ac:chgData name="Laura Dandl" userId="a26e4bbd37180913" providerId="LiveId" clId="{ACA7487B-FEA6-489C-8A01-1D71A09A6A8A}" dt="2022-01-09T20:37:57.091" v="1846" actId="208"/>
          <ac:spMkLst>
            <pc:docMk/>
            <pc:sldMk cId="1053998936" sldId="269"/>
            <ac:spMk id="27" creationId="{B1912244-DF2D-43A1-9F39-87F398A164BA}"/>
          </ac:spMkLst>
        </pc:spChg>
        <pc:spChg chg="add mod">
          <ac:chgData name="Laura Dandl" userId="a26e4bbd37180913" providerId="LiveId" clId="{ACA7487B-FEA6-489C-8A01-1D71A09A6A8A}" dt="2022-01-09T20:38:13.086" v="1850" actId="208"/>
          <ac:spMkLst>
            <pc:docMk/>
            <pc:sldMk cId="1053998936" sldId="269"/>
            <ac:spMk id="28" creationId="{29869B81-97A3-4E9A-8C02-CCCC2DE6DFD2}"/>
          </ac:spMkLst>
        </pc:spChg>
        <pc:spChg chg="add mod">
          <ac:chgData name="Laura Dandl" userId="a26e4bbd37180913" providerId="LiveId" clId="{ACA7487B-FEA6-489C-8A01-1D71A09A6A8A}" dt="2022-01-18T13:34:09.331" v="9114" actId="20577"/>
          <ac:spMkLst>
            <pc:docMk/>
            <pc:sldMk cId="1053998936" sldId="269"/>
            <ac:spMk id="29" creationId="{B4F4700B-8EF8-4A11-BA91-67F720D31922}"/>
          </ac:spMkLst>
        </pc:spChg>
        <pc:spChg chg="add mod">
          <ac:chgData name="Laura Dandl" userId="a26e4bbd37180913" providerId="LiveId" clId="{ACA7487B-FEA6-489C-8A01-1D71A09A6A8A}" dt="2022-01-09T20:36:58.014" v="1838" actId="207"/>
          <ac:spMkLst>
            <pc:docMk/>
            <pc:sldMk cId="1053998936" sldId="269"/>
            <ac:spMk id="30" creationId="{CF71AA18-5DC1-4FB7-9707-7F3D4DBB1A3D}"/>
          </ac:spMkLst>
        </pc:spChg>
        <pc:spChg chg="add mod ord">
          <ac:chgData name="Laura Dandl" userId="a26e4bbd37180913" providerId="LiveId" clId="{ACA7487B-FEA6-489C-8A01-1D71A09A6A8A}" dt="2022-01-12T12:38:54.443" v="2687" actId="1076"/>
          <ac:spMkLst>
            <pc:docMk/>
            <pc:sldMk cId="1053998936" sldId="269"/>
            <ac:spMk id="39" creationId="{20EBB249-2C26-489D-A31E-C204BE651B4B}"/>
          </ac:spMkLst>
        </pc:spChg>
        <pc:grpChg chg="add del mod">
          <ac:chgData name="Laura Dandl" userId="a26e4bbd37180913" providerId="LiveId" clId="{ACA7487B-FEA6-489C-8A01-1D71A09A6A8A}" dt="2022-01-09T15:15:13.911" v="1440" actId="165"/>
          <ac:grpSpMkLst>
            <pc:docMk/>
            <pc:sldMk cId="1053998936" sldId="269"/>
            <ac:grpSpMk id="4" creationId="{A219292A-53CC-40E4-A0BE-B6AEDC438DFF}"/>
          </ac:grpSpMkLst>
        </pc:grpChg>
        <pc:grpChg chg="add mod">
          <ac:chgData name="Laura Dandl" userId="a26e4bbd37180913" providerId="LiveId" clId="{ACA7487B-FEA6-489C-8A01-1D71A09A6A8A}" dt="2022-01-09T15:58:53.815" v="1714" actId="1076"/>
          <ac:grpSpMkLst>
            <pc:docMk/>
            <pc:sldMk cId="1053998936" sldId="269"/>
            <ac:grpSpMk id="20" creationId="{9D8F53CD-B465-49FA-9E8D-FD7FB900F48E}"/>
          </ac:grpSpMkLst>
        </pc:grpChg>
        <pc:graphicFrameChg chg="add mod modGraphic">
          <ac:chgData name="Laura Dandl" userId="a26e4bbd37180913" providerId="LiveId" clId="{ACA7487B-FEA6-489C-8A01-1D71A09A6A8A}" dt="2022-01-12T12:36:56.542" v="2671" actId="1076"/>
          <ac:graphicFrameMkLst>
            <pc:docMk/>
            <pc:sldMk cId="1053998936" sldId="269"/>
            <ac:graphicFrameMk id="12" creationId="{74900EEF-4255-46F8-8A1A-2C1D510069F9}"/>
          </ac:graphicFrameMkLst>
        </pc:graphicFrameChg>
        <pc:graphicFrameChg chg="add del mod">
          <ac:chgData name="Laura Dandl" userId="a26e4bbd37180913" providerId="LiveId" clId="{ACA7487B-FEA6-489C-8A01-1D71A09A6A8A}" dt="2022-01-12T12:36:45.715" v="2669" actId="478"/>
          <ac:graphicFrameMkLst>
            <pc:docMk/>
            <pc:sldMk cId="1053998936" sldId="269"/>
            <ac:graphicFrameMk id="21" creationId="{1C4CA6D7-54E4-42C3-B9E9-AD105FD27ADC}"/>
          </ac:graphicFrameMkLst>
        </pc:graphicFrameChg>
        <pc:graphicFrameChg chg="add del mod">
          <ac:chgData name="Laura Dandl" userId="a26e4bbd37180913" providerId="LiveId" clId="{ACA7487B-FEA6-489C-8A01-1D71A09A6A8A}" dt="2022-01-12T12:36:15.254" v="2663" actId="478"/>
          <ac:graphicFrameMkLst>
            <pc:docMk/>
            <pc:sldMk cId="1053998936" sldId="269"/>
            <ac:graphicFrameMk id="22" creationId="{735D4CF2-CC88-49A0-9D1A-875E1E127C31}"/>
          </ac:graphicFrameMkLst>
        </pc:graphicFrameChg>
        <pc:graphicFrameChg chg="add del mod">
          <ac:chgData name="Laura Dandl" userId="a26e4bbd37180913" providerId="LiveId" clId="{ACA7487B-FEA6-489C-8A01-1D71A09A6A8A}" dt="2022-01-12T12:35:49.354" v="2656" actId="478"/>
          <ac:graphicFrameMkLst>
            <pc:docMk/>
            <pc:sldMk cId="1053998936" sldId="269"/>
            <ac:graphicFrameMk id="23" creationId="{DECA5EB0-977C-47F0-A21E-6183FB9255F8}"/>
          </ac:graphicFrameMkLst>
        </pc:graphicFrameChg>
        <pc:graphicFrameChg chg="add del mod">
          <ac:chgData name="Laura Dandl" userId="a26e4bbd37180913" providerId="LiveId" clId="{ACA7487B-FEA6-489C-8A01-1D71A09A6A8A}" dt="2022-01-12T12:35:20.168" v="2650" actId="478"/>
          <ac:graphicFrameMkLst>
            <pc:docMk/>
            <pc:sldMk cId="1053998936" sldId="269"/>
            <ac:graphicFrameMk id="24" creationId="{E03D3C9B-7A54-4B76-8443-B4B86BCFA098}"/>
          </ac:graphicFrameMkLst>
        </pc:graphicFrameChg>
        <pc:graphicFrameChg chg="add del mod">
          <ac:chgData name="Laura Dandl" userId="a26e4bbd37180913" providerId="LiveId" clId="{ACA7487B-FEA6-489C-8A01-1D71A09A6A8A}" dt="2022-01-12T12:37:31.888" v="2678" actId="478"/>
          <ac:graphicFrameMkLst>
            <pc:docMk/>
            <pc:sldMk cId="1053998936" sldId="269"/>
            <ac:graphicFrameMk id="25" creationId="{6B174E86-CF71-4549-9C8E-51F40C038C69}"/>
          </ac:graphicFrameMkLst>
        </pc:graphicFrameChg>
        <pc:graphicFrameChg chg="add mod modGraphic">
          <ac:chgData name="Laura Dandl" userId="a26e4bbd37180913" providerId="LiveId" clId="{ACA7487B-FEA6-489C-8A01-1D71A09A6A8A}" dt="2022-01-12T12:36:20.015" v="2664" actId="1076"/>
          <ac:graphicFrameMkLst>
            <pc:docMk/>
            <pc:sldMk cId="1053998936" sldId="269"/>
            <ac:graphicFrameMk id="32" creationId="{6B40A445-A7FD-4D96-BFAC-5282EF1E1661}"/>
          </ac:graphicFrameMkLst>
        </pc:graphicFrameChg>
        <pc:graphicFrameChg chg="add mod modGraphic">
          <ac:chgData name="Laura Dandl" userId="a26e4bbd37180913" providerId="LiveId" clId="{ACA7487B-FEA6-489C-8A01-1D71A09A6A8A}" dt="2022-01-12T12:35:54.585" v="2657" actId="1076"/>
          <ac:graphicFrameMkLst>
            <pc:docMk/>
            <pc:sldMk cId="1053998936" sldId="269"/>
            <ac:graphicFrameMk id="34" creationId="{D4A1E7D0-A99C-446E-B2C0-4EEB6E9E6DB3}"/>
          </ac:graphicFrameMkLst>
        </pc:graphicFrameChg>
        <pc:graphicFrameChg chg="add mod modGraphic">
          <ac:chgData name="Laura Dandl" userId="a26e4bbd37180913" providerId="LiveId" clId="{ACA7487B-FEA6-489C-8A01-1D71A09A6A8A}" dt="2022-01-12T12:35:17.898" v="2649" actId="1076"/>
          <ac:graphicFrameMkLst>
            <pc:docMk/>
            <pc:sldMk cId="1053998936" sldId="269"/>
            <ac:graphicFrameMk id="36" creationId="{6FBB6059-127F-4D29-82B2-3E734557820E}"/>
          </ac:graphicFrameMkLst>
        </pc:graphicFrameChg>
        <pc:graphicFrameChg chg="add mod modGraphic">
          <ac:chgData name="Laura Dandl" userId="a26e4bbd37180913" providerId="LiveId" clId="{ACA7487B-FEA6-489C-8A01-1D71A09A6A8A}" dt="2022-01-12T12:37:37.515" v="2679" actId="1076"/>
          <ac:graphicFrameMkLst>
            <pc:docMk/>
            <pc:sldMk cId="1053998936" sldId="269"/>
            <ac:graphicFrameMk id="38" creationId="{2E93337E-EF83-448B-8964-AFF7133EA7F0}"/>
          </ac:graphicFrameMkLst>
        </pc:graphicFrameChg>
        <pc:picChg chg="add del mod">
          <ac:chgData name="Laura Dandl" userId="a26e4bbd37180913" providerId="LiveId" clId="{ACA7487B-FEA6-489C-8A01-1D71A09A6A8A}" dt="2022-01-12T12:34:02.408" v="2639" actId="478"/>
          <ac:picMkLst>
            <pc:docMk/>
            <pc:sldMk cId="1053998936" sldId="269"/>
            <ac:picMk id="3" creationId="{6ACCD2A9-32D2-4771-B478-BC3F1019B6FE}"/>
          </ac:picMkLst>
        </pc:picChg>
        <pc:picChg chg="add del mod">
          <ac:chgData name="Laura Dandl" userId="a26e4bbd37180913" providerId="LiveId" clId="{ACA7487B-FEA6-489C-8A01-1D71A09A6A8A}" dt="2022-01-12T12:44:39.278" v="2711" actId="478"/>
          <ac:picMkLst>
            <pc:docMk/>
            <pc:sldMk cId="1053998936" sldId="269"/>
            <ac:picMk id="41" creationId="{E55DBABC-BC70-4ACC-955C-67D5624FD9DF}"/>
          </ac:picMkLst>
        </pc:picChg>
        <pc:picChg chg="add mod">
          <ac:chgData name="Laura Dandl" userId="a26e4bbd37180913" providerId="LiveId" clId="{ACA7487B-FEA6-489C-8A01-1D71A09A6A8A}" dt="2022-01-12T12:44:50.176" v="2713" actId="207"/>
          <ac:picMkLst>
            <pc:docMk/>
            <pc:sldMk cId="1053998936" sldId="269"/>
            <ac:picMk id="42" creationId="{87385C8F-1E26-454D-AB84-4E4C5B9EE70A}"/>
          </ac:picMkLst>
        </pc:picChg>
      </pc:sldChg>
      <pc:sldChg chg="addSp delSp modSp new mod modClrScheme chgLayout">
        <pc:chgData name="Laura Dandl" userId="a26e4bbd37180913" providerId="LiveId" clId="{ACA7487B-FEA6-489C-8A01-1D71A09A6A8A}" dt="2022-01-18T13:10:18.190" v="9032" actId="20577"/>
        <pc:sldMkLst>
          <pc:docMk/>
          <pc:sldMk cId="761394879" sldId="270"/>
        </pc:sldMkLst>
        <pc:spChg chg="del">
          <ac:chgData name="Laura Dandl" userId="a26e4bbd37180913" providerId="LiveId" clId="{ACA7487B-FEA6-489C-8A01-1D71A09A6A8A}" dt="2022-01-09T15:24:58.903" v="1497" actId="700"/>
          <ac:spMkLst>
            <pc:docMk/>
            <pc:sldMk cId="761394879" sldId="270"/>
            <ac:spMk id="2" creationId="{6BB5338A-B7C4-4617-8D8F-A91067E8F8CE}"/>
          </ac:spMkLst>
        </pc:spChg>
        <pc:spChg chg="add del mod">
          <ac:chgData name="Laura Dandl" userId="a26e4bbd37180913" providerId="LiveId" clId="{ACA7487B-FEA6-489C-8A01-1D71A09A6A8A}" dt="2022-01-18T12:47:22.525" v="8371" actId="478"/>
          <ac:spMkLst>
            <pc:docMk/>
            <pc:sldMk cId="761394879" sldId="270"/>
            <ac:spMk id="2" creationId="{801BBC1D-815D-4E52-9548-388A3DA08B16}"/>
          </ac:spMkLst>
        </pc:spChg>
        <pc:spChg chg="add del mod">
          <ac:chgData name="Laura Dandl" userId="a26e4bbd37180913" providerId="LiveId" clId="{ACA7487B-FEA6-489C-8A01-1D71A09A6A8A}" dt="2022-01-12T20:21:39.916" v="4523"/>
          <ac:spMkLst>
            <pc:docMk/>
            <pc:sldMk cId="761394879" sldId="270"/>
            <ac:spMk id="2" creationId="{EDCAC35A-0103-41A8-BD5C-EC8B994D7C93}"/>
          </ac:spMkLst>
        </pc:spChg>
        <pc:spChg chg="del">
          <ac:chgData name="Laura Dandl" userId="a26e4bbd37180913" providerId="LiveId" clId="{ACA7487B-FEA6-489C-8A01-1D71A09A6A8A}" dt="2022-01-09T15:24:58.903" v="1497" actId="700"/>
          <ac:spMkLst>
            <pc:docMk/>
            <pc:sldMk cId="761394879" sldId="270"/>
            <ac:spMk id="3" creationId="{0F78776E-F5EC-4D06-B229-6C4ED2BFD985}"/>
          </ac:spMkLst>
        </pc:spChg>
        <pc:spChg chg="add mod">
          <ac:chgData name="Laura Dandl" userId="a26e4bbd37180913" providerId="LiveId" clId="{ACA7487B-FEA6-489C-8A01-1D71A09A6A8A}" dt="2022-01-18T13:10:18.190" v="9032" actId="20577"/>
          <ac:spMkLst>
            <pc:docMk/>
            <pc:sldMk cId="761394879" sldId="270"/>
            <ac:spMk id="3" creationId="{A318FFDC-8D2F-49B7-9A80-A478D474CAF4}"/>
          </ac:spMkLst>
        </pc:spChg>
        <pc:spChg chg="add mod">
          <ac:chgData name="Laura Dandl" userId="a26e4bbd37180913" providerId="LiveId" clId="{ACA7487B-FEA6-489C-8A01-1D71A09A6A8A}" dt="2022-01-17T11:42:06.305" v="8219" actId="1076"/>
          <ac:spMkLst>
            <pc:docMk/>
            <pc:sldMk cId="761394879" sldId="270"/>
            <ac:spMk id="4" creationId="{4657E75E-51DE-4D94-A318-F169B2645B42}"/>
          </ac:spMkLst>
        </pc:spChg>
        <pc:spChg chg="add del mod">
          <ac:chgData name="Laura Dandl" userId="a26e4bbd37180913" providerId="LiveId" clId="{ACA7487B-FEA6-489C-8A01-1D71A09A6A8A}" dt="2022-01-18T13:03:01.092" v="8375" actId="478"/>
          <ac:spMkLst>
            <pc:docMk/>
            <pc:sldMk cId="761394879" sldId="270"/>
            <ac:spMk id="5" creationId="{C5152932-A764-4CE5-A7EE-E6FB16061D44}"/>
          </ac:spMkLst>
        </pc:spChg>
        <pc:spChg chg="add del mod">
          <ac:chgData name="Laura Dandl" userId="a26e4bbd37180913" providerId="LiveId" clId="{ACA7487B-FEA6-489C-8A01-1D71A09A6A8A}" dt="2022-01-18T13:03:02.756" v="8376" actId="478"/>
          <ac:spMkLst>
            <pc:docMk/>
            <pc:sldMk cId="761394879" sldId="270"/>
            <ac:spMk id="6" creationId="{5167E99B-1C90-4C7F-8562-5A0BADBEF15B}"/>
          </ac:spMkLst>
        </pc:spChg>
        <pc:picChg chg="add mod">
          <ac:chgData name="Laura Dandl" userId="a26e4bbd37180913" providerId="LiveId" clId="{ACA7487B-FEA6-489C-8A01-1D71A09A6A8A}" dt="2022-01-12T12:44:24.680" v="2706"/>
          <ac:picMkLst>
            <pc:docMk/>
            <pc:sldMk cId="761394879" sldId="270"/>
            <ac:picMk id="7" creationId="{6366867C-BEA5-4A13-8505-AEF30E2711E0}"/>
          </ac:picMkLst>
        </pc:picChg>
      </pc:sldChg>
      <pc:sldChg chg="addSp delSp modSp new mod modTransition">
        <pc:chgData name="Laura Dandl" userId="a26e4bbd37180913" providerId="LiveId" clId="{ACA7487B-FEA6-489C-8A01-1D71A09A6A8A}" dt="2022-01-18T13:24:19.689" v="9081" actId="1076"/>
        <pc:sldMkLst>
          <pc:docMk/>
          <pc:sldMk cId="3675269181" sldId="271"/>
        </pc:sldMkLst>
        <pc:spChg chg="add del">
          <ac:chgData name="Laura Dandl" userId="a26e4bbd37180913" providerId="LiveId" clId="{ACA7487B-FEA6-489C-8A01-1D71A09A6A8A}" dt="2022-01-09T15:42:00.932" v="1580" actId="478"/>
          <ac:spMkLst>
            <pc:docMk/>
            <pc:sldMk cId="3675269181" sldId="271"/>
            <ac:spMk id="2" creationId="{6DB9E0B8-E938-46C0-9499-0F535D3CDBB1}"/>
          </ac:spMkLst>
        </pc:spChg>
        <pc:spChg chg="add mod">
          <ac:chgData name="Laura Dandl" userId="a26e4bbd37180913" providerId="LiveId" clId="{ACA7487B-FEA6-489C-8A01-1D71A09A6A8A}" dt="2022-01-18T13:24:19.689" v="9081" actId="1076"/>
          <ac:spMkLst>
            <pc:docMk/>
            <pc:sldMk cId="3675269181" sldId="271"/>
            <ac:spMk id="4" creationId="{A780C56A-4EDC-4194-B8EF-C04770BF006E}"/>
          </ac:spMkLst>
        </pc:spChg>
        <pc:spChg chg="add mod">
          <ac:chgData name="Laura Dandl" userId="a26e4bbd37180913" providerId="LiveId" clId="{ACA7487B-FEA6-489C-8A01-1D71A09A6A8A}" dt="2022-01-18T13:18:24.518" v="9044" actId="1076"/>
          <ac:spMkLst>
            <pc:docMk/>
            <pc:sldMk cId="3675269181" sldId="271"/>
            <ac:spMk id="6" creationId="{AD8949FE-15B4-49E5-9B4C-FA2866330AA8}"/>
          </ac:spMkLst>
        </pc:spChg>
        <pc:spChg chg="add mod">
          <ac:chgData name="Laura Dandl" userId="a26e4bbd37180913" providerId="LiveId" clId="{ACA7487B-FEA6-489C-8A01-1D71A09A6A8A}" dt="2022-01-18T13:18:51.967" v="9046" actId="1076"/>
          <ac:spMkLst>
            <pc:docMk/>
            <pc:sldMk cId="3675269181" sldId="271"/>
            <ac:spMk id="7" creationId="{08A8F222-334B-4129-8A41-937FE1E9FD3D}"/>
          </ac:spMkLst>
        </pc:spChg>
        <pc:spChg chg="add mod">
          <ac:chgData name="Laura Dandl" userId="a26e4bbd37180913" providerId="LiveId" clId="{ACA7487B-FEA6-489C-8A01-1D71A09A6A8A}" dt="2022-01-18T13:23:39.117" v="9077" actId="1076"/>
          <ac:spMkLst>
            <pc:docMk/>
            <pc:sldMk cId="3675269181" sldId="271"/>
            <ac:spMk id="8" creationId="{F3C519B5-2FE9-4A5D-BB26-3AD205EDD31E}"/>
          </ac:spMkLst>
        </pc:spChg>
        <pc:spChg chg="add del mod">
          <ac:chgData name="Laura Dandl" userId="a26e4bbd37180913" providerId="LiveId" clId="{ACA7487B-FEA6-489C-8A01-1D71A09A6A8A}" dt="2022-01-18T13:22:07.573" v="9064" actId="478"/>
          <ac:spMkLst>
            <pc:docMk/>
            <pc:sldMk cId="3675269181" sldId="271"/>
            <ac:spMk id="9" creationId="{30A3AB54-B2F4-4D92-BA9C-87FF59C5B94A}"/>
          </ac:spMkLst>
        </pc:spChg>
        <pc:spChg chg="add del mod">
          <ac:chgData name="Laura Dandl" userId="a26e4bbd37180913" providerId="LiveId" clId="{ACA7487B-FEA6-489C-8A01-1D71A09A6A8A}" dt="2022-01-09T16:05:01.435" v="1729" actId="478"/>
          <ac:spMkLst>
            <pc:docMk/>
            <pc:sldMk cId="3675269181" sldId="271"/>
            <ac:spMk id="10" creationId="{DEFE8C93-13A6-4C56-85F4-F8D21799482F}"/>
          </ac:spMkLst>
        </pc:spChg>
        <pc:graphicFrameChg chg="add del mod modGraphic">
          <ac:chgData name="Laura Dandl" userId="a26e4bbd37180913" providerId="LiveId" clId="{ACA7487B-FEA6-489C-8A01-1D71A09A6A8A}" dt="2022-01-09T15:44:21.289" v="1624" actId="1076"/>
          <ac:graphicFrameMkLst>
            <pc:docMk/>
            <pc:sldMk cId="3675269181" sldId="271"/>
            <ac:graphicFrameMk id="5" creationId="{D5C1C9DB-6284-4B9C-8F67-546B9D1BE39C}"/>
          </ac:graphicFrameMkLst>
        </pc:graphicFrameChg>
        <pc:graphicFrameChg chg="add mod modGraphic">
          <ac:chgData name="Laura Dandl" userId="a26e4bbd37180913" providerId="LiveId" clId="{ACA7487B-FEA6-489C-8A01-1D71A09A6A8A}" dt="2022-01-09T16:07:13.189" v="1744" actId="1076"/>
          <ac:graphicFrameMkLst>
            <pc:docMk/>
            <pc:sldMk cId="3675269181" sldId="271"/>
            <ac:graphicFrameMk id="12" creationId="{8A3A778A-67EA-4675-85F7-28C93AE7C4EF}"/>
          </ac:graphicFrameMkLst>
        </pc:graphicFrameChg>
      </pc:sldChg>
      <pc:sldChg chg="addSp delSp modSp new del mod modClrScheme chgLayout">
        <pc:chgData name="Laura Dandl" userId="a26e4bbd37180913" providerId="LiveId" clId="{ACA7487B-FEA6-489C-8A01-1D71A09A6A8A}" dt="2022-01-12T19:53:07.055" v="3258" actId="47"/>
        <pc:sldMkLst>
          <pc:docMk/>
          <pc:sldMk cId="844891101" sldId="272"/>
        </pc:sldMkLst>
        <pc:spChg chg="del">
          <ac:chgData name="Laura Dandl" userId="a26e4bbd37180913" providerId="LiveId" clId="{ACA7487B-FEA6-489C-8A01-1D71A09A6A8A}" dt="2022-01-12T19:50:15.955" v="3245" actId="700"/>
          <ac:spMkLst>
            <pc:docMk/>
            <pc:sldMk cId="844891101" sldId="272"/>
            <ac:spMk id="2" creationId="{21ED10E8-BFB1-4CE6-8581-E00E783D41CA}"/>
          </ac:spMkLst>
        </pc:spChg>
        <pc:spChg chg="del">
          <ac:chgData name="Laura Dandl" userId="a26e4bbd37180913" providerId="LiveId" clId="{ACA7487B-FEA6-489C-8A01-1D71A09A6A8A}" dt="2022-01-12T19:50:15.955" v="3245" actId="700"/>
          <ac:spMkLst>
            <pc:docMk/>
            <pc:sldMk cId="844891101" sldId="272"/>
            <ac:spMk id="3" creationId="{70323CF3-B615-4FF2-9AC7-FE8B9B8C497B}"/>
          </ac:spMkLst>
        </pc:spChg>
        <pc:spChg chg="add mod">
          <ac:chgData name="Laura Dandl" userId="a26e4bbd37180913" providerId="LiveId" clId="{ACA7487B-FEA6-489C-8A01-1D71A09A6A8A}" dt="2022-01-12T19:50:31.080" v="3246"/>
          <ac:spMkLst>
            <pc:docMk/>
            <pc:sldMk cId="844891101" sldId="272"/>
            <ac:spMk id="4" creationId="{AA413889-7F03-48BE-BD6B-C2A8E507BDD7}"/>
          </ac:spMkLst>
        </pc:spChg>
      </pc:sldChg>
      <pc:sldChg chg="addSp delSp modSp new mod modClrScheme chgLayout">
        <pc:chgData name="Laura Dandl" userId="a26e4bbd37180913" providerId="LiveId" clId="{ACA7487B-FEA6-489C-8A01-1D71A09A6A8A}" dt="2022-01-17T00:47:54.788" v="6872" actId="1076"/>
        <pc:sldMkLst>
          <pc:docMk/>
          <pc:sldMk cId="2070796910" sldId="272"/>
        </pc:sldMkLst>
        <pc:spChg chg="del">
          <ac:chgData name="Laura Dandl" userId="a26e4bbd37180913" providerId="LiveId" clId="{ACA7487B-FEA6-489C-8A01-1D71A09A6A8A}" dt="2022-01-12T19:58:17.652" v="3666" actId="700"/>
          <ac:spMkLst>
            <pc:docMk/>
            <pc:sldMk cId="2070796910" sldId="272"/>
            <ac:spMk id="2" creationId="{7499634D-0A7D-482D-BAD4-1C145025D0F7}"/>
          </ac:spMkLst>
        </pc:spChg>
        <pc:spChg chg="del">
          <ac:chgData name="Laura Dandl" userId="a26e4bbd37180913" providerId="LiveId" clId="{ACA7487B-FEA6-489C-8A01-1D71A09A6A8A}" dt="2022-01-12T19:58:17.652" v="3666" actId="700"/>
          <ac:spMkLst>
            <pc:docMk/>
            <pc:sldMk cId="2070796910" sldId="272"/>
            <ac:spMk id="3" creationId="{A2F76912-A4FC-45CE-B02F-D7F53B11AA0A}"/>
          </ac:spMkLst>
        </pc:spChg>
        <pc:spChg chg="add mod">
          <ac:chgData name="Laura Dandl" userId="a26e4bbd37180913" providerId="LiveId" clId="{ACA7487B-FEA6-489C-8A01-1D71A09A6A8A}" dt="2022-01-17T00:47:54.788" v="6872" actId="1076"/>
          <ac:spMkLst>
            <pc:docMk/>
            <pc:sldMk cId="2070796910" sldId="272"/>
            <ac:spMk id="4" creationId="{189E67DF-5717-4B5D-A1A6-378F9F63A2AA}"/>
          </ac:spMkLst>
        </pc:spChg>
        <pc:spChg chg="add mod">
          <ac:chgData name="Laura Dandl" userId="a26e4bbd37180913" providerId="LiveId" clId="{ACA7487B-FEA6-489C-8A01-1D71A09A6A8A}" dt="2022-01-17T00:47:51.886" v="6870" actId="1076"/>
          <ac:spMkLst>
            <pc:docMk/>
            <pc:sldMk cId="2070796910" sldId="272"/>
            <ac:spMk id="5" creationId="{FEF71C8D-21B3-4E7E-91B2-E1686E3A4B8A}"/>
          </ac:spMkLst>
        </pc:spChg>
        <pc:picChg chg="add mod">
          <ac:chgData name="Laura Dandl" userId="a26e4bbd37180913" providerId="LiveId" clId="{ACA7487B-FEA6-489C-8A01-1D71A09A6A8A}" dt="2022-01-12T19:59:27.947" v="3675"/>
          <ac:picMkLst>
            <pc:docMk/>
            <pc:sldMk cId="2070796910" sldId="272"/>
            <ac:picMk id="6" creationId="{BF533B06-5BE0-4929-9710-EC6378092F97}"/>
          </ac:picMkLst>
        </pc:picChg>
      </pc:sldChg>
      <pc:sldChg chg="addSp delSp modSp new mod modClrScheme chgLayout">
        <pc:chgData name="Laura Dandl" userId="a26e4bbd37180913" providerId="LiveId" clId="{ACA7487B-FEA6-489C-8A01-1D71A09A6A8A}" dt="2022-01-17T00:47:34.559" v="6868" actId="2711"/>
        <pc:sldMkLst>
          <pc:docMk/>
          <pc:sldMk cId="3857632677" sldId="273"/>
        </pc:sldMkLst>
        <pc:spChg chg="del">
          <ac:chgData name="Laura Dandl" userId="a26e4bbd37180913" providerId="LiveId" clId="{ACA7487B-FEA6-489C-8A01-1D71A09A6A8A}" dt="2022-01-12T20:01:45.919" v="3691" actId="700"/>
          <ac:spMkLst>
            <pc:docMk/>
            <pc:sldMk cId="3857632677" sldId="273"/>
            <ac:spMk id="2" creationId="{E743BE51-5E7C-4867-8932-D911109D61B1}"/>
          </ac:spMkLst>
        </pc:spChg>
        <pc:spChg chg="del">
          <ac:chgData name="Laura Dandl" userId="a26e4bbd37180913" providerId="LiveId" clId="{ACA7487B-FEA6-489C-8A01-1D71A09A6A8A}" dt="2022-01-12T20:01:45.919" v="3691" actId="700"/>
          <ac:spMkLst>
            <pc:docMk/>
            <pc:sldMk cId="3857632677" sldId="273"/>
            <ac:spMk id="3" creationId="{3B02952A-2AB7-4D9E-ACC1-D837F0A6D233}"/>
          </ac:spMkLst>
        </pc:spChg>
        <pc:spChg chg="add mod">
          <ac:chgData name="Laura Dandl" userId="a26e4bbd37180913" providerId="LiveId" clId="{ACA7487B-FEA6-489C-8A01-1D71A09A6A8A}" dt="2022-01-17T00:47:34.559" v="6868" actId="2711"/>
          <ac:spMkLst>
            <pc:docMk/>
            <pc:sldMk cId="3857632677" sldId="273"/>
            <ac:spMk id="4" creationId="{00F9B9F1-2C92-420D-ABE4-045CDF7EEC1A}"/>
          </ac:spMkLst>
        </pc:spChg>
        <pc:spChg chg="add mod">
          <ac:chgData name="Laura Dandl" userId="a26e4bbd37180913" providerId="LiveId" clId="{ACA7487B-FEA6-489C-8A01-1D71A09A6A8A}" dt="2022-01-17T00:47:34.559" v="6868" actId="2711"/>
          <ac:spMkLst>
            <pc:docMk/>
            <pc:sldMk cId="3857632677" sldId="273"/>
            <ac:spMk id="6" creationId="{C070D727-24D4-4523-A49A-1EB82A162126}"/>
          </ac:spMkLst>
        </pc:spChg>
        <pc:picChg chg="add mod">
          <ac:chgData name="Laura Dandl" userId="a26e4bbd37180913" providerId="LiveId" clId="{ACA7487B-FEA6-489C-8A01-1D71A09A6A8A}" dt="2022-01-12T20:02:26.785" v="3693"/>
          <ac:picMkLst>
            <pc:docMk/>
            <pc:sldMk cId="3857632677" sldId="273"/>
            <ac:picMk id="5" creationId="{7BB86F21-CD6D-4C2A-B608-FF6A9C923594}"/>
          </ac:picMkLst>
        </pc:picChg>
      </pc:sldChg>
      <pc:sldChg chg="addSp delSp modSp new mod modClrScheme chgLayout">
        <pc:chgData name="Laura Dandl" userId="a26e4bbd37180913" providerId="LiveId" clId="{ACA7487B-FEA6-489C-8A01-1D71A09A6A8A}" dt="2022-01-17T01:42:21.547" v="8156" actId="20577"/>
        <pc:sldMkLst>
          <pc:docMk/>
          <pc:sldMk cId="3015699895" sldId="274"/>
        </pc:sldMkLst>
        <pc:spChg chg="add mod">
          <ac:chgData name="Laura Dandl" userId="a26e4bbd37180913" providerId="LiveId" clId="{ACA7487B-FEA6-489C-8A01-1D71A09A6A8A}" dt="2022-01-17T01:42:21.547" v="8156" actId="20577"/>
          <ac:spMkLst>
            <pc:docMk/>
            <pc:sldMk cId="3015699895" sldId="274"/>
            <ac:spMk id="2" creationId="{79BF2313-EDEE-48C4-AD9C-4015988E228A}"/>
          </ac:spMkLst>
        </pc:spChg>
        <pc:spChg chg="del">
          <ac:chgData name="Laura Dandl" userId="a26e4bbd37180913" providerId="LiveId" clId="{ACA7487B-FEA6-489C-8A01-1D71A09A6A8A}" dt="2022-01-13T08:18:04.373" v="4742" actId="700"/>
          <ac:spMkLst>
            <pc:docMk/>
            <pc:sldMk cId="3015699895" sldId="274"/>
            <ac:spMk id="2" creationId="{AE7AA78C-1F23-410F-9895-D8F739785965}"/>
          </ac:spMkLst>
        </pc:spChg>
        <pc:spChg chg="del">
          <ac:chgData name="Laura Dandl" userId="a26e4bbd37180913" providerId="LiveId" clId="{ACA7487B-FEA6-489C-8A01-1D71A09A6A8A}" dt="2022-01-13T08:18:04.373" v="4742" actId="700"/>
          <ac:spMkLst>
            <pc:docMk/>
            <pc:sldMk cId="3015699895" sldId="274"/>
            <ac:spMk id="3" creationId="{B9CC9A72-2FD3-4CD9-8689-B529639043A3}"/>
          </ac:spMkLst>
        </pc:spChg>
        <pc:spChg chg="add mod">
          <ac:chgData name="Laura Dandl" userId="a26e4bbd37180913" providerId="LiveId" clId="{ACA7487B-FEA6-489C-8A01-1D71A09A6A8A}" dt="2022-01-13T08:18:15.843" v="4743"/>
          <ac:spMkLst>
            <pc:docMk/>
            <pc:sldMk cId="3015699895" sldId="274"/>
            <ac:spMk id="4" creationId="{F1383E73-FFF5-4900-807A-9156C22095DA}"/>
          </ac:spMkLst>
        </pc:spChg>
      </pc:sldChg>
      <pc:sldChg chg="addSp delSp modSp new mod ord modClrScheme chgLayout">
        <pc:chgData name="Laura Dandl" userId="a26e4bbd37180913" providerId="LiveId" clId="{ACA7487B-FEA6-489C-8A01-1D71A09A6A8A}" dt="2022-01-17T18:11:25.952" v="8364" actId="1076"/>
        <pc:sldMkLst>
          <pc:docMk/>
          <pc:sldMk cId="562204387" sldId="275"/>
        </pc:sldMkLst>
        <pc:spChg chg="del">
          <ac:chgData name="Laura Dandl" userId="a26e4bbd37180913" providerId="LiveId" clId="{ACA7487B-FEA6-489C-8A01-1D71A09A6A8A}" dt="2022-01-17T18:09:57.782" v="8357" actId="700"/>
          <ac:spMkLst>
            <pc:docMk/>
            <pc:sldMk cId="562204387" sldId="275"/>
            <ac:spMk id="2" creationId="{31CE4983-FC13-4587-B8E0-0D24858C34DA}"/>
          </ac:spMkLst>
        </pc:spChg>
        <pc:spChg chg="del">
          <ac:chgData name="Laura Dandl" userId="a26e4bbd37180913" providerId="LiveId" clId="{ACA7487B-FEA6-489C-8A01-1D71A09A6A8A}" dt="2022-01-17T18:09:57.782" v="8357" actId="700"/>
          <ac:spMkLst>
            <pc:docMk/>
            <pc:sldMk cId="562204387" sldId="275"/>
            <ac:spMk id="3" creationId="{359C9F48-0EA6-4761-B9EF-3BC6BA2F2044}"/>
          </ac:spMkLst>
        </pc:spChg>
        <pc:spChg chg="add mod">
          <ac:chgData name="Laura Dandl" userId="a26e4bbd37180913" providerId="LiveId" clId="{ACA7487B-FEA6-489C-8A01-1D71A09A6A8A}" dt="2022-01-17T18:10:02.361" v="8358"/>
          <ac:spMkLst>
            <pc:docMk/>
            <pc:sldMk cId="562204387" sldId="275"/>
            <ac:spMk id="4" creationId="{31BA983B-32D5-4E61-B888-9D94E555A073}"/>
          </ac:spMkLst>
        </pc:spChg>
        <pc:picChg chg="add mod">
          <ac:chgData name="Laura Dandl" userId="a26e4bbd37180913" providerId="LiveId" clId="{ACA7487B-FEA6-489C-8A01-1D71A09A6A8A}" dt="2022-01-17T18:11:25.952" v="8364" actId="1076"/>
          <ac:picMkLst>
            <pc:docMk/>
            <pc:sldMk cId="562204387" sldId="275"/>
            <ac:picMk id="6" creationId="{45E2FA94-366A-4E8A-9993-A6ECA26F8F36}"/>
          </ac:picMkLst>
        </pc:picChg>
      </pc:sldChg>
      <pc:sldMasterChg chg="setBg modSldLayout">
        <pc:chgData name="Laura Dandl" userId="a26e4bbd37180913" providerId="LiveId" clId="{ACA7487B-FEA6-489C-8A01-1D71A09A6A8A}" dt="2022-01-06T15:15:03.194" v="13"/>
        <pc:sldMasterMkLst>
          <pc:docMk/>
          <pc:sldMasterMk cId="429570085" sldId="2147483648"/>
        </pc:sldMasterMkLst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1295354576" sldId="2147483649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4135200642" sldId="2147483650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1812236948" sldId="2147483651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390791816" sldId="2147483652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291348002" sldId="2147483653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2200205960" sldId="2147483654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2180224463" sldId="2147483655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2895081713" sldId="2147483656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426858886" sldId="2147483657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4236085372" sldId="2147483658"/>
          </pc:sldLayoutMkLst>
        </pc:sldLayoutChg>
        <pc:sldLayoutChg chg="setBg">
          <pc:chgData name="Laura Dandl" userId="a26e4bbd37180913" providerId="LiveId" clId="{ACA7487B-FEA6-489C-8A01-1D71A09A6A8A}" dt="2022-01-06T15:15:03.194" v="13"/>
          <pc:sldLayoutMkLst>
            <pc:docMk/>
            <pc:sldMasterMk cId="429570085" sldId="2147483648"/>
            <pc:sldLayoutMk cId="415490777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202D-3D20-4466-96CF-1EE8D707AE5D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DD1DD-2248-4E4E-8CB2-F66248BAE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19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BA222E-2791-4EAD-9FC1-323A4138C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C62E9FA-F9CD-45E8-B3FB-32DEEC15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EF384A-6224-486C-8D02-2C72F1E6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565AB9A-5D6C-46C3-BCC3-4E82F1FD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D71C84B-2A8B-42E3-B1D2-D18DB783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35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932BBCB-641C-49B9-AD1B-B18E43AF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03423BE-4FD1-495E-AC4B-7620676C8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F25B304-B314-42CD-858F-FD9197D5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20B8BD-2462-4658-B894-8DB9AB8D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CF7A9A7-8508-47ED-B2E9-0F40D03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08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4980361E-01E3-40E3-909B-C898AFDD7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1CDE346-A327-4CAF-8818-449860E7B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9A78D20-D827-4988-B290-90419F9B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8D08882-3EAF-415D-9724-CFADE5DC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ED3993F-B914-418C-870B-33FBBFD8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9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70F18A-E9BA-4F2C-8C43-2C3AB6B3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0B33621-6557-4B96-8830-CBA81F91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B79B4C6-27E5-4080-8764-7C2AF2BA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5304156-2997-47F0-9BC8-21EF1FE3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2B9E1A-82E6-48FF-A821-7420C1BA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90381-3C5C-4833-8DCB-0B929FAD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B6D0D0B-4A2E-48EE-BCB4-0164777C9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19121A9-0DC9-4E78-A395-82DF6D7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B9E46D4-C39C-4E94-A38B-890FAEA0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B544006-4808-4B2C-92CF-7D8D2849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EF40EF-5FC4-4068-A58C-2F645A56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E31D42A-2B9E-431A-AD0C-959A395E0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07AC4DAC-C9F9-4D2C-BEBF-96A1D976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CDE7C72-C32F-4C8E-912B-079E5470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424BF46-AFD2-4A23-A17B-909B29FC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8C9DFCE-4F25-45F4-A3EF-877FD23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295891-50D3-4975-8026-B51528DC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386148A-6880-40E3-961E-15D663AFA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5BECF2D-71C8-4E5C-8064-3B99819B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C16E411-4B16-4DDC-BA66-39F8ABEFC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F4419DD-DCD5-473F-8DD5-25552D183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72B795C1-D680-4393-9581-14C675A6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384719AF-CC30-4C78-9FFE-9AD42028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1D14C4F-381C-4DD2-A279-BF63B401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B975B2A-FCE7-42D8-AB5F-F5A1F99E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139D2BE-62C1-4C09-9A05-A042E041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6C64E82-1F2D-457B-8A3D-719D3A5C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F8FCC11-848D-4C91-A705-C8A68336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20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A9674C6-DFAB-46E8-9B85-59FB678E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386FB3D-52E4-4AD9-BD09-6692E37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B0D03BF-FF3E-4D3C-9DD0-4ED18AC3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2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9DDEDD-5960-40CF-92C3-57A15788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BA4614C-3F6F-4050-B932-2D8AB605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F0DEDB3-4C16-4EFF-886F-FC30D67B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B130641-413A-4ACC-A4DC-DAFAE683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C811A5C-7DA4-460A-B8D4-0C4AF2D7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C9AF0CF-62B5-4B7A-9EFE-C20B4F14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8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DE1B15-0028-4854-90E7-AFFFD1D5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3135EE4B-7E6C-41D0-9DA9-7EB7A0D4D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3F01DC7E-36DD-4F13-A531-D7A015B9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39CEB89-2B91-4C5D-B57E-5C65F975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C45B0F8-7147-4114-84F2-A0FD2120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29BED76-FF93-43DD-AB0F-7151BC87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de/papier-alt-textur-pergament-1074136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8E8EC88-39E8-4E44-A9F9-E6E4D3CA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6598026-8A28-4C56-B0D9-6A5ECD3E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E407AB7-A6CB-41E0-AF9E-AC7994F2A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7CC9-27DF-4136-B59B-36CFC22C9324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B53A20E-5256-4478-9901-8F250A68D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28AF79D-ADF9-4E5C-AF56-B39D12FF3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C912-271E-44EA-9DC5-4C88A4D7C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slide" Target="slide12.xml"/><Relationship Id="rId12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4.xml"/><Relationship Id="rId1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jp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slide" Target="slide6.xml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0.sv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932131-F952-49FF-AA41-3EE85A8F5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EUROPEAN HEROES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0688B4-89F7-4BD1-B721-DA6DC0B1D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COMPARISON OF GERMAN, POLISH AND SLOVAK HEROES</a:t>
            </a:r>
          </a:p>
        </p:txBody>
      </p:sp>
    </p:spTree>
    <p:extLst>
      <p:ext uri="{BB962C8B-B14F-4D97-AF65-F5344CB8AC3E}">
        <p14:creationId xmlns:p14="http://schemas.microsoft.com/office/powerpoint/2010/main" val="315166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xmlns="" id="{20EBB249-2C26-489D-A31E-C204BE651B4B}"/>
              </a:ext>
            </a:extLst>
          </p:cNvPr>
          <p:cNvSpPr/>
          <p:nvPr/>
        </p:nvSpPr>
        <p:spPr>
          <a:xfrm>
            <a:off x="0" y="6286500"/>
            <a:ext cx="1128713" cy="571500"/>
          </a:xfrm>
          <a:prstGeom prst="rect">
            <a:avLst/>
          </a:prstGeom>
          <a:solidFill>
            <a:srgbClr val="9C7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9D8F53CD-B465-49FA-9E8D-FD7FB900F48E}"/>
              </a:ext>
            </a:extLst>
          </p:cNvPr>
          <p:cNvGrpSpPr/>
          <p:nvPr/>
        </p:nvGrpSpPr>
        <p:grpSpPr>
          <a:xfrm>
            <a:off x="-2719249" y="-4235681"/>
            <a:ext cx="23109099" cy="15011400"/>
            <a:chOff x="-2935149" y="-4076700"/>
            <a:chExt cx="23109099" cy="1501140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xmlns="" id="{BC94F4ED-773E-4CA3-8491-2E1BE9FC63DC}"/>
                </a:ext>
              </a:extLst>
            </p:cNvPr>
            <p:cNvSpPr/>
            <p:nvPr/>
          </p:nvSpPr>
          <p:spPr>
            <a:xfrm>
              <a:off x="-2221731" y="-2189593"/>
              <a:ext cx="13379" cy="1553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xmlns="" id="{4705B5D2-B7E2-41F3-93B1-12A62FBB9FD5}"/>
                </a:ext>
              </a:extLst>
            </p:cNvPr>
            <p:cNvSpPr/>
            <p:nvPr/>
          </p:nvSpPr>
          <p:spPr>
            <a:xfrm>
              <a:off x="-2221731" y="-2189593"/>
              <a:ext cx="13379" cy="1553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89073EE4-7A6C-406F-8ACB-68CC1CC0C9BD}"/>
                </a:ext>
              </a:extLst>
            </p:cNvPr>
            <p:cNvSpPr/>
            <p:nvPr/>
          </p:nvSpPr>
          <p:spPr>
            <a:xfrm>
              <a:off x="2673025" y="-2313919"/>
              <a:ext cx="6416077" cy="6979472"/>
            </a:xfrm>
            <a:custGeom>
              <a:avLst/>
              <a:gdLst>
                <a:gd name="connsiteX0" fmla="*/ 585251 w 668235"/>
                <a:gd name="connsiteY0" fmla="*/ 664427 h 664502"/>
                <a:gd name="connsiteX1" fmla="*/ 585841 w 668235"/>
                <a:gd name="connsiteY1" fmla="*/ 659617 h 664502"/>
                <a:gd name="connsiteX2" fmla="*/ 586851 w 668235"/>
                <a:gd name="connsiteY2" fmla="*/ 654902 h 664502"/>
                <a:gd name="connsiteX3" fmla="*/ 582898 w 668235"/>
                <a:gd name="connsiteY3" fmla="*/ 652149 h 664502"/>
                <a:gd name="connsiteX4" fmla="*/ 579984 w 668235"/>
                <a:gd name="connsiteY4" fmla="*/ 648330 h 664502"/>
                <a:gd name="connsiteX5" fmla="*/ 577335 w 668235"/>
                <a:gd name="connsiteY5" fmla="*/ 644358 h 664502"/>
                <a:gd name="connsiteX6" fmla="*/ 575230 w 668235"/>
                <a:gd name="connsiteY6" fmla="*/ 639948 h 664502"/>
                <a:gd name="connsiteX7" fmla="*/ 575945 w 668235"/>
                <a:gd name="connsiteY7" fmla="*/ 635119 h 664502"/>
                <a:gd name="connsiteX8" fmla="*/ 576306 w 668235"/>
                <a:gd name="connsiteY8" fmla="*/ 630128 h 664502"/>
                <a:gd name="connsiteX9" fmla="*/ 576059 w 668235"/>
                <a:gd name="connsiteY9" fmla="*/ 625146 h 664502"/>
                <a:gd name="connsiteX10" fmla="*/ 575126 w 668235"/>
                <a:gd name="connsiteY10" fmla="*/ 620193 h 664502"/>
                <a:gd name="connsiteX11" fmla="*/ 573497 w 668235"/>
                <a:gd name="connsiteY11" fmla="*/ 615354 h 664502"/>
                <a:gd name="connsiteX12" fmla="*/ 572564 w 668235"/>
                <a:gd name="connsiteY12" fmla="*/ 610468 h 664502"/>
                <a:gd name="connsiteX13" fmla="*/ 568410 w 668235"/>
                <a:gd name="connsiteY13" fmla="*/ 605696 h 664502"/>
                <a:gd name="connsiteX14" fmla="*/ 570687 w 668235"/>
                <a:gd name="connsiteY14" fmla="*/ 601458 h 664502"/>
                <a:gd name="connsiteX15" fmla="*/ 573268 w 668235"/>
                <a:gd name="connsiteY15" fmla="*/ 596895 h 664502"/>
                <a:gd name="connsiteX16" fmla="*/ 575993 w 668235"/>
                <a:gd name="connsiteY16" fmla="*/ 592875 h 664502"/>
                <a:gd name="connsiteX17" fmla="*/ 578069 w 668235"/>
                <a:gd name="connsiteY17" fmla="*/ 588141 h 664502"/>
                <a:gd name="connsiteX18" fmla="*/ 582250 w 668235"/>
                <a:gd name="connsiteY18" fmla="*/ 584217 h 664502"/>
                <a:gd name="connsiteX19" fmla="*/ 584946 w 668235"/>
                <a:gd name="connsiteY19" fmla="*/ 580055 h 664502"/>
                <a:gd name="connsiteX20" fmla="*/ 587737 w 668235"/>
                <a:gd name="connsiteY20" fmla="*/ 574988 h 664502"/>
                <a:gd name="connsiteX21" fmla="*/ 590366 w 668235"/>
                <a:gd name="connsiteY21" fmla="*/ 569930 h 664502"/>
                <a:gd name="connsiteX22" fmla="*/ 594385 w 668235"/>
                <a:gd name="connsiteY22" fmla="*/ 565120 h 664502"/>
                <a:gd name="connsiteX23" fmla="*/ 597348 w 668235"/>
                <a:gd name="connsiteY23" fmla="*/ 560795 h 664502"/>
                <a:gd name="connsiteX24" fmla="*/ 600196 w 668235"/>
                <a:gd name="connsiteY24" fmla="*/ 555966 h 664502"/>
                <a:gd name="connsiteX25" fmla="*/ 603462 w 668235"/>
                <a:gd name="connsiteY25" fmla="*/ 552080 h 664502"/>
                <a:gd name="connsiteX26" fmla="*/ 606225 w 668235"/>
                <a:gd name="connsiteY26" fmla="*/ 548051 h 664502"/>
                <a:gd name="connsiteX27" fmla="*/ 609159 w 668235"/>
                <a:gd name="connsiteY27" fmla="*/ 543479 h 664502"/>
                <a:gd name="connsiteX28" fmla="*/ 611264 w 668235"/>
                <a:gd name="connsiteY28" fmla="*/ 539116 h 664502"/>
                <a:gd name="connsiteX29" fmla="*/ 615064 w 668235"/>
                <a:gd name="connsiteY29" fmla="*/ 535773 h 664502"/>
                <a:gd name="connsiteX30" fmla="*/ 618684 w 668235"/>
                <a:gd name="connsiteY30" fmla="*/ 531620 h 664502"/>
                <a:gd name="connsiteX31" fmla="*/ 622332 w 668235"/>
                <a:gd name="connsiteY31" fmla="*/ 527915 h 664502"/>
                <a:gd name="connsiteX32" fmla="*/ 626475 w 668235"/>
                <a:gd name="connsiteY32" fmla="*/ 523867 h 664502"/>
                <a:gd name="connsiteX33" fmla="*/ 630180 w 668235"/>
                <a:gd name="connsiteY33" fmla="*/ 520609 h 664502"/>
                <a:gd name="connsiteX34" fmla="*/ 633456 w 668235"/>
                <a:gd name="connsiteY34" fmla="*/ 516123 h 664502"/>
                <a:gd name="connsiteX35" fmla="*/ 637267 w 668235"/>
                <a:gd name="connsiteY35" fmla="*/ 512446 h 664502"/>
                <a:gd name="connsiteX36" fmla="*/ 639324 w 668235"/>
                <a:gd name="connsiteY36" fmla="*/ 507865 h 664502"/>
                <a:gd name="connsiteX37" fmla="*/ 643087 w 668235"/>
                <a:gd name="connsiteY37" fmla="*/ 504522 h 664502"/>
                <a:gd name="connsiteX38" fmla="*/ 647763 w 668235"/>
                <a:gd name="connsiteY38" fmla="*/ 503093 h 664502"/>
                <a:gd name="connsiteX39" fmla="*/ 655221 w 668235"/>
                <a:gd name="connsiteY39" fmla="*/ 501950 h 664502"/>
                <a:gd name="connsiteX40" fmla="*/ 660041 w 668235"/>
                <a:gd name="connsiteY40" fmla="*/ 501807 h 664502"/>
                <a:gd name="connsiteX41" fmla="*/ 662537 w 668235"/>
                <a:gd name="connsiteY41" fmla="*/ 497482 h 664502"/>
                <a:gd name="connsiteX42" fmla="*/ 664213 w 668235"/>
                <a:gd name="connsiteY42" fmla="*/ 492415 h 664502"/>
                <a:gd name="connsiteX43" fmla="*/ 665270 w 668235"/>
                <a:gd name="connsiteY43" fmla="*/ 487376 h 664502"/>
                <a:gd name="connsiteX44" fmla="*/ 665737 w 668235"/>
                <a:gd name="connsiteY44" fmla="*/ 482366 h 664502"/>
                <a:gd name="connsiteX45" fmla="*/ 665566 w 668235"/>
                <a:gd name="connsiteY45" fmla="*/ 477566 h 664502"/>
                <a:gd name="connsiteX46" fmla="*/ 664966 w 668235"/>
                <a:gd name="connsiteY46" fmla="*/ 472603 h 664502"/>
                <a:gd name="connsiteX47" fmla="*/ 663870 w 668235"/>
                <a:gd name="connsiteY47" fmla="*/ 467907 h 664502"/>
                <a:gd name="connsiteX48" fmla="*/ 659993 w 668235"/>
                <a:gd name="connsiteY48" fmla="*/ 465069 h 664502"/>
                <a:gd name="connsiteX49" fmla="*/ 657203 w 668235"/>
                <a:gd name="connsiteY49" fmla="*/ 461116 h 664502"/>
                <a:gd name="connsiteX50" fmla="*/ 656012 w 668235"/>
                <a:gd name="connsiteY50" fmla="*/ 456497 h 664502"/>
                <a:gd name="connsiteX51" fmla="*/ 659460 w 668235"/>
                <a:gd name="connsiteY51" fmla="*/ 453077 h 664502"/>
                <a:gd name="connsiteX52" fmla="*/ 664613 w 668235"/>
                <a:gd name="connsiteY52" fmla="*/ 453467 h 664502"/>
                <a:gd name="connsiteX53" fmla="*/ 668023 w 668235"/>
                <a:gd name="connsiteY53" fmla="*/ 449791 h 664502"/>
                <a:gd name="connsiteX54" fmla="*/ 663851 w 668235"/>
                <a:gd name="connsiteY54" fmla="*/ 447419 h 664502"/>
                <a:gd name="connsiteX55" fmla="*/ 659641 w 668235"/>
                <a:gd name="connsiteY55" fmla="*/ 444771 h 664502"/>
                <a:gd name="connsiteX56" fmla="*/ 656412 w 668235"/>
                <a:gd name="connsiteY56" fmla="*/ 441257 h 664502"/>
                <a:gd name="connsiteX57" fmla="*/ 654621 w 668235"/>
                <a:gd name="connsiteY57" fmla="*/ 436656 h 664502"/>
                <a:gd name="connsiteX58" fmla="*/ 651773 w 668235"/>
                <a:gd name="connsiteY58" fmla="*/ 432531 h 664502"/>
                <a:gd name="connsiteX59" fmla="*/ 650811 w 668235"/>
                <a:gd name="connsiteY59" fmla="*/ 427807 h 664502"/>
                <a:gd name="connsiteX60" fmla="*/ 647639 w 668235"/>
                <a:gd name="connsiteY60" fmla="*/ 424226 h 664502"/>
                <a:gd name="connsiteX61" fmla="*/ 647659 w 668235"/>
                <a:gd name="connsiteY61" fmla="*/ 419387 h 664502"/>
                <a:gd name="connsiteX62" fmla="*/ 643954 w 668235"/>
                <a:gd name="connsiteY62" fmla="*/ 416310 h 664502"/>
                <a:gd name="connsiteX63" fmla="*/ 640486 w 668235"/>
                <a:gd name="connsiteY63" fmla="*/ 412777 h 664502"/>
                <a:gd name="connsiteX64" fmla="*/ 637553 w 668235"/>
                <a:gd name="connsiteY64" fmla="*/ 408900 h 664502"/>
                <a:gd name="connsiteX65" fmla="*/ 635981 w 668235"/>
                <a:gd name="connsiteY65" fmla="*/ 404233 h 664502"/>
                <a:gd name="connsiteX66" fmla="*/ 631847 w 668235"/>
                <a:gd name="connsiteY66" fmla="*/ 401604 h 664502"/>
                <a:gd name="connsiteX67" fmla="*/ 632266 w 668235"/>
                <a:gd name="connsiteY67" fmla="*/ 396832 h 664502"/>
                <a:gd name="connsiteX68" fmla="*/ 633847 w 668235"/>
                <a:gd name="connsiteY68" fmla="*/ 392327 h 664502"/>
                <a:gd name="connsiteX69" fmla="*/ 633838 w 668235"/>
                <a:gd name="connsiteY69" fmla="*/ 387488 h 664502"/>
                <a:gd name="connsiteX70" fmla="*/ 632390 w 668235"/>
                <a:gd name="connsiteY70" fmla="*/ 382735 h 664502"/>
                <a:gd name="connsiteX71" fmla="*/ 629104 w 668235"/>
                <a:gd name="connsiteY71" fmla="*/ 379191 h 664502"/>
                <a:gd name="connsiteX72" fmla="*/ 625589 w 668235"/>
                <a:gd name="connsiteY72" fmla="*/ 375791 h 664502"/>
                <a:gd name="connsiteX73" fmla="*/ 625351 w 668235"/>
                <a:gd name="connsiteY73" fmla="*/ 370810 h 664502"/>
                <a:gd name="connsiteX74" fmla="*/ 623579 w 668235"/>
                <a:gd name="connsiteY74" fmla="*/ 366209 h 664502"/>
                <a:gd name="connsiteX75" fmla="*/ 623427 w 668235"/>
                <a:gd name="connsiteY75" fmla="*/ 361142 h 664502"/>
                <a:gd name="connsiteX76" fmla="*/ 623494 w 668235"/>
                <a:gd name="connsiteY76" fmla="*/ 356360 h 664502"/>
                <a:gd name="connsiteX77" fmla="*/ 623112 w 668235"/>
                <a:gd name="connsiteY77" fmla="*/ 351379 h 664502"/>
                <a:gd name="connsiteX78" fmla="*/ 626942 w 668235"/>
                <a:gd name="connsiteY78" fmla="*/ 348378 h 664502"/>
                <a:gd name="connsiteX79" fmla="*/ 628742 w 668235"/>
                <a:gd name="connsiteY79" fmla="*/ 343959 h 664502"/>
                <a:gd name="connsiteX80" fmla="*/ 627180 w 668235"/>
                <a:gd name="connsiteY80" fmla="*/ 339453 h 664502"/>
                <a:gd name="connsiteX81" fmla="*/ 628666 w 668235"/>
                <a:gd name="connsiteY81" fmla="*/ 334824 h 664502"/>
                <a:gd name="connsiteX82" fmla="*/ 629085 w 668235"/>
                <a:gd name="connsiteY82" fmla="*/ 329957 h 664502"/>
                <a:gd name="connsiteX83" fmla="*/ 630171 w 668235"/>
                <a:gd name="connsiteY83" fmla="*/ 325032 h 664502"/>
                <a:gd name="connsiteX84" fmla="*/ 629475 w 668235"/>
                <a:gd name="connsiteY84" fmla="*/ 320270 h 664502"/>
                <a:gd name="connsiteX85" fmla="*/ 628389 w 668235"/>
                <a:gd name="connsiteY85" fmla="*/ 315622 h 664502"/>
                <a:gd name="connsiteX86" fmla="*/ 626084 w 668235"/>
                <a:gd name="connsiteY86" fmla="*/ 311440 h 664502"/>
                <a:gd name="connsiteX87" fmla="*/ 621541 w 668235"/>
                <a:gd name="connsiteY87" fmla="*/ 309373 h 664502"/>
                <a:gd name="connsiteX88" fmla="*/ 617998 w 668235"/>
                <a:gd name="connsiteY88" fmla="*/ 305982 h 664502"/>
                <a:gd name="connsiteX89" fmla="*/ 614997 w 668235"/>
                <a:gd name="connsiteY89" fmla="*/ 302268 h 664502"/>
                <a:gd name="connsiteX90" fmla="*/ 610245 w 668235"/>
                <a:gd name="connsiteY90" fmla="*/ 301001 h 664502"/>
                <a:gd name="connsiteX91" fmla="*/ 605444 w 668235"/>
                <a:gd name="connsiteY91" fmla="*/ 299582 h 664502"/>
                <a:gd name="connsiteX92" fmla="*/ 600786 w 668235"/>
                <a:gd name="connsiteY92" fmla="*/ 298515 h 664502"/>
                <a:gd name="connsiteX93" fmla="*/ 598357 w 668235"/>
                <a:gd name="connsiteY93" fmla="*/ 294305 h 664502"/>
                <a:gd name="connsiteX94" fmla="*/ 597985 w 668235"/>
                <a:gd name="connsiteY94" fmla="*/ 287837 h 664502"/>
                <a:gd name="connsiteX95" fmla="*/ 600367 w 668235"/>
                <a:gd name="connsiteY95" fmla="*/ 282837 h 664502"/>
                <a:gd name="connsiteX96" fmla="*/ 603520 w 668235"/>
                <a:gd name="connsiteY96" fmla="*/ 277960 h 664502"/>
                <a:gd name="connsiteX97" fmla="*/ 606254 w 668235"/>
                <a:gd name="connsiteY97" fmla="*/ 272397 h 664502"/>
                <a:gd name="connsiteX98" fmla="*/ 609016 w 668235"/>
                <a:gd name="connsiteY98" fmla="*/ 267768 h 664502"/>
                <a:gd name="connsiteX99" fmla="*/ 611797 w 668235"/>
                <a:gd name="connsiteY99" fmla="*/ 263768 h 664502"/>
                <a:gd name="connsiteX100" fmla="*/ 615902 w 668235"/>
                <a:gd name="connsiteY100" fmla="*/ 259415 h 664502"/>
                <a:gd name="connsiteX101" fmla="*/ 620265 w 668235"/>
                <a:gd name="connsiteY101" fmla="*/ 256348 h 664502"/>
                <a:gd name="connsiteX102" fmla="*/ 624551 w 668235"/>
                <a:gd name="connsiteY102" fmla="*/ 254166 h 664502"/>
                <a:gd name="connsiteX103" fmla="*/ 629923 w 668235"/>
                <a:gd name="connsiteY103" fmla="*/ 252642 h 664502"/>
                <a:gd name="connsiteX104" fmla="*/ 634533 w 668235"/>
                <a:gd name="connsiteY104" fmla="*/ 251414 h 664502"/>
                <a:gd name="connsiteX105" fmla="*/ 638820 w 668235"/>
                <a:gd name="connsiteY105" fmla="*/ 247137 h 664502"/>
                <a:gd name="connsiteX106" fmla="*/ 642582 w 668235"/>
                <a:gd name="connsiteY106" fmla="*/ 243384 h 664502"/>
                <a:gd name="connsiteX107" fmla="*/ 644991 w 668235"/>
                <a:gd name="connsiteY107" fmla="*/ 239108 h 664502"/>
                <a:gd name="connsiteX108" fmla="*/ 644782 w 668235"/>
                <a:gd name="connsiteY108" fmla="*/ 233288 h 664502"/>
                <a:gd name="connsiteX109" fmla="*/ 644087 w 668235"/>
                <a:gd name="connsiteY109" fmla="*/ 228315 h 664502"/>
                <a:gd name="connsiteX110" fmla="*/ 643372 w 668235"/>
                <a:gd name="connsiteY110" fmla="*/ 223343 h 664502"/>
                <a:gd name="connsiteX111" fmla="*/ 642648 w 668235"/>
                <a:gd name="connsiteY111" fmla="*/ 218372 h 664502"/>
                <a:gd name="connsiteX112" fmla="*/ 643954 w 668235"/>
                <a:gd name="connsiteY112" fmla="*/ 213314 h 664502"/>
                <a:gd name="connsiteX113" fmla="*/ 643220 w 668235"/>
                <a:gd name="connsiteY113" fmla="*/ 208342 h 664502"/>
                <a:gd name="connsiteX114" fmla="*/ 642048 w 668235"/>
                <a:gd name="connsiteY114" fmla="*/ 203617 h 664502"/>
                <a:gd name="connsiteX115" fmla="*/ 639315 w 668235"/>
                <a:gd name="connsiteY115" fmla="*/ 199693 h 664502"/>
                <a:gd name="connsiteX116" fmla="*/ 639943 w 668235"/>
                <a:gd name="connsiteY116" fmla="*/ 194949 h 664502"/>
                <a:gd name="connsiteX117" fmla="*/ 641562 w 668235"/>
                <a:gd name="connsiteY117" fmla="*/ 190330 h 664502"/>
                <a:gd name="connsiteX118" fmla="*/ 638543 w 668235"/>
                <a:gd name="connsiteY118" fmla="*/ 186529 h 664502"/>
                <a:gd name="connsiteX119" fmla="*/ 637171 w 668235"/>
                <a:gd name="connsiteY119" fmla="*/ 181967 h 664502"/>
                <a:gd name="connsiteX120" fmla="*/ 633304 w 668235"/>
                <a:gd name="connsiteY120" fmla="*/ 177300 h 664502"/>
                <a:gd name="connsiteX121" fmla="*/ 631504 w 668235"/>
                <a:gd name="connsiteY121" fmla="*/ 172289 h 664502"/>
                <a:gd name="connsiteX122" fmla="*/ 629885 w 668235"/>
                <a:gd name="connsiteY122" fmla="*/ 167460 h 664502"/>
                <a:gd name="connsiteX123" fmla="*/ 628285 w 668235"/>
                <a:gd name="connsiteY123" fmla="*/ 162974 h 664502"/>
                <a:gd name="connsiteX124" fmla="*/ 625760 w 668235"/>
                <a:gd name="connsiteY124" fmla="*/ 156497 h 664502"/>
                <a:gd name="connsiteX125" fmla="*/ 624065 w 668235"/>
                <a:gd name="connsiteY125" fmla="*/ 151554 h 664502"/>
                <a:gd name="connsiteX126" fmla="*/ 622541 w 668235"/>
                <a:gd name="connsiteY126" fmla="*/ 146915 h 664502"/>
                <a:gd name="connsiteX127" fmla="*/ 620893 w 668235"/>
                <a:gd name="connsiteY127" fmla="*/ 141667 h 664502"/>
                <a:gd name="connsiteX128" fmla="*/ 619646 w 668235"/>
                <a:gd name="connsiteY128" fmla="*/ 136704 h 664502"/>
                <a:gd name="connsiteX129" fmla="*/ 618350 w 668235"/>
                <a:gd name="connsiteY129" fmla="*/ 131751 h 664502"/>
                <a:gd name="connsiteX130" fmla="*/ 617578 w 668235"/>
                <a:gd name="connsiteY130" fmla="*/ 126998 h 664502"/>
                <a:gd name="connsiteX131" fmla="*/ 615379 w 668235"/>
                <a:gd name="connsiteY131" fmla="*/ 122236 h 664502"/>
                <a:gd name="connsiteX132" fmla="*/ 614597 w 668235"/>
                <a:gd name="connsiteY132" fmla="*/ 116873 h 664502"/>
                <a:gd name="connsiteX133" fmla="*/ 614664 w 668235"/>
                <a:gd name="connsiteY133" fmla="*/ 112034 h 664502"/>
                <a:gd name="connsiteX134" fmla="*/ 612359 w 668235"/>
                <a:gd name="connsiteY134" fmla="*/ 106948 h 664502"/>
                <a:gd name="connsiteX135" fmla="*/ 612025 w 668235"/>
                <a:gd name="connsiteY135" fmla="*/ 101957 h 664502"/>
                <a:gd name="connsiteX136" fmla="*/ 610473 w 668235"/>
                <a:gd name="connsiteY136" fmla="*/ 97004 h 664502"/>
                <a:gd name="connsiteX137" fmla="*/ 611711 w 668235"/>
                <a:gd name="connsiteY137" fmla="*/ 91956 h 664502"/>
                <a:gd name="connsiteX138" fmla="*/ 611454 w 668235"/>
                <a:gd name="connsiteY138" fmla="*/ 86964 h 664502"/>
                <a:gd name="connsiteX139" fmla="*/ 610740 w 668235"/>
                <a:gd name="connsiteY139" fmla="*/ 81983 h 664502"/>
                <a:gd name="connsiteX140" fmla="*/ 608377 w 668235"/>
                <a:gd name="connsiteY140" fmla="*/ 77535 h 664502"/>
                <a:gd name="connsiteX141" fmla="*/ 604405 w 668235"/>
                <a:gd name="connsiteY141" fmla="*/ 74239 h 664502"/>
                <a:gd name="connsiteX142" fmla="*/ 601053 w 668235"/>
                <a:gd name="connsiteY142" fmla="*/ 69800 h 664502"/>
                <a:gd name="connsiteX143" fmla="*/ 595223 w 668235"/>
                <a:gd name="connsiteY143" fmla="*/ 68019 h 664502"/>
                <a:gd name="connsiteX144" fmla="*/ 591508 w 668235"/>
                <a:gd name="connsiteY144" fmla="*/ 64019 h 664502"/>
                <a:gd name="connsiteX145" fmla="*/ 587280 w 668235"/>
                <a:gd name="connsiteY145" fmla="*/ 60847 h 664502"/>
                <a:gd name="connsiteX146" fmla="*/ 582450 w 668235"/>
                <a:gd name="connsiteY146" fmla="*/ 61819 h 664502"/>
                <a:gd name="connsiteX147" fmla="*/ 580974 w 668235"/>
                <a:gd name="connsiteY147" fmla="*/ 56885 h 664502"/>
                <a:gd name="connsiteX148" fmla="*/ 577621 w 668235"/>
                <a:gd name="connsiteY148" fmla="*/ 53189 h 664502"/>
                <a:gd name="connsiteX149" fmla="*/ 572906 w 668235"/>
                <a:gd name="connsiteY149" fmla="*/ 51370 h 664502"/>
                <a:gd name="connsiteX150" fmla="*/ 568973 w 668235"/>
                <a:gd name="connsiteY150" fmla="*/ 48321 h 664502"/>
                <a:gd name="connsiteX151" fmla="*/ 564810 w 668235"/>
                <a:gd name="connsiteY151" fmla="*/ 51093 h 664502"/>
                <a:gd name="connsiteX152" fmla="*/ 563096 w 668235"/>
                <a:gd name="connsiteY152" fmla="*/ 55865 h 664502"/>
                <a:gd name="connsiteX153" fmla="*/ 557190 w 668235"/>
                <a:gd name="connsiteY153" fmla="*/ 56570 h 664502"/>
                <a:gd name="connsiteX154" fmla="*/ 551628 w 668235"/>
                <a:gd name="connsiteY154" fmla="*/ 57170 h 664502"/>
                <a:gd name="connsiteX155" fmla="*/ 544665 w 668235"/>
                <a:gd name="connsiteY155" fmla="*/ 57637 h 664502"/>
                <a:gd name="connsiteX156" fmla="*/ 539092 w 668235"/>
                <a:gd name="connsiteY156" fmla="*/ 57970 h 664502"/>
                <a:gd name="connsiteX157" fmla="*/ 533521 w 668235"/>
                <a:gd name="connsiteY157" fmla="*/ 58294 h 664502"/>
                <a:gd name="connsiteX158" fmla="*/ 526558 w 668235"/>
                <a:gd name="connsiteY158" fmla="*/ 58885 h 664502"/>
                <a:gd name="connsiteX159" fmla="*/ 521748 w 668235"/>
                <a:gd name="connsiteY159" fmla="*/ 59304 h 664502"/>
                <a:gd name="connsiteX160" fmla="*/ 516814 w 668235"/>
                <a:gd name="connsiteY160" fmla="*/ 59609 h 664502"/>
                <a:gd name="connsiteX161" fmla="*/ 511232 w 668235"/>
                <a:gd name="connsiteY161" fmla="*/ 59923 h 664502"/>
                <a:gd name="connsiteX162" fmla="*/ 505660 w 668235"/>
                <a:gd name="connsiteY162" fmla="*/ 60228 h 664502"/>
                <a:gd name="connsiteX163" fmla="*/ 500088 w 668235"/>
                <a:gd name="connsiteY163" fmla="*/ 60523 h 664502"/>
                <a:gd name="connsiteX164" fmla="*/ 491725 w 668235"/>
                <a:gd name="connsiteY164" fmla="*/ 61047 h 664502"/>
                <a:gd name="connsiteX165" fmla="*/ 486753 w 668235"/>
                <a:gd name="connsiteY165" fmla="*/ 61409 h 664502"/>
                <a:gd name="connsiteX166" fmla="*/ 481952 w 668235"/>
                <a:gd name="connsiteY166" fmla="*/ 60914 h 664502"/>
                <a:gd name="connsiteX167" fmla="*/ 476371 w 668235"/>
                <a:gd name="connsiteY167" fmla="*/ 60399 h 664502"/>
                <a:gd name="connsiteX168" fmla="*/ 470922 w 668235"/>
                <a:gd name="connsiteY168" fmla="*/ 59885 h 664502"/>
                <a:gd name="connsiteX169" fmla="*/ 463816 w 668235"/>
                <a:gd name="connsiteY169" fmla="*/ 59199 h 664502"/>
                <a:gd name="connsiteX170" fmla="*/ 458235 w 668235"/>
                <a:gd name="connsiteY170" fmla="*/ 59018 h 664502"/>
                <a:gd name="connsiteX171" fmla="*/ 452653 w 668235"/>
                <a:gd name="connsiteY171" fmla="*/ 58780 h 664502"/>
                <a:gd name="connsiteX172" fmla="*/ 447081 w 668235"/>
                <a:gd name="connsiteY172" fmla="*/ 58437 h 664502"/>
                <a:gd name="connsiteX173" fmla="*/ 441509 w 668235"/>
                <a:gd name="connsiteY173" fmla="*/ 57989 h 664502"/>
                <a:gd name="connsiteX174" fmla="*/ 435927 w 668235"/>
                <a:gd name="connsiteY174" fmla="*/ 57475 h 664502"/>
                <a:gd name="connsiteX175" fmla="*/ 430355 w 668235"/>
                <a:gd name="connsiteY175" fmla="*/ 56865 h 664502"/>
                <a:gd name="connsiteX176" fmla="*/ 424783 w 668235"/>
                <a:gd name="connsiteY176" fmla="*/ 56208 h 664502"/>
                <a:gd name="connsiteX177" fmla="*/ 419211 w 668235"/>
                <a:gd name="connsiteY177" fmla="*/ 55437 h 664502"/>
                <a:gd name="connsiteX178" fmla="*/ 409477 w 668235"/>
                <a:gd name="connsiteY178" fmla="*/ 53560 h 664502"/>
                <a:gd name="connsiteX179" fmla="*/ 403914 w 668235"/>
                <a:gd name="connsiteY179" fmla="*/ 52379 h 664502"/>
                <a:gd name="connsiteX180" fmla="*/ 396960 w 668235"/>
                <a:gd name="connsiteY180" fmla="*/ 51151 h 664502"/>
                <a:gd name="connsiteX181" fmla="*/ 391407 w 668235"/>
                <a:gd name="connsiteY181" fmla="*/ 50274 h 664502"/>
                <a:gd name="connsiteX182" fmla="*/ 385854 w 668235"/>
                <a:gd name="connsiteY182" fmla="*/ 49398 h 664502"/>
                <a:gd name="connsiteX183" fmla="*/ 381121 w 668235"/>
                <a:gd name="connsiteY183" fmla="*/ 48636 h 664502"/>
                <a:gd name="connsiteX184" fmla="*/ 376139 w 668235"/>
                <a:gd name="connsiteY184" fmla="*/ 47302 h 664502"/>
                <a:gd name="connsiteX185" fmla="*/ 369195 w 668235"/>
                <a:gd name="connsiteY185" fmla="*/ 46369 h 664502"/>
                <a:gd name="connsiteX186" fmla="*/ 363642 w 668235"/>
                <a:gd name="connsiteY186" fmla="*/ 46217 h 664502"/>
                <a:gd name="connsiteX187" fmla="*/ 359413 w 668235"/>
                <a:gd name="connsiteY187" fmla="*/ 49198 h 664502"/>
                <a:gd name="connsiteX188" fmla="*/ 355193 w 668235"/>
                <a:gd name="connsiteY188" fmla="*/ 51703 h 664502"/>
                <a:gd name="connsiteX189" fmla="*/ 349574 w 668235"/>
                <a:gd name="connsiteY189" fmla="*/ 53894 h 664502"/>
                <a:gd name="connsiteX190" fmla="*/ 343964 w 668235"/>
                <a:gd name="connsiteY190" fmla="*/ 55589 h 664502"/>
                <a:gd name="connsiteX191" fmla="*/ 339267 w 668235"/>
                <a:gd name="connsiteY191" fmla="*/ 56551 h 664502"/>
                <a:gd name="connsiteX192" fmla="*/ 334172 w 668235"/>
                <a:gd name="connsiteY192" fmla="*/ 57189 h 664502"/>
                <a:gd name="connsiteX193" fmla="*/ 328580 w 668235"/>
                <a:gd name="connsiteY193" fmla="*/ 57646 h 664502"/>
                <a:gd name="connsiteX194" fmla="*/ 323009 w 668235"/>
                <a:gd name="connsiteY194" fmla="*/ 57513 h 664502"/>
                <a:gd name="connsiteX195" fmla="*/ 317436 w 668235"/>
                <a:gd name="connsiteY195" fmla="*/ 56999 h 664502"/>
                <a:gd name="connsiteX196" fmla="*/ 311912 w 668235"/>
                <a:gd name="connsiteY196" fmla="*/ 55132 h 664502"/>
                <a:gd name="connsiteX197" fmla="*/ 306701 w 668235"/>
                <a:gd name="connsiteY197" fmla="*/ 53332 h 664502"/>
                <a:gd name="connsiteX198" fmla="*/ 303053 w 668235"/>
                <a:gd name="connsiteY198" fmla="*/ 49160 h 664502"/>
                <a:gd name="connsiteX199" fmla="*/ 298234 w 668235"/>
                <a:gd name="connsiteY199" fmla="*/ 46645 h 664502"/>
                <a:gd name="connsiteX200" fmla="*/ 297472 w 668235"/>
                <a:gd name="connsiteY200" fmla="*/ 40863 h 664502"/>
                <a:gd name="connsiteX201" fmla="*/ 296805 w 668235"/>
                <a:gd name="connsiteY201" fmla="*/ 35130 h 664502"/>
                <a:gd name="connsiteX202" fmla="*/ 296681 w 668235"/>
                <a:gd name="connsiteY202" fmla="*/ 30338 h 664502"/>
                <a:gd name="connsiteX203" fmla="*/ 294128 w 668235"/>
                <a:gd name="connsiteY203" fmla="*/ 25033 h 664502"/>
                <a:gd name="connsiteX204" fmla="*/ 291605 w 668235"/>
                <a:gd name="connsiteY204" fmla="*/ 18994 h 664502"/>
                <a:gd name="connsiteX205" fmla="*/ 289557 w 668235"/>
                <a:gd name="connsiteY205" fmla="*/ 14613 h 664502"/>
                <a:gd name="connsiteX206" fmla="*/ 287814 w 668235"/>
                <a:gd name="connsiteY206" fmla="*/ 9812 h 664502"/>
                <a:gd name="connsiteX207" fmla="*/ 292528 w 668235"/>
                <a:gd name="connsiteY207" fmla="*/ 8564 h 664502"/>
                <a:gd name="connsiteX208" fmla="*/ 296567 w 668235"/>
                <a:gd name="connsiteY208" fmla="*/ 11565 h 664502"/>
                <a:gd name="connsiteX209" fmla="*/ 301673 w 668235"/>
                <a:gd name="connsiteY209" fmla="*/ 14574 h 664502"/>
                <a:gd name="connsiteX210" fmla="*/ 305692 w 668235"/>
                <a:gd name="connsiteY210" fmla="*/ 17746 h 664502"/>
                <a:gd name="connsiteX211" fmla="*/ 308693 w 668235"/>
                <a:gd name="connsiteY211" fmla="*/ 22195 h 664502"/>
                <a:gd name="connsiteX212" fmla="*/ 311331 w 668235"/>
                <a:gd name="connsiteY212" fmla="*/ 26586 h 664502"/>
                <a:gd name="connsiteX213" fmla="*/ 310121 w 668235"/>
                <a:gd name="connsiteY213" fmla="*/ 20604 h 664502"/>
                <a:gd name="connsiteX214" fmla="*/ 306082 w 668235"/>
                <a:gd name="connsiteY214" fmla="*/ 16975 h 664502"/>
                <a:gd name="connsiteX215" fmla="*/ 302015 w 668235"/>
                <a:gd name="connsiteY215" fmla="*/ 14041 h 664502"/>
                <a:gd name="connsiteX216" fmla="*/ 297958 w 668235"/>
                <a:gd name="connsiteY216" fmla="*/ 11279 h 664502"/>
                <a:gd name="connsiteX217" fmla="*/ 294005 w 668235"/>
                <a:gd name="connsiteY217" fmla="*/ 8574 h 664502"/>
                <a:gd name="connsiteX218" fmla="*/ 289843 w 668235"/>
                <a:gd name="connsiteY218" fmla="*/ 6173 h 664502"/>
                <a:gd name="connsiteX219" fmla="*/ 285804 w 668235"/>
                <a:gd name="connsiteY219" fmla="*/ 3354 h 664502"/>
                <a:gd name="connsiteX220" fmla="*/ 281765 w 668235"/>
                <a:gd name="connsiteY220" fmla="*/ 554 h 664502"/>
                <a:gd name="connsiteX221" fmla="*/ 276546 w 668235"/>
                <a:gd name="connsiteY221" fmla="*/ 516 h 664502"/>
                <a:gd name="connsiteX222" fmla="*/ 260886 w 668235"/>
                <a:gd name="connsiteY222" fmla="*/ -75 h 664502"/>
                <a:gd name="connsiteX223" fmla="*/ 255552 w 668235"/>
                <a:gd name="connsiteY223" fmla="*/ 830 h 664502"/>
                <a:gd name="connsiteX224" fmla="*/ 249980 w 668235"/>
                <a:gd name="connsiteY224" fmla="*/ 2230 h 664502"/>
                <a:gd name="connsiteX225" fmla="*/ 244389 w 668235"/>
                <a:gd name="connsiteY225" fmla="*/ 3811 h 664502"/>
                <a:gd name="connsiteX226" fmla="*/ 239569 w 668235"/>
                <a:gd name="connsiteY226" fmla="*/ 5126 h 664502"/>
                <a:gd name="connsiteX227" fmla="*/ 234855 w 668235"/>
                <a:gd name="connsiteY227" fmla="*/ 5935 h 664502"/>
                <a:gd name="connsiteX228" fmla="*/ 227311 w 668235"/>
                <a:gd name="connsiteY228" fmla="*/ 7278 h 664502"/>
                <a:gd name="connsiteX229" fmla="*/ 222425 w 668235"/>
                <a:gd name="connsiteY229" fmla="*/ 7726 h 664502"/>
                <a:gd name="connsiteX230" fmla="*/ 216519 w 668235"/>
                <a:gd name="connsiteY230" fmla="*/ 9098 h 664502"/>
                <a:gd name="connsiteX231" fmla="*/ 211785 w 668235"/>
                <a:gd name="connsiteY231" fmla="*/ 10926 h 664502"/>
                <a:gd name="connsiteX232" fmla="*/ 206613 w 668235"/>
                <a:gd name="connsiteY232" fmla="*/ 13460 h 664502"/>
                <a:gd name="connsiteX233" fmla="*/ 201774 w 668235"/>
                <a:gd name="connsiteY233" fmla="*/ 16118 h 664502"/>
                <a:gd name="connsiteX234" fmla="*/ 197964 w 668235"/>
                <a:gd name="connsiteY234" fmla="*/ 19832 h 664502"/>
                <a:gd name="connsiteX235" fmla="*/ 193640 w 668235"/>
                <a:gd name="connsiteY235" fmla="*/ 23004 h 664502"/>
                <a:gd name="connsiteX236" fmla="*/ 188534 w 668235"/>
                <a:gd name="connsiteY236" fmla="*/ 24414 h 664502"/>
                <a:gd name="connsiteX237" fmla="*/ 183762 w 668235"/>
                <a:gd name="connsiteY237" fmla="*/ 25757 h 664502"/>
                <a:gd name="connsiteX238" fmla="*/ 178219 w 668235"/>
                <a:gd name="connsiteY238" fmla="*/ 25652 h 664502"/>
                <a:gd name="connsiteX239" fmla="*/ 172590 w 668235"/>
                <a:gd name="connsiteY239" fmla="*/ 26919 h 664502"/>
                <a:gd name="connsiteX240" fmla="*/ 167713 w 668235"/>
                <a:gd name="connsiteY240" fmla="*/ 29233 h 664502"/>
                <a:gd name="connsiteX241" fmla="*/ 163932 w 668235"/>
                <a:gd name="connsiteY241" fmla="*/ 32148 h 664502"/>
                <a:gd name="connsiteX242" fmla="*/ 160226 w 668235"/>
                <a:gd name="connsiteY242" fmla="*/ 36301 h 664502"/>
                <a:gd name="connsiteX243" fmla="*/ 156597 w 668235"/>
                <a:gd name="connsiteY243" fmla="*/ 41092 h 664502"/>
                <a:gd name="connsiteX244" fmla="*/ 153368 w 668235"/>
                <a:gd name="connsiteY244" fmla="*/ 45274 h 664502"/>
                <a:gd name="connsiteX245" fmla="*/ 148891 w 668235"/>
                <a:gd name="connsiteY245" fmla="*/ 49969 h 664502"/>
                <a:gd name="connsiteX246" fmla="*/ 144443 w 668235"/>
                <a:gd name="connsiteY246" fmla="*/ 53932 h 664502"/>
                <a:gd name="connsiteX247" fmla="*/ 140062 w 668235"/>
                <a:gd name="connsiteY247" fmla="*/ 56751 h 664502"/>
                <a:gd name="connsiteX248" fmla="*/ 132937 w 668235"/>
                <a:gd name="connsiteY248" fmla="*/ 58656 h 664502"/>
                <a:gd name="connsiteX249" fmla="*/ 127308 w 668235"/>
                <a:gd name="connsiteY249" fmla="*/ 59085 h 664502"/>
                <a:gd name="connsiteX250" fmla="*/ 121621 w 668235"/>
                <a:gd name="connsiteY250" fmla="*/ 60266 h 664502"/>
                <a:gd name="connsiteX251" fmla="*/ 115878 w 668235"/>
                <a:gd name="connsiteY251" fmla="*/ 62161 h 664502"/>
                <a:gd name="connsiteX252" fmla="*/ 107315 w 668235"/>
                <a:gd name="connsiteY252" fmla="*/ 64219 h 664502"/>
                <a:gd name="connsiteX253" fmla="*/ 101571 w 668235"/>
                <a:gd name="connsiteY253" fmla="*/ 66000 h 664502"/>
                <a:gd name="connsiteX254" fmla="*/ 95942 w 668235"/>
                <a:gd name="connsiteY254" fmla="*/ 66190 h 664502"/>
                <a:gd name="connsiteX255" fmla="*/ 90284 w 668235"/>
                <a:gd name="connsiteY255" fmla="*/ 66753 h 664502"/>
                <a:gd name="connsiteX256" fmla="*/ 84550 w 668235"/>
                <a:gd name="connsiteY256" fmla="*/ 68248 h 664502"/>
                <a:gd name="connsiteX257" fmla="*/ 78768 w 668235"/>
                <a:gd name="connsiteY257" fmla="*/ 70315 h 664502"/>
                <a:gd name="connsiteX258" fmla="*/ 73387 w 668235"/>
                <a:gd name="connsiteY258" fmla="*/ 72448 h 664502"/>
                <a:gd name="connsiteX259" fmla="*/ 68634 w 668235"/>
                <a:gd name="connsiteY259" fmla="*/ 73953 h 664502"/>
                <a:gd name="connsiteX260" fmla="*/ 62871 w 668235"/>
                <a:gd name="connsiteY260" fmla="*/ 75468 h 664502"/>
                <a:gd name="connsiteX261" fmla="*/ 58490 w 668235"/>
                <a:gd name="connsiteY261" fmla="*/ 77382 h 664502"/>
                <a:gd name="connsiteX262" fmla="*/ 52784 w 668235"/>
                <a:gd name="connsiteY262" fmla="*/ 78211 h 664502"/>
                <a:gd name="connsiteX263" fmla="*/ 46964 w 668235"/>
                <a:gd name="connsiteY263" fmla="*/ 80306 h 664502"/>
                <a:gd name="connsiteX264" fmla="*/ 41183 w 668235"/>
                <a:gd name="connsiteY264" fmla="*/ 81897 h 664502"/>
                <a:gd name="connsiteX265" fmla="*/ 35353 w 668235"/>
                <a:gd name="connsiteY265" fmla="*/ 84002 h 664502"/>
                <a:gd name="connsiteX266" fmla="*/ 31601 w 668235"/>
                <a:gd name="connsiteY266" fmla="*/ 87298 h 664502"/>
                <a:gd name="connsiteX267" fmla="*/ 26628 w 668235"/>
                <a:gd name="connsiteY267" fmla="*/ 88898 h 664502"/>
                <a:gd name="connsiteX268" fmla="*/ 20923 w 668235"/>
                <a:gd name="connsiteY268" fmla="*/ 87355 h 664502"/>
                <a:gd name="connsiteX269" fmla="*/ 15941 w 668235"/>
                <a:gd name="connsiteY269" fmla="*/ 88508 h 664502"/>
                <a:gd name="connsiteX270" fmla="*/ 15817 w 668235"/>
                <a:gd name="connsiteY270" fmla="*/ 94404 h 664502"/>
                <a:gd name="connsiteX271" fmla="*/ 18085 w 668235"/>
                <a:gd name="connsiteY271" fmla="*/ 100747 h 664502"/>
                <a:gd name="connsiteX272" fmla="*/ 18761 w 668235"/>
                <a:gd name="connsiteY272" fmla="*/ 105834 h 664502"/>
                <a:gd name="connsiteX273" fmla="*/ 18123 w 668235"/>
                <a:gd name="connsiteY273" fmla="*/ 110796 h 664502"/>
                <a:gd name="connsiteX274" fmla="*/ 18218 w 668235"/>
                <a:gd name="connsiteY274" fmla="*/ 115825 h 664502"/>
                <a:gd name="connsiteX275" fmla="*/ 18046 w 668235"/>
                <a:gd name="connsiteY275" fmla="*/ 120835 h 664502"/>
                <a:gd name="connsiteX276" fmla="*/ 19513 w 668235"/>
                <a:gd name="connsiteY276" fmla="*/ 125989 h 664502"/>
                <a:gd name="connsiteX277" fmla="*/ 18446 w 668235"/>
                <a:gd name="connsiteY277" fmla="*/ 130913 h 664502"/>
                <a:gd name="connsiteX278" fmla="*/ 19418 w 668235"/>
                <a:gd name="connsiteY278" fmla="*/ 135694 h 664502"/>
                <a:gd name="connsiteX279" fmla="*/ 20923 w 668235"/>
                <a:gd name="connsiteY279" fmla="*/ 141019 h 664502"/>
                <a:gd name="connsiteX280" fmla="*/ 21371 w 668235"/>
                <a:gd name="connsiteY280" fmla="*/ 145810 h 664502"/>
                <a:gd name="connsiteX281" fmla="*/ 22457 w 668235"/>
                <a:gd name="connsiteY281" fmla="*/ 151354 h 664502"/>
                <a:gd name="connsiteX282" fmla="*/ 23180 w 668235"/>
                <a:gd name="connsiteY282" fmla="*/ 156430 h 664502"/>
                <a:gd name="connsiteX283" fmla="*/ 22923 w 668235"/>
                <a:gd name="connsiteY283" fmla="*/ 161431 h 664502"/>
                <a:gd name="connsiteX284" fmla="*/ 23314 w 668235"/>
                <a:gd name="connsiteY284" fmla="*/ 166489 h 664502"/>
                <a:gd name="connsiteX285" fmla="*/ 19713 w 668235"/>
                <a:gd name="connsiteY285" fmla="*/ 170518 h 664502"/>
                <a:gd name="connsiteX286" fmla="*/ 18846 w 668235"/>
                <a:gd name="connsiteY286" fmla="*/ 175242 h 664502"/>
                <a:gd name="connsiteX287" fmla="*/ 18780 w 668235"/>
                <a:gd name="connsiteY287" fmla="*/ 180614 h 664502"/>
                <a:gd name="connsiteX288" fmla="*/ 16799 w 668235"/>
                <a:gd name="connsiteY288" fmla="*/ 185986 h 664502"/>
                <a:gd name="connsiteX289" fmla="*/ 13151 w 668235"/>
                <a:gd name="connsiteY289" fmla="*/ 189501 h 664502"/>
                <a:gd name="connsiteX290" fmla="*/ 9074 w 668235"/>
                <a:gd name="connsiteY290" fmla="*/ 192797 h 664502"/>
                <a:gd name="connsiteX291" fmla="*/ 4359 w 668235"/>
                <a:gd name="connsiteY291" fmla="*/ 194768 h 664502"/>
                <a:gd name="connsiteX292" fmla="*/ 1787 w 668235"/>
                <a:gd name="connsiteY292" fmla="*/ 198979 h 664502"/>
                <a:gd name="connsiteX293" fmla="*/ 2492 w 668235"/>
                <a:gd name="connsiteY293" fmla="*/ 204608 h 664502"/>
                <a:gd name="connsiteX294" fmla="*/ -213 w 668235"/>
                <a:gd name="connsiteY294" fmla="*/ 208970 h 664502"/>
                <a:gd name="connsiteX295" fmla="*/ 3807 w 668235"/>
                <a:gd name="connsiteY295" fmla="*/ 212647 h 664502"/>
                <a:gd name="connsiteX296" fmla="*/ 7788 w 668235"/>
                <a:gd name="connsiteY296" fmla="*/ 216705 h 664502"/>
                <a:gd name="connsiteX297" fmla="*/ 11846 w 668235"/>
                <a:gd name="connsiteY297" fmla="*/ 220096 h 664502"/>
                <a:gd name="connsiteX298" fmla="*/ 15160 w 668235"/>
                <a:gd name="connsiteY298" fmla="*/ 224039 h 664502"/>
                <a:gd name="connsiteX299" fmla="*/ 17856 w 668235"/>
                <a:gd name="connsiteY299" fmla="*/ 228373 h 664502"/>
                <a:gd name="connsiteX300" fmla="*/ 20894 w 668235"/>
                <a:gd name="connsiteY300" fmla="*/ 232964 h 664502"/>
                <a:gd name="connsiteX301" fmla="*/ 24990 w 668235"/>
                <a:gd name="connsiteY301" fmla="*/ 236202 h 664502"/>
                <a:gd name="connsiteX302" fmla="*/ 28534 w 668235"/>
                <a:gd name="connsiteY302" fmla="*/ 239707 h 664502"/>
                <a:gd name="connsiteX303" fmla="*/ 29143 w 668235"/>
                <a:gd name="connsiteY303" fmla="*/ 244775 h 664502"/>
                <a:gd name="connsiteX304" fmla="*/ 28067 w 668235"/>
                <a:gd name="connsiteY304" fmla="*/ 249623 h 664502"/>
                <a:gd name="connsiteX305" fmla="*/ 27705 w 668235"/>
                <a:gd name="connsiteY305" fmla="*/ 254681 h 664502"/>
                <a:gd name="connsiteX306" fmla="*/ 24114 w 668235"/>
                <a:gd name="connsiteY306" fmla="*/ 258062 h 664502"/>
                <a:gd name="connsiteX307" fmla="*/ 21885 w 668235"/>
                <a:gd name="connsiteY307" fmla="*/ 262653 h 664502"/>
                <a:gd name="connsiteX308" fmla="*/ 22504 w 668235"/>
                <a:gd name="connsiteY308" fmla="*/ 267835 h 664502"/>
                <a:gd name="connsiteX309" fmla="*/ 24190 w 668235"/>
                <a:gd name="connsiteY309" fmla="*/ 272702 h 664502"/>
                <a:gd name="connsiteX310" fmla="*/ 26285 w 668235"/>
                <a:gd name="connsiteY310" fmla="*/ 276988 h 664502"/>
                <a:gd name="connsiteX311" fmla="*/ 30962 w 668235"/>
                <a:gd name="connsiteY311" fmla="*/ 279227 h 664502"/>
                <a:gd name="connsiteX312" fmla="*/ 31705 w 668235"/>
                <a:gd name="connsiteY312" fmla="*/ 284246 h 664502"/>
                <a:gd name="connsiteX313" fmla="*/ 30943 w 668235"/>
                <a:gd name="connsiteY313" fmla="*/ 289447 h 664502"/>
                <a:gd name="connsiteX314" fmla="*/ 29105 w 668235"/>
                <a:gd name="connsiteY314" fmla="*/ 294924 h 664502"/>
                <a:gd name="connsiteX315" fmla="*/ 32753 w 668235"/>
                <a:gd name="connsiteY315" fmla="*/ 298981 h 664502"/>
                <a:gd name="connsiteX316" fmla="*/ 32705 w 668235"/>
                <a:gd name="connsiteY316" fmla="*/ 303763 h 664502"/>
                <a:gd name="connsiteX317" fmla="*/ 30048 w 668235"/>
                <a:gd name="connsiteY317" fmla="*/ 307792 h 664502"/>
                <a:gd name="connsiteX318" fmla="*/ 29086 w 668235"/>
                <a:gd name="connsiteY318" fmla="*/ 312478 h 664502"/>
                <a:gd name="connsiteX319" fmla="*/ 28467 w 668235"/>
                <a:gd name="connsiteY319" fmla="*/ 317441 h 664502"/>
                <a:gd name="connsiteX320" fmla="*/ 25047 w 668235"/>
                <a:gd name="connsiteY320" fmla="*/ 321165 h 664502"/>
                <a:gd name="connsiteX321" fmla="*/ 21447 w 668235"/>
                <a:gd name="connsiteY321" fmla="*/ 324613 h 664502"/>
                <a:gd name="connsiteX322" fmla="*/ 20494 w 668235"/>
                <a:gd name="connsiteY322" fmla="*/ 329290 h 664502"/>
                <a:gd name="connsiteX323" fmla="*/ 23695 w 668235"/>
                <a:gd name="connsiteY323" fmla="*/ 334472 h 664502"/>
                <a:gd name="connsiteX324" fmla="*/ 24714 w 668235"/>
                <a:gd name="connsiteY324" fmla="*/ 339682 h 664502"/>
                <a:gd name="connsiteX325" fmla="*/ 27591 w 668235"/>
                <a:gd name="connsiteY325" fmla="*/ 343759 h 664502"/>
                <a:gd name="connsiteX326" fmla="*/ 29257 w 668235"/>
                <a:gd name="connsiteY326" fmla="*/ 348454 h 664502"/>
                <a:gd name="connsiteX327" fmla="*/ 29457 w 668235"/>
                <a:gd name="connsiteY327" fmla="*/ 353769 h 664502"/>
                <a:gd name="connsiteX328" fmla="*/ 26162 w 668235"/>
                <a:gd name="connsiteY328" fmla="*/ 357351 h 664502"/>
                <a:gd name="connsiteX329" fmla="*/ 26962 w 668235"/>
                <a:gd name="connsiteY329" fmla="*/ 362428 h 664502"/>
                <a:gd name="connsiteX330" fmla="*/ 31486 w 668235"/>
                <a:gd name="connsiteY330" fmla="*/ 364790 h 664502"/>
                <a:gd name="connsiteX331" fmla="*/ 35792 w 668235"/>
                <a:gd name="connsiteY331" fmla="*/ 367828 h 664502"/>
                <a:gd name="connsiteX332" fmla="*/ 40240 w 668235"/>
                <a:gd name="connsiteY332" fmla="*/ 369562 h 664502"/>
                <a:gd name="connsiteX333" fmla="*/ 41954 w 668235"/>
                <a:gd name="connsiteY333" fmla="*/ 374010 h 664502"/>
                <a:gd name="connsiteX334" fmla="*/ 41087 w 668235"/>
                <a:gd name="connsiteY334" fmla="*/ 378820 h 664502"/>
                <a:gd name="connsiteX335" fmla="*/ 41535 w 668235"/>
                <a:gd name="connsiteY335" fmla="*/ 383668 h 664502"/>
                <a:gd name="connsiteX336" fmla="*/ 43202 w 668235"/>
                <a:gd name="connsiteY336" fmla="*/ 388478 h 664502"/>
                <a:gd name="connsiteX337" fmla="*/ 45164 w 668235"/>
                <a:gd name="connsiteY337" fmla="*/ 392927 h 664502"/>
                <a:gd name="connsiteX338" fmla="*/ 43231 w 668235"/>
                <a:gd name="connsiteY338" fmla="*/ 397784 h 664502"/>
                <a:gd name="connsiteX339" fmla="*/ 41735 w 668235"/>
                <a:gd name="connsiteY339" fmla="*/ 403547 h 664502"/>
                <a:gd name="connsiteX340" fmla="*/ 40773 w 668235"/>
                <a:gd name="connsiteY340" fmla="*/ 408329 h 664502"/>
                <a:gd name="connsiteX341" fmla="*/ 39306 w 668235"/>
                <a:gd name="connsiteY341" fmla="*/ 412986 h 664502"/>
                <a:gd name="connsiteX342" fmla="*/ 37725 w 668235"/>
                <a:gd name="connsiteY342" fmla="*/ 417730 h 664502"/>
                <a:gd name="connsiteX343" fmla="*/ 35230 w 668235"/>
                <a:gd name="connsiteY343" fmla="*/ 422921 h 664502"/>
                <a:gd name="connsiteX344" fmla="*/ 32629 w 668235"/>
                <a:gd name="connsiteY344" fmla="*/ 428026 h 664502"/>
                <a:gd name="connsiteX345" fmla="*/ 29238 w 668235"/>
                <a:gd name="connsiteY345" fmla="*/ 432236 h 664502"/>
                <a:gd name="connsiteX346" fmla="*/ 26552 w 668235"/>
                <a:gd name="connsiteY346" fmla="*/ 436227 h 664502"/>
                <a:gd name="connsiteX347" fmla="*/ 31629 w 668235"/>
                <a:gd name="connsiteY347" fmla="*/ 437447 h 664502"/>
                <a:gd name="connsiteX348" fmla="*/ 36306 w 668235"/>
                <a:gd name="connsiteY348" fmla="*/ 438504 h 664502"/>
                <a:gd name="connsiteX349" fmla="*/ 39411 w 668235"/>
                <a:gd name="connsiteY349" fmla="*/ 433760 h 664502"/>
                <a:gd name="connsiteX350" fmla="*/ 40649 w 668235"/>
                <a:gd name="connsiteY350" fmla="*/ 428683 h 664502"/>
                <a:gd name="connsiteX351" fmla="*/ 37982 w 668235"/>
                <a:gd name="connsiteY351" fmla="*/ 424131 h 664502"/>
                <a:gd name="connsiteX352" fmla="*/ 42097 w 668235"/>
                <a:gd name="connsiteY352" fmla="*/ 420006 h 664502"/>
                <a:gd name="connsiteX353" fmla="*/ 46707 w 668235"/>
                <a:gd name="connsiteY353" fmla="*/ 422216 h 664502"/>
                <a:gd name="connsiteX354" fmla="*/ 52022 w 668235"/>
                <a:gd name="connsiteY354" fmla="*/ 422102 h 664502"/>
                <a:gd name="connsiteX355" fmla="*/ 55956 w 668235"/>
                <a:gd name="connsiteY355" fmla="*/ 424873 h 664502"/>
                <a:gd name="connsiteX356" fmla="*/ 58880 w 668235"/>
                <a:gd name="connsiteY356" fmla="*/ 429007 h 664502"/>
                <a:gd name="connsiteX357" fmla="*/ 57661 w 668235"/>
                <a:gd name="connsiteY357" fmla="*/ 433732 h 664502"/>
                <a:gd name="connsiteX358" fmla="*/ 59080 w 668235"/>
                <a:gd name="connsiteY358" fmla="*/ 438332 h 664502"/>
                <a:gd name="connsiteX359" fmla="*/ 62995 w 668235"/>
                <a:gd name="connsiteY359" fmla="*/ 442161 h 664502"/>
                <a:gd name="connsiteX360" fmla="*/ 63348 w 668235"/>
                <a:gd name="connsiteY360" fmla="*/ 447629 h 664502"/>
                <a:gd name="connsiteX361" fmla="*/ 68167 w 668235"/>
                <a:gd name="connsiteY361" fmla="*/ 446743 h 664502"/>
                <a:gd name="connsiteX362" fmla="*/ 71872 w 668235"/>
                <a:gd name="connsiteY362" fmla="*/ 449915 h 664502"/>
                <a:gd name="connsiteX363" fmla="*/ 76654 w 668235"/>
                <a:gd name="connsiteY363" fmla="*/ 451458 h 664502"/>
                <a:gd name="connsiteX364" fmla="*/ 81483 w 668235"/>
                <a:gd name="connsiteY364" fmla="*/ 453487 h 664502"/>
                <a:gd name="connsiteX365" fmla="*/ 85817 w 668235"/>
                <a:gd name="connsiteY365" fmla="*/ 456554 h 664502"/>
                <a:gd name="connsiteX366" fmla="*/ 90922 w 668235"/>
                <a:gd name="connsiteY366" fmla="*/ 456411 h 664502"/>
                <a:gd name="connsiteX367" fmla="*/ 95132 w 668235"/>
                <a:gd name="connsiteY367" fmla="*/ 459716 h 664502"/>
                <a:gd name="connsiteX368" fmla="*/ 96447 w 668235"/>
                <a:gd name="connsiteY368" fmla="*/ 464688 h 664502"/>
                <a:gd name="connsiteX369" fmla="*/ 101333 w 668235"/>
                <a:gd name="connsiteY369" fmla="*/ 463583 h 664502"/>
                <a:gd name="connsiteX370" fmla="*/ 105667 w 668235"/>
                <a:gd name="connsiteY370" fmla="*/ 465983 h 664502"/>
                <a:gd name="connsiteX371" fmla="*/ 105391 w 668235"/>
                <a:gd name="connsiteY371" fmla="*/ 470831 h 664502"/>
                <a:gd name="connsiteX372" fmla="*/ 110553 w 668235"/>
                <a:gd name="connsiteY372" fmla="*/ 469508 h 664502"/>
                <a:gd name="connsiteX373" fmla="*/ 115201 w 668235"/>
                <a:gd name="connsiteY373" fmla="*/ 468164 h 664502"/>
                <a:gd name="connsiteX374" fmla="*/ 118669 w 668235"/>
                <a:gd name="connsiteY374" fmla="*/ 471698 h 664502"/>
                <a:gd name="connsiteX375" fmla="*/ 121707 w 668235"/>
                <a:gd name="connsiteY375" fmla="*/ 467431 h 664502"/>
                <a:gd name="connsiteX376" fmla="*/ 126812 w 668235"/>
                <a:gd name="connsiteY376" fmla="*/ 468203 h 664502"/>
                <a:gd name="connsiteX377" fmla="*/ 131318 w 668235"/>
                <a:gd name="connsiteY377" fmla="*/ 470927 h 664502"/>
                <a:gd name="connsiteX378" fmla="*/ 134499 w 668235"/>
                <a:gd name="connsiteY378" fmla="*/ 474946 h 664502"/>
                <a:gd name="connsiteX379" fmla="*/ 133185 w 668235"/>
                <a:gd name="connsiteY379" fmla="*/ 480233 h 664502"/>
                <a:gd name="connsiteX380" fmla="*/ 130803 w 668235"/>
                <a:gd name="connsiteY380" fmla="*/ 485014 h 664502"/>
                <a:gd name="connsiteX381" fmla="*/ 125812 w 668235"/>
                <a:gd name="connsiteY381" fmla="*/ 485967 h 664502"/>
                <a:gd name="connsiteX382" fmla="*/ 121841 w 668235"/>
                <a:gd name="connsiteY382" fmla="*/ 489310 h 664502"/>
                <a:gd name="connsiteX383" fmla="*/ 117869 w 668235"/>
                <a:gd name="connsiteY383" fmla="*/ 492568 h 664502"/>
                <a:gd name="connsiteX384" fmla="*/ 121145 w 668235"/>
                <a:gd name="connsiteY384" fmla="*/ 496987 h 664502"/>
                <a:gd name="connsiteX385" fmla="*/ 124926 w 668235"/>
                <a:gd name="connsiteY385" fmla="*/ 499978 h 664502"/>
                <a:gd name="connsiteX386" fmla="*/ 128708 w 668235"/>
                <a:gd name="connsiteY386" fmla="*/ 502940 h 664502"/>
                <a:gd name="connsiteX387" fmla="*/ 131499 w 668235"/>
                <a:gd name="connsiteY387" fmla="*/ 507007 h 664502"/>
                <a:gd name="connsiteX388" fmla="*/ 135414 w 668235"/>
                <a:gd name="connsiteY388" fmla="*/ 510370 h 664502"/>
                <a:gd name="connsiteX389" fmla="*/ 138490 w 668235"/>
                <a:gd name="connsiteY389" fmla="*/ 514751 h 664502"/>
                <a:gd name="connsiteX390" fmla="*/ 141367 w 668235"/>
                <a:gd name="connsiteY390" fmla="*/ 518752 h 664502"/>
                <a:gd name="connsiteX391" fmla="*/ 141652 w 668235"/>
                <a:gd name="connsiteY391" fmla="*/ 523933 h 664502"/>
                <a:gd name="connsiteX392" fmla="*/ 142834 w 668235"/>
                <a:gd name="connsiteY392" fmla="*/ 528696 h 664502"/>
                <a:gd name="connsiteX393" fmla="*/ 146215 w 668235"/>
                <a:gd name="connsiteY393" fmla="*/ 532230 h 664502"/>
                <a:gd name="connsiteX394" fmla="*/ 151035 w 668235"/>
                <a:gd name="connsiteY394" fmla="*/ 533763 h 664502"/>
                <a:gd name="connsiteX395" fmla="*/ 153873 w 668235"/>
                <a:gd name="connsiteY395" fmla="*/ 529858 h 664502"/>
                <a:gd name="connsiteX396" fmla="*/ 157769 w 668235"/>
                <a:gd name="connsiteY396" fmla="*/ 525286 h 664502"/>
                <a:gd name="connsiteX397" fmla="*/ 161150 w 668235"/>
                <a:gd name="connsiteY397" fmla="*/ 521848 h 664502"/>
                <a:gd name="connsiteX398" fmla="*/ 165741 w 668235"/>
                <a:gd name="connsiteY398" fmla="*/ 520247 h 664502"/>
                <a:gd name="connsiteX399" fmla="*/ 170504 w 668235"/>
                <a:gd name="connsiteY399" fmla="*/ 518247 h 664502"/>
                <a:gd name="connsiteX400" fmla="*/ 173409 w 668235"/>
                <a:gd name="connsiteY400" fmla="*/ 513094 h 664502"/>
                <a:gd name="connsiteX401" fmla="*/ 168884 w 668235"/>
                <a:gd name="connsiteY401" fmla="*/ 510227 h 664502"/>
                <a:gd name="connsiteX402" fmla="*/ 167141 w 668235"/>
                <a:gd name="connsiteY402" fmla="*/ 504693 h 664502"/>
                <a:gd name="connsiteX403" fmla="*/ 164741 w 668235"/>
                <a:gd name="connsiteY403" fmla="*/ 500197 h 664502"/>
                <a:gd name="connsiteX404" fmla="*/ 166341 w 668235"/>
                <a:gd name="connsiteY404" fmla="*/ 495282 h 664502"/>
                <a:gd name="connsiteX405" fmla="*/ 170675 w 668235"/>
                <a:gd name="connsiteY405" fmla="*/ 497387 h 664502"/>
                <a:gd name="connsiteX406" fmla="*/ 175504 w 668235"/>
                <a:gd name="connsiteY406" fmla="*/ 499245 h 664502"/>
                <a:gd name="connsiteX407" fmla="*/ 180324 w 668235"/>
                <a:gd name="connsiteY407" fmla="*/ 500407 h 664502"/>
                <a:gd name="connsiteX408" fmla="*/ 184439 w 668235"/>
                <a:gd name="connsiteY408" fmla="*/ 503102 h 664502"/>
                <a:gd name="connsiteX409" fmla="*/ 188763 w 668235"/>
                <a:gd name="connsiteY409" fmla="*/ 507674 h 664502"/>
                <a:gd name="connsiteX410" fmla="*/ 193297 w 668235"/>
                <a:gd name="connsiteY410" fmla="*/ 510941 h 664502"/>
                <a:gd name="connsiteX411" fmla="*/ 196279 w 668235"/>
                <a:gd name="connsiteY411" fmla="*/ 515180 h 664502"/>
                <a:gd name="connsiteX412" fmla="*/ 201326 w 668235"/>
                <a:gd name="connsiteY412" fmla="*/ 515132 h 664502"/>
                <a:gd name="connsiteX413" fmla="*/ 205956 w 668235"/>
                <a:gd name="connsiteY413" fmla="*/ 517180 h 664502"/>
                <a:gd name="connsiteX414" fmla="*/ 211404 w 668235"/>
                <a:gd name="connsiteY414" fmla="*/ 517304 h 664502"/>
                <a:gd name="connsiteX415" fmla="*/ 216624 w 668235"/>
                <a:gd name="connsiteY415" fmla="*/ 517371 h 664502"/>
                <a:gd name="connsiteX416" fmla="*/ 220681 w 668235"/>
                <a:gd name="connsiteY416" fmla="*/ 514275 h 664502"/>
                <a:gd name="connsiteX417" fmla="*/ 223339 w 668235"/>
                <a:gd name="connsiteY417" fmla="*/ 518771 h 664502"/>
                <a:gd name="connsiteX418" fmla="*/ 225177 w 668235"/>
                <a:gd name="connsiteY418" fmla="*/ 523981 h 664502"/>
                <a:gd name="connsiteX419" fmla="*/ 221519 w 668235"/>
                <a:gd name="connsiteY419" fmla="*/ 527210 h 664502"/>
                <a:gd name="connsiteX420" fmla="*/ 216576 w 668235"/>
                <a:gd name="connsiteY420" fmla="*/ 528896 h 664502"/>
                <a:gd name="connsiteX421" fmla="*/ 216643 w 668235"/>
                <a:gd name="connsiteY421" fmla="*/ 533658 h 664502"/>
                <a:gd name="connsiteX422" fmla="*/ 220986 w 668235"/>
                <a:gd name="connsiteY422" fmla="*/ 536135 h 664502"/>
                <a:gd name="connsiteX423" fmla="*/ 223977 w 668235"/>
                <a:gd name="connsiteY423" fmla="*/ 539897 h 664502"/>
                <a:gd name="connsiteX424" fmla="*/ 225577 w 668235"/>
                <a:gd name="connsiteY424" fmla="*/ 544850 h 664502"/>
                <a:gd name="connsiteX425" fmla="*/ 228473 w 668235"/>
                <a:gd name="connsiteY425" fmla="*/ 549546 h 664502"/>
                <a:gd name="connsiteX426" fmla="*/ 233016 w 668235"/>
                <a:gd name="connsiteY426" fmla="*/ 551737 h 664502"/>
                <a:gd name="connsiteX427" fmla="*/ 237721 w 668235"/>
                <a:gd name="connsiteY427" fmla="*/ 549832 h 664502"/>
                <a:gd name="connsiteX428" fmla="*/ 242427 w 668235"/>
                <a:gd name="connsiteY428" fmla="*/ 548098 h 664502"/>
                <a:gd name="connsiteX429" fmla="*/ 242198 w 668235"/>
                <a:gd name="connsiteY429" fmla="*/ 543145 h 664502"/>
                <a:gd name="connsiteX430" fmla="*/ 247189 w 668235"/>
                <a:gd name="connsiteY430" fmla="*/ 544546 h 664502"/>
                <a:gd name="connsiteX431" fmla="*/ 249437 w 668235"/>
                <a:gd name="connsiteY431" fmla="*/ 549984 h 664502"/>
                <a:gd name="connsiteX432" fmla="*/ 254524 w 668235"/>
                <a:gd name="connsiteY432" fmla="*/ 549280 h 664502"/>
                <a:gd name="connsiteX433" fmla="*/ 256895 w 668235"/>
                <a:gd name="connsiteY433" fmla="*/ 553680 h 664502"/>
                <a:gd name="connsiteX434" fmla="*/ 260658 w 668235"/>
                <a:gd name="connsiteY434" fmla="*/ 557471 h 664502"/>
                <a:gd name="connsiteX435" fmla="*/ 265420 w 668235"/>
                <a:gd name="connsiteY435" fmla="*/ 556471 h 664502"/>
                <a:gd name="connsiteX436" fmla="*/ 270068 w 668235"/>
                <a:gd name="connsiteY436" fmla="*/ 557842 h 664502"/>
                <a:gd name="connsiteX437" fmla="*/ 274402 w 668235"/>
                <a:gd name="connsiteY437" fmla="*/ 560757 h 664502"/>
                <a:gd name="connsiteX438" fmla="*/ 279051 w 668235"/>
                <a:gd name="connsiteY438" fmla="*/ 559090 h 664502"/>
                <a:gd name="connsiteX439" fmla="*/ 280698 w 668235"/>
                <a:gd name="connsiteY439" fmla="*/ 564462 h 664502"/>
                <a:gd name="connsiteX440" fmla="*/ 280831 w 668235"/>
                <a:gd name="connsiteY440" fmla="*/ 569415 h 664502"/>
                <a:gd name="connsiteX441" fmla="*/ 282851 w 668235"/>
                <a:gd name="connsiteY441" fmla="*/ 574502 h 664502"/>
                <a:gd name="connsiteX442" fmla="*/ 284375 w 668235"/>
                <a:gd name="connsiteY442" fmla="*/ 579541 h 664502"/>
                <a:gd name="connsiteX443" fmla="*/ 285023 w 668235"/>
                <a:gd name="connsiteY443" fmla="*/ 584541 h 664502"/>
                <a:gd name="connsiteX444" fmla="*/ 290138 w 668235"/>
                <a:gd name="connsiteY444" fmla="*/ 584655 h 664502"/>
                <a:gd name="connsiteX445" fmla="*/ 294805 w 668235"/>
                <a:gd name="connsiteY445" fmla="*/ 586617 h 664502"/>
                <a:gd name="connsiteX446" fmla="*/ 297434 w 668235"/>
                <a:gd name="connsiteY446" fmla="*/ 591190 h 664502"/>
                <a:gd name="connsiteX447" fmla="*/ 298072 w 668235"/>
                <a:gd name="connsiteY447" fmla="*/ 596771 h 664502"/>
                <a:gd name="connsiteX448" fmla="*/ 299568 w 668235"/>
                <a:gd name="connsiteY448" fmla="*/ 601410 h 664502"/>
                <a:gd name="connsiteX449" fmla="*/ 301834 w 668235"/>
                <a:gd name="connsiteY449" fmla="*/ 606106 h 664502"/>
                <a:gd name="connsiteX450" fmla="*/ 306987 w 668235"/>
                <a:gd name="connsiteY450" fmla="*/ 606392 h 664502"/>
                <a:gd name="connsiteX451" fmla="*/ 307587 w 668235"/>
                <a:gd name="connsiteY451" fmla="*/ 611402 h 664502"/>
                <a:gd name="connsiteX452" fmla="*/ 308930 w 668235"/>
                <a:gd name="connsiteY452" fmla="*/ 616231 h 664502"/>
                <a:gd name="connsiteX453" fmla="*/ 312636 w 668235"/>
                <a:gd name="connsiteY453" fmla="*/ 619783 h 664502"/>
                <a:gd name="connsiteX454" fmla="*/ 317332 w 668235"/>
                <a:gd name="connsiteY454" fmla="*/ 618536 h 664502"/>
                <a:gd name="connsiteX455" fmla="*/ 322399 w 668235"/>
                <a:gd name="connsiteY455" fmla="*/ 618088 h 664502"/>
                <a:gd name="connsiteX456" fmla="*/ 324732 w 668235"/>
                <a:gd name="connsiteY456" fmla="*/ 613935 h 664502"/>
                <a:gd name="connsiteX457" fmla="*/ 326390 w 668235"/>
                <a:gd name="connsiteY457" fmla="*/ 609049 h 664502"/>
                <a:gd name="connsiteX458" fmla="*/ 328828 w 668235"/>
                <a:gd name="connsiteY458" fmla="*/ 604763 h 664502"/>
                <a:gd name="connsiteX459" fmla="*/ 333762 w 668235"/>
                <a:gd name="connsiteY459" fmla="*/ 604734 h 664502"/>
                <a:gd name="connsiteX460" fmla="*/ 336782 w 668235"/>
                <a:gd name="connsiteY460" fmla="*/ 600819 h 664502"/>
                <a:gd name="connsiteX461" fmla="*/ 341153 w 668235"/>
                <a:gd name="connsiteY461" fmla="*/ 597619 h 664502"/>
                <a:gd name="connsiteX462" fmla="*/ 345783 w 668235"/>
                <a:gd name="connsiteY462" fmla="*/ 599543 h 664502"/>
                <a:gd name="connsiteX463" fmla="*/ 348249 w 668235"/>
                <a:gd name="connsiteY463" fmla="*/ 605239 h 664502"/>
                <a:gd name="connsiteX464" fmla="*/ 349707 w 668235"/>
                <a:gd name="connsiteY464" fmla="*/ 610020 h 664502"/>
                <a:gd name="connsiteX465" fmla="*/ 352774 w 668235"/>
                <a:gd name="connsiteY465" fmla="*/ 614602 h 664502"/>
                <a:gd name="connsiteX466" fmla="*/ 355012 w 668235"/>
                <a:gd name="connsiteY466" fmla="*/ 619288 h 664502"/>
                <a:gd name="connsiteX467" fmla="*/ 359784 w 668235"/>
                <a:gd name="connsiteY467" fmla="*/ 621184 h 664502"/>
                <a:gd name="connsiteX468" fmla="*/ 364347 w 668235"/>
                <a:gd name="connsiteY468" fmla="*/ 619603 h 664502"/>
                <a:gd name="connsiteX469" fmla="*/ 366480 w 668235"/>
                <a:gd name="connsiteY469" fmla="*/ 624375 h 664502"/>
                <a:gd name="connsiteX470" fmla="*/ 366919 w 668235"/>
                <a:gd name="connsiteY470" fmla="*/ 629851 h 664502"/>
                <a:gd name="connsiteX471" fmla="*/ 367871 w 668235"/>
                <a:gd name="connsiteY471" fmla="*/ 634785 h 664502"/>
                <a:gd name="connsiteX472" fmla="*/ 364833 w 668235"/>
                <a:gd name="connsiteY472" fmla="*/ 638691 h 664502"/>
                <a:gd name="connsiteX473" fmla="*/ 364890 w 668235"/>
                <a:gd name="connsiteY473" fmla="*/ 643463 h 664502"/>
                <a:gd name="connsiteX474" fmla="*/ 369986 w 668235"/>
                <a:gd name="connsiteY474" fmla="*/ 644158 h 664502"/>
                <a:gd name="connsiteX475" fmla="*/ 373796 w 668235"/>
                <a:gd name="connsiteY475" fmla="*/ 641158 h 664502"/>
                <a:gd name="connsiteX476" fmla="*/ 378510 w 668235"/>
                <a:gd name="connsiteY476" fmla="*/ 640300 h 664502"/>
                <a:gd name="connsiteX477" fmla="*/ 382158 w 668235"/>
                <a:gd name="connsiteY477" fmla="*/ 643910 h 664502"/>
                <a:gd name="connsiteX478" fmla="*/ 386855 w 668235"/>
                <a:gd name="connsiteY478" fmla="*/ 645977 h 664502"/>
                <a:gd name="connsiteX479" fmla="*/ 387921 w 668235"/>
                <a:gd name="connsiteY479" fmla="*/ 641148 h 664502"/>
                <a:gd name="connsiteX480" fmla="*/ 388969 w 668235"/>
                <a:gd name="connsiteY480" fmla="*/ 636138 h 664502"/>
                <a:gd name="connsiteX481" fmla="*/ 390474 w 668235"/>
                <a:gd name="connsiteY481" fmla="*/ 631547 h 664502"/>
                <a:gd name="connsiteX482" fmla="*/ 394322 w 668235"/>
                <a:gd name="connsiteY482" fmla="*/ 627842 h 664502"/>
                <a:gd name="connsiteX483" fmla="*/ 399018 w 668235"/>
                <a:gd name="connsiteY483" fmla="*/ 626718 h 664502"/>
                <a:gd name="connsiteX484" fmla="*/ 403771 w 668235"/>
                <a:gd name="connsiteY484" fmla="*/ 625880 h 664502"/>
                <a:gd name="connsiteX485" fmla="*/ 403904 w 668235"/>
                <a:gd name="connsiteY485" fmla="*/ 620774 h 664502"/>
                <a:gd name="connsiteX486" fmla="*/ 408619 w 668235"/>
                <a:gd name="connsiteY486" fmla="*/ 622308 h 664502"/>
                <a:gd name="connsiteX487" fmla="*/ 412705 w 668235"/>
                <a:gd name="connsiteY487" fmla="*/ 619831 h 664502"/>
                <a:gd name="connsiteX488" fmla="*/ 417373 w 668235"/>
                <a:gd name="connsiteY488" fmla="*/ 621365 h 664502"/>
                <a:gd name="connsiteX489" fmla="*/ 421554 w 668235"/>
                <a:gd name="connsiteY489" fmla="*/ 623698 h 664502"/>
                <a:gd name="connsiteX490" fmla="*/ 424602 w 668235"/>
                <a:gd name="connsiteY490" fmla="*/ 619612 h 664502"/>
                <a:gd name="connsiteX491" fmla="*/ 429431 w 668235"/>
                <a:gd name="connsiteY491" fmla="*/ 619926 h 664502"/>
                <a:gd name="connsiteX492" fmla="*/ 434356 w 668235"/>
                <a:gd name="connsiteY492" fmla="*/ 621479 h 664502"/>
                <a:gd name="connsiteX493" fmla="*/ 436203 w 668235"/>
                <a:gd name="connsiteY493" fmla="*/ 626051 h 664502"/>
                <a:gd name="connsiteX494" fmla="*/ 439871 w 668235"/>
                <a:gd name="connsiteY494" fmla="*/ 629232 h 664502"/>
                <a:gd name="connsiteX495" fmla="*/ 444395 w 668235"/>
                <a:gd name="connsiteY495" fmla="*/ 626918 h 664502"/>
                <a:gd name="connsiteX496" fmla="*/ 446300 w 668235"/>
                <a:gd name="connsiteY496" fmla="*/ 631813 h 664502"/>
                <a:gd name="connsiteX497" fmla="*/ 451282 w 668235"/>
                <a:gd name="connsiteY497" fmla="*/ 631804 h 664502"/>
                <a:gd name="connsiteX498" fmla="*/ 453139 w 668235"/>
                <a:gd name="connsiteY498" fmla="*/ 627261 h 664502"/>
                <a:gd name="connsiteX499" fmla="*/ 457673 w 668235"/>
                <a:gd name="connsiteY499" fmla="*/ 625384 h 664502"/>
                <a:gd name="connsiteX500" fmla="*/ 456254 w 668235"/>
                <a:gd name="connsiteY500" fmla="*/ 620717 h 664502"/>
                <a:gd name="connsiteX501" fmla="*/ 460330 w 668235"/>
                <a:gd name="connsiteY501" fmla="*/ 617879 h 664502"/>
                <a:gd name="connsiteX502" fmla="*/ 464702 w 668235"/>
                <a:gd name="connsiteY502" fmla="*/ 620250 h 664502"/>
                <a:gd name="connsiteX503" fmla="*/ 469379 w 668235"/>
                <a:gd name="connsiteY503" fmla="*/ 617078 h 664502"/>
                <a:gd name="connsiteX504" fmla="*/ 474056 w 668235"/>
                <a:gd name="connsiteY504" fmla="*/ 615707 h 664502"/>
                <a:gd name="connsiteX505" fmla="*/ 478752 w 668235"/>
                <a:gd name="connsiteY505" fmla="*/ 617574 h 664502"/>
                <a:gd name="connsiteX506" fmla="*/ 483343 w 668235"/>
                <a:gd name="connsiteY506" fmla="*/ 619526 h 664502"/>
                <a:gd name="connsiteX507" fmla="*/ 488124 w 668235"/>
                <a:gd name="connsiteY507" fmla="*/ 618488 h 664502"/>
                <a:gd name="connsiteX508" fmla="*/ 492515 w 668235"/>
                <a:gd name="connsiteY508" fmla="*/ 616240 h 664502"/>
                <a:gd name="connsiteX509" fmla="*/ 497478 w 668235"/>
                <a:gd name="connsiteY509" fmla="*/ 616097 h 664502"/>
                <a:gd name="connsiteX510" fmla="*/ 501640 w 668235"/>
                <a:gd name="connsiteY510" fmla="*/ 619031 h 664502"/>
                <a:gd name="connsiteX511" fmla="*/ 505869 w 668235"/>
                <a:gd name="connsiteY511" fmla="*/ 622365 h 664502"/>
                <a:gd name="connsiteX512" fmla="*/ 511603 w 668235"/>
                <a:gd name="connsiteY512" fmla="*/ 621660 h 664502"/>
                <a:gd name="connsiteX513" fmla="*/ 515680 w 668235"/>
                <a:gd name="connsiteY513" fmla="*/ 624946 h 664502"/>
                <a:gd name="connsiteX514" fmla="*/ 520271 w 668235"/>
                <a:gd name="connsiteY514" fmla="*/ 626346 h 664502"/>
                <a:gd name="connsiteX515" fmla="*/ 522681 w 668235"/>
                <a:gd name="connsiteY515" fmla="*/ 630632 h 664502"/>
                <a:gd name="connsiteX516" fmla="*/ 525862 w 668235"/>
                <a:gd name="connsiteY516" fmla="*/ 634414 h 664502"/>
                <a:gd name="connsiteX517" fmla="*/ 526329 w 668235"/>
                <a:gd name="connsiteY517" fmla="*/ 640291 h 664502"/>
                <a:gd name="connsiteX518" fmla="*/ 530710 w 668235"/>
                <a:gd name="connsiteY518" fmla="*/ 642463 h 664502"/>
                <a:gd name="connsiteX519" fmla="*/ 535235 w 668235"/>
                <a:gd name="connsiteY519" fmla="*/ 644758 h 664502"/>
                <a:gd name="connsiteX520" fmla="*/ 540178 w 668235"/>
                <a:gd name="connsiteY520" fmla="*/ 645320 h 664502"/>
                <a:gd name="connsiteX521" fmla="*/ 543388 w 668235"/>
                <a:gd name="connsiteY521" fmla="*/ 649083 h 664502"/>
                <a:gd name="connsiteX522" fmla="*/ 549675 w 668235"/>
                <a:gd name="connsiteY522" fmla="*/ 648911 h 664502"/>
                <a:gd name="connsiteX523" fmla="*/ 552904 w 668235"/>
                <a:gd name="connsiteY523" fmla="*/ 653026 h 664502"/>
                <a:gd name="connsiteX524" fmla="*/ 557647 w 668235"/>
                <a:gd name="connsiteY524" fmla="*/ 654083 h 664502"/>
                <a:gd name="connsiteX525" fmla="*/ 562381 w 668235"/>
                <a:gd name="connsiteY525" fmla="*/ 654674 h 664502"/>
                <a:gd name="connsiteX526" fmla="*/ 567124 w 668235"/>
                <a:gd name="connsiteY526" fmla="*/ 655579 h 664502"/>
                <a:gd name="connsiteX527" fmla="*/ 570192 w 668235"/>
                <a:gd name="connsiteY527" fmla="*/ 659284 h 664502"/>
                <a:gd name="connsiteX528" fmla="*/ 575078 w 668235"/>
                <a:gd name="connsiteY528" fmla="*/ 658988 h 664502"/>
                <a:gd name="connsiteX529" fmla="*/ 579812 w 668235"/>
                <a:gd name="connsiteY529" fmla="*/ 659512 h 664502"/>
                <a:gd name="connsiteX530" fmla="*/ 583689 w 668235"/>
                <a:gd name="connsiteY530" fmla="*/ 662322 h 6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</a:cxnLst>
              <a:rect l="l" t="t" r="r" b="b"/>
              <a:pathLst>
                <a:path w="668235" h="664502">
                  <a:moveTo>
                    <a:pt x="585251" y="664427"/>
                  </a:moveTo>
                  <a:lnTo>
                    <a:pt x="585841" y="659617"/>
                  </a:lnTo>
                  <a:lnTo>
                    <a:pt x="586851" y="654902"/>
                  </a:lnTo>
                  <a:lnTo>
                    <a:pt x="582898" y="652149"/>
                  </a:lnTo>
                  <a:lnTo>
                    <a:pt x="579984" y="648330"/>
                  </a:lnTo>
                  <a:lnTo>
                    <a:pt x="577335" y="644358"/>
                  </a:lnTo>
                  <a:lnTo>
                    <a:pt x="575230" y="639948"/>
                  </a:lnTo>
                  <a:lnTo>
                    <a:pt x="575945" y="635119"/>
                  </a:lnTo>
                  <a:lnTo>
                    <a:pt x="576306" y="630128"/>
                  </a:lnTo>
                  <a:lnTo>
                    <a:pt x="576059" y="625146"/>
                  </a:lnTo>
                  <a:lnTo>
                    <a:pt x="575126" y="620193"/>
                  </a:lnTo>
                  <a:lnTo>
                    <a:pt x="573497" y="615354"/>
                  </a:lnTo>
                  <a:lnTo>
                    <a:pt x="572564" y="610468"/>
                  </a:lnTo>
                  <a:lnTo>
                    <a:pt x="568410" y="605696"/>
                  </a:lnTo>
                  <a:lnTo>
                    <a:pt x="570687" y="601458"/>
                  </a:lnTo>
                  <a:lnTo>
                    <a:pt x="573268" y="596895"/>
                  </a:lnTo>
                  <a:lnTo>
                    <a:pt x="575993" y="592875"/>
                  </a:lnTo>
                  <a:lnTo>
                    <a:pt x="578069" y="588141"/>
                  </a:lnTo>
                  <a:lnTo>
                    <a:pt x="582250" y="584217"/>
                  </a:lnTo>
                  <a:lnTo>
                    <a:pt x="584946" y="580055"/>
                  </a:lnTo>
                  <a:lnTo>
                    <a:pt x="587737" y="574988"/>
                  </a:lnTo>
                  <a:lnTo>
                    <a:pt x="590366" y="569930"/>
                  </a:lnTo>
                  <a:lnTo>
                    <a:pt x="594385" y="565120"/>
                  </a:lnTo>
                  <a:lnTo>
                    <a:pt x="597348" y="560795"/>
                  </a:lnTo>
                  <a:lnTo>
                    <a:pt x="600196" y="555966"/>
                  </a:lnTo>
                  <a:lnTo>
                    <a:pt x="603462" y="552080"/>
                  </a:lnTo>
                  <a:lnTo>
                    <a:pt x="606225" y="548051"/>
                  </a:lnTo>
                  <a:lnTo>
                    <a:pt x="609159" y="543479"/>
                  </a:lnTo>
                  <a:lnTo>
                    <a:pt x="611264" y="539116"/>
                  </a:lnTo>
                  <a:lnTo>
                    <a:pt x="615064" y="535773"/>
                  </a:lnTo>
                  <a:lnTo>
                    <a:pt x="618684" y="531620"/>
                  </a:lnTo>
                  <a:lnTo>
                    <a:pt x="622332" y="527915"/>
                  </a:lnTo>
                  <a:lnTo>
                    <a:pt x="626475" y="523867"/>
                  </a:lnTo>
                  <a:lnTo>
                    <a:pt x="630180" y="520609"/>
                  </a:lnTo>
                  <a:lnTo>
                    <a:pt x="633456" y="516123"/>
                  </a:lnTo>
                  <a:lnTo>
                    <a:pt x="637267" y="512446"/>
                  </a:lnTo>
                  <a:lnTo>
                    <a:pt x="639324" y="507865"/>
                  </a:lnTo>
                  <a:lnTo>
                    <a:pt x="643087" y="504522"/>
                  </a:lnTo>
                  <a:lnTo>
                    <a:pt x="647763" y="503093"/>
                  </a:lnTo>
                  <a:lnTo>
                    <a:pt x="655221" y="501950"/>
                  </a:lnTo>
                  <a:lnTo>
                    <a:pt x="660041" y="501807"/>
                  </a:lnTo>
                  <a:lnTo>
                    <a:pt x="662537" y="497482"/>
                  </a:lnTo>
                  <a:lnTo>
                    <a:pt x="664213" y="492415"/>
                  </a:lnTo>
                  <a:lnTo>
                    <a:pt x="665270" y="487376"/>
                  </a:lnTo>
                  <a:lnTo>
                    <a:pt x="665737" y="482366"/>
                  </a:lnTo>
                  <a:lnTo>
                    <a:pt x="665566" y="477566"/>
                  </a:lnTo>
                  <a:lnTo>
                    <a:pt x="664966" y="472603"/>
                  </a:lnTo>
                  <a:lnTo>
                    <a:pt x="663870" y="467907"/>
                  </a:lnTo>
                  <a:lnTo>
                    <a:pt x="659993" y="465069"/>
                  </a:lnTo>
                  <a:lnTo>
                    <a:pt x="657203" y="461116"/>
                  </a:lnTo>
                  <a:lnTo>
                    <a:pt x="656012" y="456497"/>
                  </a:lnTo>
                  <a:lnTo>
                    <a:pt x="659460" y="453077"/>
                  </a:lnTo>
                  <a:lnTo>
                    <a:pt x="664613" y="453467"/>
                  </a:lnTo>
                  <a:lnTo>
                    <a:pt x="668023" y="449791"/>
                  </a:lnTo>
                  <a:lnTo>
                    <a:pt x="663851" y="447419"/>
                  </a:lnTo>
                  <a:lnTo>
                    <a:pt x="659641" y="444771"/>
                  </a:lnTo>
                  <a:lnTo>
                    <a:pt x="656412" y="441257"/>
                  </a:lnTo>
                  <a:lnTo>
                    <a:pt x="654621" y="436656"/>
                  </a:lnTo>
                  <a:lnTo>
                    <a:pt x="651773" y="432531"/>
                  </a:lnTo>
                  <a:lnTo>
                    <a:pt x="650811" y="427807"/>
                  </a:lnTo>
                  <a:lnTo>
                    <a:pt x="647639" y="424226"/>
                  </a:lnTo>
                  <a:lnTo>
                    <a:pt x="647659" y="419387"/>
                  </a:lnTo>
                  <a:lnTo>
                    <a:pt x="643954" y="416310"/>
                  </a:lnTo>
                  <a:lnTo>
                    <a:pt x="640486" y="412777"/>
                  </a:lnTo>
                  <a:lnTo>
                    <a:pt x="637553" y="408900"/>
                  </a:lnTo>
                  <a:lnTo>
                    <a:pt x="635981" y="404233"/>
                  </a:lnTo>
                  <a:lnTo>
                    <a:pt x="631847" y="401604"/>
                  </a:lnTo>
                  <a:lnTo>
                    <a:pt x="632266" y="396832"/>
                  </a:lnTo>
                  <a:lnTo>
                    <a:pt x="633847" y="392327"/>
                  </a:lnTo>
                  <a:lnTo>
                    <a:pt x="633838" y="387488"/>
                  </a:lnTo>
                  <a:lnTo>
                    <a:pt x="632390" y="382735"/>
                  </a:lnTo>
                  <a:lnTo>
                    <a:pt x="629104" y="379191"/>
                  </a:lnTo>
                  <a:lnTo>
                    <a:pt x="625589" y="375791"/>
                  </a:lnTo>
                  <a:lnTo>
                    <a:pt x="625351" y="370810"/>
                  </a:lnTo>
                  <a:lnTo>
                    <a:pt x="623579" y="366209"/>
                  </a:lnTo>
                  <a:lnTo>
                    <a:pt x="623427" y="361142"/>
                  </a:lnTo>
                  <a:lnTo>
                    <a:pt x="623494" y="356360"/>
                  </a:lnTo>
                  <a:lnTo>
                    <a:pt x="623112" y="351379"/>
                  </a:lnTo>
                  <a:lnTo>
                    <a:pt x="626942" y="348378"/>
                  </a:lnTo>
                  <a:lnTo>
                    <a:pt x="628742" y="343959"/>
                  </a:lnTo>
                  <a:lnTo>
                    <a:pt x="627180" y="339453"/>
                  </a:lnTo>
                  <a:lnTo>
                    <a:pt x="628666" y="334824"/>
                  </a:lnTo>
                  <a:lnTo>
                    <a:pt x="629085" y="329957"/>
                  </a:lnTo>
                  <a:lnTo>
                    <a:pt x="630171" y="325032"/>
                  </a:lnTo>
                  <a:lnTo>
                    <a:pt x="629475" y="320270"/>
                  </a:lnTo>
                  <a:lnTo>
                    <a:pt x="628389" y="315622"/>
                  </a:lnTo>
                  <a:lnTo>
                    <a:pt x="626084" y="311440"/>
                  </a:lnTo>
                  <a:lnTo>
                    <a:pt x="621541" y="309373"/>
                  </a:lnTo>
                  <a:lnTo>
                    <a:pt x="617998" y="305982"/>
                  </a:lnTo>
                  <a:lnTo>
                    <a:pt x="614997" y="302268"/>
                  </a:lnTo>
                  <a:lnTo>
                    <a:pt x="610245" y="301001"/>
                  </a:lnTo>
                  <a:lnTo>
                    <a:pt x="605444" y="299582"/>
                  </a:lnTo>
                  <a:lnTo>
                    <a:pt x="600786" y="298515"/>
                  </a:lnTo>
                  <a:lnTo>
                    <a:pt x="598357" y="294305"/>
                  </a:lnTo>
                  <a:lnTo>
                    <a:pt x="597985" y="287837"/>
                  </a:lnTo>
                  <a:lnTo>
                    <a:pt x="600367" y="282837"/>
                  </a:lnTo>
                  <a:lnTo>
                    <a:pt x="603520" y="277960"/>
                  </a:lnTo>
                  <a:lnTo>
                    <a:pt x="606254" y="272397"/>
                  </a:lnTo>
                  <a:lnTo>
                    <a:pt x="609016" y="267768"/>
                  </a:lnTo>
                  <a:lnTo>
                    <a:pt x="611797" y="263768"/>
                  </a:lnTo>
                  <a:lnTo>
                    <a:pt x="615902" y="259415"/>
                  </a:lnTo>
                  <a:lnTo>
                    <a:pt x="620265" y="256348"/>
                  </a:lnTo>
                  <a:lnTo>
                    <a:pt x="624551" y="254166"/>
                  </a:lnTo>
                  <a:lnTo>
                    <a:pt x="629923" y="252642"/>
                  </a:lnTo>
                  <a:lnTo>
                    <a:pt x="634533" y="251414"/>
                  </a:lnTo>
                  <a:lnTo>
                    <a:pt x="638820" y="247137"/>
                  </a:lnTo>
                  <a:lnTo>
                    <a:pt x="642582" y="243384"/>
                  </a:lnTo>
                  <a:lnTo>
                    <a:pt x="644991" y="239108"/>
                  </a:lnTo>
                  <a:lnTo>
                    <a:pt x="644782" y="233288"/>
                  </a:lnTo>
                  <a:lnTo>
                    <a:pt x="644087" y="228315"/>
                  </a:lnTo>
                  <a:lnTo>
                    <a:pt x="643372" y="223343"/>
                  </a:lnTo>
                  <a:lnTo>
                    <a:pt x="642648" y="218372"/>
                  </a:lnTo>
                  <a:lnTo>
                    <a:pt x="643954" y="213314"/>
                  </a:lnTo>
                  <a:lnTo>
                    <a:pt x="643220" y="208342"/>
                  </a:lnTo>
                  <a:lnTo>
                    <a:pt x="642048" y="203617"/>
                  </a:lnTo>
                  <a:lnTo>
                    <a:pt x="639315" y="199693"/>
                  </a:lnTo>
                  <a:lnTo>
                    <a:pt x="639943" y="194949"/>
                  </a:lnTo>
                  <a:lnTo>
                    <a:pt x="641562" y="190330"/>
                  </a:lnTo>
                  <a:lnTo>
                    <a:pt x="638543" y="186529"/>
                  </a:lnTo>
                  <a:lnTo>
                    <a:pt x="637171" y="181967"/>
                  </a:lnTo>
                  <a:lnTo>
                    <a:pt x="633304" y="177300"/>
                  </a:lnTo>
                  <a:lnTo>
                    <a:pt x="631504" y="172289"/>
                  </a:lnTo>
                  <a:lnTo>
                    <a:pt x="629885" y="167460"/>
                  </a:lnTo>
                  <a:lnTo>
                    <a:pt x="628285" y="162974"/>
                  </a:lnTo>
                  <a:lnTo>
                    <a:pt x="625760" y="156497"/>
                  </a:lnTo>
                  <a:lnTo>
                    <a:pt x="624065" y="151554"/>
                  </a:lnTo>
                  <a:lnTo>
                    <a:pt x="622541" y="146915"/>
                  </a:lnTo>
                  <a:lnTo>
                    <a:pt x="620893" y="141667"/>
                  </a:lnTo>
                  <a:lnTo>
                    <a:pt x="619646" y="136704"/>
                  </a:lnTo>
                  <a:lnTo>
                    <a:pt x="618350" y="131751"/>
                  </a:lnTo>
                  <a:lnTo>
                    <a:pt x="617578" y="126998"/>
                  </a:lnTo>
                  <a:lnTo>
                    <a:pt x="615379" y="122236"/>
                  </a:lnTo>
                  <a:lnTo>
                    <a:pt x="614597" y="116873"/>
                  </a:lnTo>
                  <a:lnTo>
                    <a:pt x="614664" y="112034"/>
                  </a:lnTo>
                  <a:lnTo>
                    <a:pt x="612359" y="106948"/>
                  </a:lnTo>
                  <a:lnTo>
                    <a:pt x="612025" y="101957"/>
                  </a:lnTo>
                  <a:lnTo>
                    <a:pt x="610473" y="97004"/>
                  </a:lnTo>
                  <a:lnTo>
                    <a:pt x="611711" y="91956"/>
                  </a:lnTo>
                  <a:lnTo>
                    <a:pt x="611454" y="86964"/>
                  </a:lnTo>
                  <a:lnTo>
                    <a:pt x="610740" y="81983"/>
                  </a:lnTo>
                  <a:lnTo>
                    <a:pt x="608377" y="77535"/>
                  </a:lnTo>
                  <a:lnTo>
                    <a:pt x="604405" y="74239"/>
                  </a:lnTo>
                  <a:lnTo>
                    <a:pt x="601053" y="69800"/>
                  </a:lnTo>
                  <a:lnTo>
                    <a:pt x="595223" y="68019"/>
                  </a:lnTo>
                  <a:lnTo>
                    <a:pt x="591508" y="64019"/>
                  </a:lnTo>
                  <a:lnTo>
                    <a:pt x="587280" y="60847"/>
                  </a:lnTo>
                  <a:lnTo>
                    <a:pt x="582450" y="61819"/>
                  </a:lnTo>
                  <a:lnTo>
                    <a:pt x="580974" y="56885"/>
                  </a:lnTo>
                  <a:lnTo>
                    <a:pt x="577621" y="53189"/>
                  </a:lnTo>
                  <a:lnTo>
                    <a:pt x="572906" y="51370"/>
                  </a:lnTo>
                  <a:lnTo>
                    <a:pt x="568973" y="48321"/>
                  </a:lnTo>
                  <a:lnTo>
                    <a:pt x="564810" y="51093"/>
                  </a:lnTo>
                  <a:lnTo>
                    <a:pt x="563096" y="55865"/>
                  </a:lnTo>
                  <a:lnTo>
                    <a:pt x="557190" y="56570"/>
                  </a:lnTo>
                  <a:lnTo>
                    <a:pt x="551628" y="57170"/>
                  </a:lnTo>
                  <a:lnTo>
                    <a:pt x="544665" y="57637"/>
                  </a:lnTo>
                  <a:lnTo>
                    <a:pt x="539092" y="57970"/>
                  </a:lnTo>
                  <a:lnTo>
                    <a:pt x="533521" y="58294"/>
                  </a:lnTo>
                  <a:lnTo>
                    <a:pt x="526558" y="58885"/>
                  </a:lnTo>
                  <a:lnTo>
                    <a:pt x="521748" y="59304"/>
                  </a:lnTo>
                  <a:lnTo>
                    <a:pt x="516814" y="59609"/>
                  </a:lnTo>
                  <a:lnTo>
                    <a:pt x="511232" y="59923"/>
                  </a:lnTo>
                  <a:lnTo>
                    <a:pt x="505660" y="60228"/>
                  </a:lnTo>
                  <a:lnTo>
                    <a:pt x="500088" y="60523"/>
                  </a:lnTo>
                  <a:lnTo>
                    <a:pt x="491725" y="61047"/>
                  </a:lnTo>
                  <a:lnTo>
                    <a:pt x="486753" y="61409"/>
                  </a:lnTo>
                  <a:lnTo>
                    <a:pt x="481952" y="60914"/>
                  </a:lnTo>
                  <a:lnTo>
                    <a:pt x="476371" y="60399"/>
                  </a:lnTo>
                  <a:lnTo>
                    <a:pt x="470922" y="59885"/>
                  </a:lnTo>
                  <a:lnTo>
                    <a:pt x="463816" y="59199"/>
                  </a:lnTo>
                  <a:lnTo>
                    <a:pt x="458235" y="59018"/>
                  </a:lnTo>
                  <a:lnTo>
                    <a:pt x="452653" y="58780"/>
                  </a:lnTo>
                  <a:lnTo>
                    <a:pt x="447081" y="58437"/>
                  </a:lnTo>
                  <a:lnTo>
                    <a:pt x="441509" y="57989"/>
                  </a:lnTo>
                  <a:lnTo>
                    <a:pt x="435927" y="57475"/>
                  </a:lnTo>
                  <a:lnTo>
                    <a:pt x="430355" y="56865"/>
                  </a:lnTo>
                  <a:lnTo>
                    <a:pt x="424783" y="56208"/>
                  </a:lnTo>
                  <a:lnTo>
                    <a:pt x="419211" y="55437"/>
                  </a:lnTo>
                  <a:lnTo>
                    <a:pt x="409477" y="53560"/>
                  </a:lnTo>
                  <a:lnTo>
                    <a:pt x="403914" y="52379"/>
                  </a:lnTo>
                  <a:lnTo>
                    <a:pt x="396960" y="51151"/>
                  </a:lnTo>
                  <a:lnTo>
                    <a:pt x="391407" y="50274"/>
                  </a:lnTo>
                  <a:lnTo>
                    <a:pt x="385854" y="49398"/>
                  </a:lnTo>
                  <a:lnTo>
                    <a:pt x="381121" y="48636"/>
                  </a:lnTo>
                  <a:lnTo>
                    <a:pt x="376139" y="47302"/>
                  </a:lnTo>
                  <a:lnTo>
                    <a:pt x="369195" y="46369"/>
                  </a:lnTo>
                  <a:lnTo>
                    <a:pt x="363642" y="46217"/>
                  </a:lnTo>
                  <a:lnTo>
                    <a:pt x="359413" y="49198"/>
                  </a:lnTo>
                  <a:lnTo>
                    <a:pt x="355193" y="51703"/>
                  </a:lnTo>
                  <a:lnTo>
                    <a:pt x="349574" y="53894"/>
                  </a:lnTo>
                  <a:lnTo>
                    <a:pt x="343964" y="55589"/>
                  </a:lnTo>
                  <a:lnTo>
                    <a:pt x="339267" y="56551"/>
                  </a:lnTo>
                  <a:lnTo>
                    <a:pt x="334172" y="57189"/>
                  </a:lnTo>
                  <a:lnTo>
                    <a:pt x="328580" y="57646"/>
                  </a:lnTo>
                  <a:lnTo>
                    <a:pt x="323009" y="57513"/>
                  </a:lnTo>
                  <a:lnTo>
                    <a:pt x="317436" y="56999"/>
                  </a:lnTo>
                  <a:lnTo>
                    <a:pt x="311912" y="55132"/>
                  </a:lnTo>
                  <a:lnTo>
                    <a:pt x="306701" y="53332"/>
                  </a:lnTo>
                  <a:lnTo>
                    <a:pt x="303053" y="49160"/>
                  </a:lnTo>
                  <a:lnTo>
                    <a:pt x="298234" y="46645"/>
                  </a:lnTo>
                  <a:lnTo>
                    <a:pt x="297472" y="40863"/>
                  </a:lnTo>
                  <a:lnTo>
                    <a:pt x="296805" y="35130"/>
                  </a:lnTo>
                  <a:lnTo>
                    <a:pt x="296681" y="30338"/>
                  </a:lnTo>
                  <a:lnTo>
                    <a:pt x="294128" y="25033"/>
                  </a:lnTo>
                  <a:lnTo>
                    <a:pt x="291605" y="18994"/>
                  </a:lnTo>
                  <a:lnTo>
                    <a:pt x="289557" y="14613"/>
                  </a:lnTo>
                  <a:lnTo>
                    <a:pt x="287814" y="9812"/>
                  </a:lnTo>
                  <a:lnTo>
                    <a:pt x="292528" y="8564"/>
                  </a:lnTo>
                  <a:lnTo>
                    <a:pt x="296567" y="11565"/>
                  </a:lnTo>
                  <a:lnTo>
                    <a:pt x="301673" y="14574"/>
                  </a:lnTo>
                  <a:lnTo>
                    <a:pt x="305692" y="17746"/>
                  </a:lnTo>
                  <a:lnTo>
                    <a:pt x="308693" y="22195"/>
                  </a:lnTo>
                  <a:lnTo>
                    <a:pt x="311331" y="26586"/>
                  </a:lnTo>
                  <a:lnTo>
                    <a:pt x="310121" y="20604"/>
                  </a:lnTo>
                  <a:lnTo>
                    <a:pt x="306082" y="16975"/>
                  </a:lnTo>
                  <a:lnTo>
                    <a:pt x="302015" y="14041"/>
                  </a:lnTo>
                  <a:lnTo>
                    <a:pt x="297958" y="11279"/>
                  </a:lnTo>
                  <a:lnTo>
                    <a:pt x="294005" y="8574"/>
                  </a:lnTo>
                  <a:lnTo>
                    <a:pt x="289843" y="6173"/>
                  </a:lnTo>
                  <a:lnTo>
                    <a:pt x="285804" y="3354"/>
                  </a:lnTo>
                  <a:lnTo>
                    <a:pt x="281765" y="554"/>
                  </a:lnTo>
                  <a:lnTo>
                    <a:pt x="276546" y="516"/>
                  </a:lnTo>
                  <a:lnTo>
                    <a:pt x="260886" y="-75"/>
                  </a:lnTo>
                  <a:lnTo>
                    <a:pt x="255552" y="830"/>
                  </a:lnTo>
                  <a:lnTo>
                    <a:pt x="249980" y="2230"/>
                  </a:lnTo>
                  <a:lnTo>
                    <a:pt x="244389" y="3811"/>
                  </a:lnTo>
                  <a:lnTo>
                    <a:pt x="239569" y="5126"/>
                  </a:lnTo>
                  <a:lnTo>
                    <a:pt x="234855" y="5935"/>
                  </a:lnTo>
                  <a:lnTo>
                    <a:pt x="227311" y="7278"/>
                  </a:lnTo>
                  <a:lnTo>
                    <a:pt x="222425" y="7726"/>
                  </a:lnTo>
                  <a:lnTo>
                    <a:pt x="216519" y="9098"/>
                  </a:lnTo>
                  <a:lnTo>
                    <a:pt x="211785" y="10926"/>
                  </a:lnTo>
                  <a:lnTo>
                    <a:pt x="206613" y="13460"/>
                  </a:lnTo>
                  <a:lnTo>
                    <a:pt x="201774" y="16118"/>
                  </a:lnTo>
                  <a:lnTo>
                    <a:pt x="197964" y="19832"/>
                  </a:lnTo>
                  <a:lnTo>
                    <a:pt x="193640" y="23004"/>
                  </a:lnTo>
                  <a:lnTo>
                    <a:pt x="188534" y="24414"/>
                  </a:lnTo>
                  <a:lnTo>
                    <a:pt x="183762" y="25757"/>
                  </a:lnTo>
                  <a:lnTo>
                    <a:pt x="178219" y="25652"/>
                  </a:lnTo>
                  <a:lnTo>
                    <a:pt x="172590" y="26919"/>
                  </a:lnTo>
                  <a:lnTo>
                    <a:pt x="167713" y="29233"/>
                  </a:lnTo>
                  <a:lnTo>
                    <a:pt x="163932" y="32148"/>
                  </a:lnTo>
                  <a:lnTo>
                    <a:pt x="160226" y="36301"/>
                  </a:lnTo>
                  <a:lnTo>
                    <a:pt x="156597" y="41092"/>
                  </a:lnTo>
                  <a:lnTo>
                    <a:pt x="153368" y="45274"/>
                  </a:lnTo>
                  <a:lnTo>
                    <a:pt x="148891" y="49969"/>
                  </a:lnTo>
                  <a:lnTo>
                    <a:pt x="144443" y="53932"/>
                  </a:lnTo>
                  <a:lnTo>
                    <a:pt x="140062" y="56751"/>
                  </a:lnTo>
                  <a:lnTo>
                    <a:pt x="132937" y="58656"/>
                  </a:lnTo>
                  <a:lnTo>
                    <a:pt x="127308" y="59085"/>
                  </a:lnTo>
                  <a:lnTo>
                    <a:pt x="121621" y="60266"/>
                  </a:lnTo>
                  <a:lnTo>
                    <a:pt x="115878" y="62161"/>
                  </a:lnTo>
                  <a:lnTo>
                    <a:pt x="107315" y="64219"/>
                  </a:lnTo>
                  <a:lnTo>
                    <a:pt x="101571" y="66000"/>
                  </a:lnTo>
                  <a:lnTo>
                    <a:pt x="95942" y="66190"/>
                  </a:lnTo>
                  <a:lnTo>
                    <a:pt x="90284" y="66753"/>
                  </a:lnTo>
                  <a:lnTo>
                    <a:pt x="84550" y="68248"/>
                  </a:lnTo>
                  <a:lnTo>
                    <a:pt x="78768" y="70315"/>
                  </a:lnTo>
                  <a:lnTo>
                    <a:pt x="73387" y="72448"/>
                  </a:lnTo>
                  <a:lnTo>
                    <a:pt x="68634" y="73953"/>
                  </a:lnTo>
                  <a:lnTo>
                    <a:pt x="62871" y="75468"/>
                  </a:lnTo>
                  <a:lnTo>
                    <a:pt x="58490" y="77382"/>
                  </a:lnTo>
                  <a:lnTo>
                    <a:pt x="52784" y="78211"/>
                  </a:lnTo>
                  <a:lnTo>
                    <a:pt x="46964" y="80306"/>
                  </a:lnTo>
                  <a:lnTo>
                    <a:pt x="41183" y="81897"/>
                  </a:lnTo>
                  <a:lnTo>
                    <a:pt x="35353" y="84002"/>
                  </a:lnTo>
                  <a:lnTo>
                    <a:pt x="31601" y="87298"/>
                  </a:lnTo>
                  <a:lnTo>
                    <a:pt x="26628" y="88898"/>
                  </a:lnTo>
                  <a:lnTo>
                    <a:pt x="20923" y="87355"/>
                  </a:lnTo>
                  <a:lnTo>
                    <a:pt x="15941" y="88508"/>
                  </a:lnTo>
                  <a:lnTo>
                    <a:pt x="15817" y="94404"/>
                  </a:lnTo>
                  <a:lnTo>
                    <a:pt x="18085" y="100747"/>
                  </a:lnTo>
                  <a:lnTo>
                    <a:pt x="18761" y="105834"/>
                  </a:lnTo>
                  <a:lnTo>
                    <a:pt x="18123" y="110796"/>
                  </a:lnTo>
                  <a:lnTo>
                    <a:pt x="18218" y="115825"/>
                  </a:lnTo>
                  <a:lnTo>
                    <a:pt x="18046" y="120835"/>
                  </a:lnTo>
                  <a:lnTo>
                    <a:pt x="19513" y="125989"/>
                  </a:lnTo>
                  <a:lnTo>
                    <a:pt x="18446" y="130913"/>
                  </a:lnTo>
                  <a:lnTo>
                    <a:pt x="19418" y="135694"/>
                  </a:lnTo>
                  <a:lnTo>
                    <a:pt x="20923" y="141019"/>
                  </a:lnTo>
                  <a:lnTo>
                    <a:pt x="21371" y="145810"/>
                  </a:lnTo>
                  <a:lnTo>
                    <a:pt x="22457" y="151354"/>
                  </a:lnTo>
                  <a:lnTo>
                    <a:pt x="23180" y="156430"/>
                  </a:lnTo>
                  <a:lnTo>
                    <a:pt x="22923" y="161431"/>
                  </a:lnTo>
                  <a:lnTo>
                    <a:pt x="23314" y="166489"/>
                  </a:lnTo>
                  <a:lnTo>
                    <a:pt x="19713" y="170518"/>
                  </a:lnTo>
                  <a:lnTo>
                    <a:pt x="18846" y="175242"/>
                  </a:lnTo>
                  <a:lnTo>
                    <a:pt x="18780" y="180614"/>
                  </a:lnTo>
                  <a:lnTo>
                    <a:pt x="16799" y="185986"/>
                  </a:lnTo>
                  <a:lnTo>
                    <a:pt x="13151" y="189501"/>
                  </a:lnTo>
                  <a:lnTo>
                    <a:pt x="9074" y="192797"/>
                  </a:lnTo>
                  <a:lnTo>
                    <a:pt x="4359" y="194768"/>
                  </a:lnTo>
                  <a:lnTo>
                    <a:pt x="1787" y="198979"/>
                  </a:lnTo>
                  <a:lnTo>
                    <a:pt x="2492" y="204608"/>
                  </a:lnTo>
                  <a:lnTo>
                    <a:pt x="-213" y="208970"/>
                  </a:lnTo>
                  <a:lnTo>
                    <a:pt x="3807" y="212647"/>
                  </a:lnTo>
                  <a:lnTo>
                    <a:pt x="7788" y="216705"/>
                  </a:lnTo>
                  <a:lnTo>
                    <a:pt x="11846" y="220096"/>
                  </a:lnTo>
                  <a:lnTo>
                    <a:pt x="15160" y="224039"/>
                  </a:lnTo>
                  <a:lnTo>
                    <a:pt x="17856" y="228373"/>
                  </a:lnTo>
                  <a:lnTo>
                    <a:pt x="20894" y="232964"/>
                  </a:lnTo>
                  <a:lnTo>
                    <a:pt x="24990" y="236202"/>
                  </a:lnTo>
                  <a:lnTo>
                    <a:pt x="28534" y="239707"/>
                  </a:lnTo>
                  <a:lnTo>
                    <a:pt x="29143" y="244775"/>
                  </a:lnTo>
                  <a:lnTo>
                    <a:pt x="28067" y="249623"/>
                  </a:lnTo>
                  <a:lnTo>
                    <a:pt x="27705" y="254681"/>
                  </a:lnTo>
                  <a:lnTo>
                    <a:pt x="24114" y="258062"/>
                  </a:lnTo>
                  <a:lnTo>
                    <a:pt x="21885" y="262653"/>
                  </a:lnTo>
                  <a:lnTo>
                    <a:pt x="22504" y="267835"/>
                  </a:lnTo>
                  <a:lnTo>
                    <a:pt x="24190" y="272702"/>
                  </a:lnTo>
                  <a:lnTo>
                    <a:pt x="26285" y="276988"/>
                  </a:lnTo>
                  <a:lnTo>
                    <a:pt x="30962" y="279227"/>
                  </a:lnTo>
                  <a:lnTo>
                    <a:pt x="31705" y="284246"/>
                  </a:lnTo>
                  <a:lnTo>
                    <a:pt x="30943" y="289447"/>
                  </a:lnTo>
                  <a:lnTo>
                    <a:pt x="29105" y="294924"/>
                  </a:lnTo>
                  <a:lnTo>
                    <a:pt x="32753" y="298981"/>
                  </a:lnTo>
                  <a:lnTo>
                    <a:pt x="32705" y="303763"/>
                  </a:lnTo>
                  <a:lnTo>
                    <a:pt x="30048" y="307792"/>
                  </a:lnTo>
                  <a:lnTo>
                    <a:pt x="29086" y="312478"/>
                  </a:lnTo>
                  <a:lnTo>
                    <a:pt x="28467" y="317441"/>
                  </a:lnTo>
                  <a:lnTo>
                    <a:pt x="25047" y="321165"/>
                  </a:lnTo>
                  <a:lnTo>
                    <a:pt x="21447" y="324613"/>
                  </a:lnTo>
                  <a:lnTo>
                    <a:pt x="20494" y="329290"/>
                  </a:lnTo>
                  <a:lnTo>
                    <a:pt x="23695" y="334472"/>
                  </a:lnTo>
                  <a:lnTo>
                    <a:pt x="24714" y="339682"/>
                  </a:lnTo>
                  <a:lnTo>
                    <a:pt x="27591" y="343759"/>
                  </a:lnTo>
                  <a:lnTo>
                    <a:pt x="29257" y="348454"/>
                  </a:lnTo>
                  <a:lnTo>
                    <a:pt x="29457" y="353769"/>
                  </a:lnTo>
                  <a:lnTo>
                    <a:pt x="26162" y="357351"/>
                  </a:lnTo>
                  <a:lnTo>
                    <a:pt x="26962" y="362428"/>
                  </a:lnTo>
                  <a:lnTo>
                    <a:pt x="31486" y="364790"/>
                  </a:lnTo>
                  <a:lnTo>
                    <a:pt x="35792" y="367828"/>
                  </a:lnTo>
                  <a:lnTo>
                    <a:pt x="40240" y="369562"/>
                  </a:lnTo>
                  <a:lnTo>
                    <a:pt x="41954" y="374010"/>
                  </a:lnTo>
                  <a:lnTo>
                    <a:pt x="41087" y="378820"/>
                  </a:lnTo>
                  <a:lnTo>
                    <a:pt x="41535" y="383668"/>
                  </a:lnTo>
                  <a:lnTo>
                    <a:pt x="43202" y="388478"/>
                  </a:lnTo>
                  <a:lnTo>
                    <a:pt x="45164" y="392927"/>
                  </a:lnTo>
                  <a:lnTo>
                    <a:pt x="43231" y="397784"/>
                  </a:lnTo>
                  <a:lnTo>
                    <a:pt x="41735" y="403547"/>
                  </a:lnTo>
                  <a:lnTo>
                    <a:pt x="40773" y="408329"/>
                  </a:lnTo>
                  <a:lnTo>
                    <a:pt x="39306" y="412986"/>
                  </a:lnTo>
                  <a:lnTo>
                    <a:pt x="37725" y="417730"/>
                  </a:lnTo>
                  <a:lnTo>
                    <a:pt x="35230" y="422921"/>
                  </a:lnTo>
                  <a:lnTo>
                    <a:pt x="32629" y="428026"/>
                  </a:lnTo>
                  <a:lnTo>
                    <a:pt x="29238" y="432236"/>
                  </a:lnTo>
                  <a:lnTo>
                    <a:pt x="26552" y="436227"/>
                  </a:lnTo>
                  <a:lnTo>
                    <a:pt x="31629" y="437447"/>
                  </a:lnTo>
                  <a:lnTo>
                    <a:pt x="36306" y="438504"/>
                  </a:lnTo>
                  <a:lnTo>
                    <a:pt x="39411" y="433760"/>
                  </a:lnTo>
                  <a:lnTo>
                    <a:pt x="40649" y="428683"/>
                  </a:lnTo>
                  <a:lnTo>
                    <a:pt x="37982" y="424131"/>
                  </a:lnTo>
                  <a:lnTo>
                    <a:pt x="42097" y="420006"/>
                  </a:lnTo>
                  <a:lnTo>
                    <a:pt x="46707" y="422216"/>
                  </a:lnTo>
                  <a:lnTo>
                    <a:pt x="52022" y="422102"/>
                  </a:lnTo>
                  <a:lnTo>
                    <a:pt x="55956" y="424873"/>
                  </a:lnTo>
                  <a:lnTo>
                    <a:pt x="58880" y="429007"/>
                  </a:lnTo>
                  <a:lnTo>
                    <a:pt x="57661" y="433732"/>
                  </a:lnTo>
                  <a:lnTo>
                    <a:pt x="59080" y="438332"/>
                  </a:lnTo>
                  <a:lnTo>
                    <a:pt x="62995" y="442161"/>
                  </a:lnTo>
                  <a:lnTo>
                    <a:pt x="63348" y="447629"/>
                  </a:lnTo>
                  <a:lnTo>
                    <a:pt x="68167" y="446743"/>
                  </a:lnTo>
                  <a:lnTo>
                    <a:pt x="71872" y="449915"/>
                  </a:lnTo>
                  <a:lnTo>
                    <a:pt x="76654" y="451458"/>
                  </a:lnTo>
                  <a:lnTo>
                    <a:pt x="81483" y="453487"/>
                  </a:lnTo>
                  <a:lnTo>
                    <a:pt x="85817" y="456554"/>
                  </a:lnTo>
                  <a:lnTo>
                    <a:pt x="90922" y="456411"/>
                  </a:lnTo>
                  <a:lnTo>
                    <a:pt x="95132" y="459716"/>
                  </a:lnTo>
                  <a:lnTo>
                    <a:pt x="96447" y="464688"/>
                  </a:lnTo>
                  <a:lnTo>
                    <a:pt x="101333" y="463583"/>
                  </a:lnTo>
                  <a:lnTo>
                    <a:pt x="105667" y="465983"/>
                  </a:lnTo>
                  <a:lnTo>
                    <a:pt x="105391" y="470831"/>
                  </a:lnTo>
                  <a:lnTo>
                    <a:pt x="110553" y="469508"/>
                  </a:lnTo>
                  <a:lnTo>
                    <a:pt x="115201" y="468164"/>
                  </a:lnTo>
                  <a:lnTo>
                    <a:pt x="118669" y="471698"/>
                  </a:lnTo>
                  <a:lnTo>
                    <a:pt x="121707" y="467431"/>
                  </a:lnTo>
                  <a:lnTo>
                    <a:pt x="126812" y="468203"/>
                  </a:lnTo>
                  <a:lnTo>
                    <a:pt x="131318" y="470927"/>
                  </a:lnTo>
                  <a:lnTo>
                    <a:pt x="134499" y="474946"/>
                  </a:lnTo>
                  <a:lnTo>
                    <a:pt x="133185" y="480233"/>
                  </a:lnTo>
                  <a:lnTo>
                    <a:pt x="130803" y="485014"/>
                  </a:lnTo>
                  <a:lnTo>
                    <a:pt x="125812" y="485967"/>
                  </a:lnTo>
                  <a:lnTo>
                    <a:pt x="121841" y="489310"/>
                  </a:lnTo>
                  <a:lnTo>
                    <a:pt x="117869" y="492568"/>
                  </a:lnTo>
                  <a:lnTo>
                    <a:pt x="121145" y="496987"/>
                  </a:lnTo>
                  <a:lnTo>
                    <a:pt x="124926" y="499978"/>
                  </a:lnTo>
                  <a:lnTo>
                    <a:pt x="128708" y="502940"/>
                  </a:lnTo>
                  <a:lnTo>
                    <a:pt x="131499" y="507007"/>
                  </a:lnTo>
                  <a:lnTo>
                    <a:pt x="135414" y="510370"/>
                  </a:lnTo>
                  <a:lnTo>
                    <a:pt x="138490" y="514751"/>
                  </a:lnTo>
                  <a:lnTo>
                    <a:pt x="141367" y="518752"/>
                  </a:lnTo>
                  <a:lnTo>
                    <a:pt x="141652" y="523933"/>
                  </a:lnTo>
                  <a:lnTo>
                    <a:pt x="142834" y="528696"/>
                  </a:lnTo>
                  <a:lnTo>
                    <a:pt x="146215" y="532230"/>
                  </a:lnTo>
                  <a:lnTo>
                    <a:pt x="151035" y="533763"/>
                  </a:lnTo>
                  <a:lnTo>
                    <a:pt x="153873" y="529858"/>
                  </a:lnTo>
                  <a:lnTo>
                    <a:pt x="157769" y="525286"/>
                  </a:lnTo>
                  <a:lnTo>
                    <a:pt x="161150" y="521848"/>
                  </a:lnTo>
                  <a:lnTo>
                    <a:pt x="165741" y="520247"/>
                  </a:lnTo>
                  <a:lnTo>
                    <a:pt x="170504" y="518247"/>
                  </a:lnTo>
                  <a:lnTo>
                    <a:pt x="173409" y="513094"/>
                  </a:lnTo>
                  <a:lnTo>
                    <a:pt x="168884" y="510227"/>
                  </a:lnTo>
                  <a:lnTo>
                    <a:pt x="167141" y="504693"/>
                  </a:lnTo>
                  <a:lnTo>
                    <a:pt x="164741" y="500197"/>
                  </a:lnTo>
                  <a:lnTo>
                    <a:pt x="166341" y="495282"/>
                  </a:lnTo>
                  <a:lnTo>
                    <a:pt x="170675" y="497387"/>
                  </a:lnTo>
                  <a:lnTo>
                    <a:pt x="175504" y="499245"/>
                  </a:lnTo>
                  <a:lnTo>
                    <a:pt x="180324" y="500407"/>
                  </a:lnTo>
                  <a:lnTo>
                    <a:pt x="184439" y="503102"/>
                  </a:lnTo>
                  <a:lnTo>
                    <a:pt x="188763" y="507674"/>
                  </a:lnTo>
                  <a:lnTo>
                    <a:pt x="193297" y="510941"/>
                  </a:lnTo>
                  <a:lnTo>
                    <a:pt x="196279" y="515180"/>
                  </a:lnTo>
                  <a:lnTo>
                    <a:pt x="201326" y="515132"/>
                  </a:lnTo>
                  <a:lnTo>
                    <a:pt x="205956" y="517180"/>
                  </a:lnTo>
                  <a:lnTo>
                    <a:pt x="211404" y="517304"/>
                  </a:lnTo>
                  <a:lnTo>
                    <a:pt x="216624" y="517371"/>
                  </a:lnTo>
                  <a:lnTo>
                    <a:pt x="220681" y="514275"/>
                  </a:lnTo>
                  <a:lnTo>
                    <a:pt x="223339" y="518771"/>
                  </a:lnTo>
                  <a:lnTo>
                    <a:pt x="225177" y="523981"/>
                  </a:lnTo>
                  <a:lnTo>
                    <a:pt x="221519" y="527210"/>
                  </a:lnTo>
                  <a:lnTo>
                    <a:pt x="216576" y="528896"/>
                  </a:lnTo>
                  <a:lnTo>
                    <a:pt x="216643" y="533658"/>
                  </a:lnTo>
                  <a:lnTo>
                    <a:pt x="220986" y="536135"/>
                  </a:lnTo>
                  <a:lnTo>
                    <a:pt x="223977" y="539897"/>
                  </a:lnTo>
                  <a:lnTo>
                    <a:pt x="225577" y="544850"/>
                  </a:lnTo>
                  <a:lnTo>
                    <a:pt x="228473" y="549546"/>
                  </a:lnTo>
                  <a:lnTo>
                    <a:pt x="233016" y="551737"/>
                  </a:lnTo>
                  <a:lnTo>
                    <a:pt x="237721" y="549832"/>
                  </a:lnTo>
                  <a:lnTo>
                    <a:pt x="242427" y="548098"/>
                  </a:lnTo>
                  <a:lnTo>
                    <a:pt x="242198" y="543145"/>
                  </a:lnTo>
                  <a:lnTo>
                    <a:pt x="247189" y="544546"/>
                  </a:lnTo>
                  <a:lnTo>
                    <a:pt x="249437" y="549984"/>
                  </a:lnTo>
                  <a:lnTo>
                    <a:pt x="254524" y="549280"/>
                  </a:lnTo>
                  <a:lnTo>
                    <a:pt x="256895" y="553680"/>
                  </a:lnTo>
                  <a:lnTo>
                    <a:pt x="260658" y="557471"/>
                  </a:lnTo>
                  <a:lnTo>
                    <a:pt x="265420" y="556471"/>
                  </a:lnTo>
                  <a:lnTo>
                    <a:pt x="270068" y="557842"/>
                  </a:lnTo>
                  <a:lnTo>
                    <a:pt x="274402" y="560757"/>
                  </a:lnTo>
                  <a:lnTo>
                    <a:pt x="279051" y="559090"/>
                  </a:lnTo>
                  <a:lnTo>
                    <a:pt x="280698" y="564462"/>
                  </a:lnTo>
                  <a:lnTo>
                    <a:pt x="280831" y="569415"/>
                  </a:lnTo>
                  <a:lnTo>
                    <a:pt x="282851" y="574502"/>
                  </a:lnTo>
                  <a:lnTo>
                    <a:pt x="284375" y="579541"/>
                  </a:lnTo>
                  <a:lnTo>
                    <a:pt x="285023" y="584541"/>
                  </a:lnTo>
                  <a:lnTo>
                    <a:pt x="290138" y="584655"/>
                  </a:lnTo>
                  <a:lnTo>
                    <a:pt x="294805" y="586617"/>
                  </a:lnTo>
                  <a:lnTo>
                    <a:pt x="297434" y="591190"/>
                  </a:lnTo>
                  <a:lnTo>
                    <a:pt x="298072" y="596771"/>
                  </a:lnTo>
                  <a:lnTo>
                    <a:pt x="299568" y="601410"/>
                  </a:lnTo>
                  <a:lnTo>
                    <a:pt x="301834" y="606106"/>
                  </a:lnTo>
                  <a:lnTo>
                    <a:pt x="306987" y="606392"/>
                  </a:lnTo>
                  <a:lnTo>
                    <a:pt x="307587" y="611402"/>
                  </a:lnTo>
                  <a:lnTo>
                    <a:pt x="308930" y="616231"/>
                  </a:lnTo>
                  <a:lnTo>
                    <a:pt x="312636" y="619783"/>
                  </a:lnTo>
                  <a:lnTo>
                    <a:pt x="317332" y="618536"/>
                  </a:lnTo>
                  <a:lnTo>
                    <a:pt x="322399" y="618088"/>
                  </a:lnTo>
                  <a:lnTo>
                    <a:pt x="324732" y="613935"/>
                  </a:lnTo>
                  <a:lnTo>
                    <a:pt x="326390" y="609049"/>
                  </a:lnTo>
                  <a:lnTo>
                    <a:pt x="328828" y="604763"/>
                  </a:lnTo>
                  <a:lnTo>
                    <a:pt x="333762" y="604734"/>
                  </a:lnTo>
                  <a:lnTo>
                    <a:pt x="336782" y="600819"/>
                  </a:lnTo>
                  <a:lnTo>
                    <a:pt x="341153" y="597619"/>
                  </a:lnTo>
                  <a:lnTo>
                    <a:pt x="345783" y="599543"/>
                  </a:lnTo>
                  <a:lnTo>
                    <a:pt x="348249" y="605239"/>
                  </a:lnTo>
                  <a:lnTo>
                    <a:pt x="349707" y="610020"/>
                  </a:lnTo>
                  <a:lnTo>
                    <a:pt x="352774" y="614602"/>
                  </a:lnTo>
                  <a:lnTo>
                    <a:pt x="355012" y="619288"/>
                  </a:lnTo>
                  <a:lnTo>
                    <a:pt x="359784" y="621184"/>
                  </a:lnTo>
                  <a:lnTo>
                    <a:pt x="364347" y="619603"/>
                  </a:lnTo>
                  <a:lnTo>
                    <a:pt x="366480" y="624375"/>
                  </a:lnTo>
                  <a:lnTo>
                    <a:pt x="366919" y="629851"/>
                  </a:lnTo>
                  <a:lnTo>
                    <a:pt x="367871" y="634785"/>
                  </a:lnTo>
                  <a:lnTo>
                    <a:pt x="364833" y="638691"/>
                  </a:lnTo>
                  <a:lnTo>
                    <a:pt x="364890" y="643463"/>
                  </a:lnTo>
                  <a:lnTo>
                    <a:pt x="369986" y="644158"/>
                  </a:lnTo>
                  <a:lnTo>
                    <a:pt x="373796" y="641158"/>
                  </a:lnTo>
                  <a:lnTo>
                    <a:pt x="378510" y="640300"/>
                  </a:lnTo>
                  <a:lnTo>
                    <a:pt x="382158" y="643910"/>
                  </a:lnTo>
                  <a:lnTo>
                    <a:pt x="386855" y="645977"/>
                  </a:lnTo>
                  <a:lnTo>
                    <a:pt x="387921" y="641148"/>
                  </a:lnTo>
                  <a:lnTo>
                    <a:pt x="388969" y="636138"/>
                  </a:lnTo>
                  <a:lnTo>
                    <a:pt x="390474" y="631547"/>
                  </a:lnTo>
                  <a:lnTo>
                    <a:pt x="394322" y="627842"/>
                  </a:lnTo>
                  <a:lnTo>
                    <a:pt x="399018" y="626718"/>
                  </a:lnTo>
                  <a:lnTo>
                    <a:pt x="403771" y="625880"/>
                  </a:lnTo>
                  <a:lnTo>
                    <a:pt x="403904" y="620774"/>
                  </a:lnTo>
                  <a:lnTo>
                    <a:pt x="408619" y="622308"/>
                  </a:lnTo>
                  <a:lnTo>
                    <a:pt x="412705" y="619831"/>
                  </a:lnTo>
                  <a:lnTo>
                    <a:pt x="417373" y="621365"/>
                  </a:lnTo>
                  <a:lnTo>
                    <a:pt x="421554" y="623698"/>
                  </a:lnTo>
                  <a:lnTo>
                    <a:pt x="424602" y="619612"/>
                  </a:lnTo>
                  <a:lnTo>
                    <a:pt x="429431" y="619926"/>
                  </a:lnTo>
                  <a:lnTo>
                    <a:pt x="434356" y="621479"/>
                  </a:lnTo>
                  <a:lnTo>
                    <a:pt x="436203" y="626051"/>
                  </a:lnTo>
                  <a:lnTo>
                    <a:pt x="439871" y="629232"/>
                  </a:lnTo>
                  <a:lnTo>
                    <a:pt x="444395" y="626918"/>
                  </a:lnTo>
                  <a:lnTo>
                    <a:pt x="446300" y="631813"/>
                  </a:lnTo>
                  <a:lnTo>
                    <a:pt x="451282" y="631804"/>
                  </a:lnTo>
                  <a:lnTo>
                    <a:pt x="453139" y="627261"/>
                  </a:lnTo>
                  <a:lnTo>
                    <a:pt x="457673" y="625384"/>
                  </a:lnTo>
                  <a:lnTo>
                    <a:pt x="456254" y="620717"/>
                  </a:lnTo>
                  <a:lnTo>
                    <a:pt x="460330" y="617879"/>
                  </a:lnTo>
                  <a:lnTo>
                    <a:pt x="464702" y="620250"/>
                  </a:lnTo>
                  <a:lnTo>
                    <a:pt x="469379" y="617078"/>
                  </a:lnTo>
                  <a:lnTo>
                    <a:pt x="474056" y="615707"/>
                  </a:lnTo>
                  <a:lnTo>
                    <a:pt x="478752" y="617574"/>
                  </a:lnTo>
                  <a:lnTo>
                    <a:pt x="483343" y="619526"/>
                  </a:lnTo>
                  <a:lnTo>
                    <a:pt x="488124" y="618488"/>
                  </a:lnTo>
                  <a:lnTo>
                    <a:pt x="492515" y="616240"/>
                  </a:lnTo>
                  <a:lnTo>
                    <a:pt x="497478" y="616097"/>
                  </a:lnTo>
                  <a:lnTo>
                    <a:pt x="501640" y="619031"/>
                  </a:lnTo>
                  <a:lnTo>
                    <a:pt x="505869" y="622365"/>
                  </a:lnTo>
                  <a:lnTo>
                    <a:pt x="511603" y="621660"/>
                  </a:lnTo>
                  <a:lnTo>
                    <a:pt x="515680" y="624946"/>
                  </a:lnTo>
                  <a:lnTo>
                    <a:pt x="520271" y="626346"/>
                  </a:lnTo>
                  <a:lnTo>
                    <a:pt x="522681" y="630632"/>
                  </a:lnTo>
                  <a:lnTo>
                    <a:pt x="525862" y="634414"/>
                  </a:lnTo>
                  <a:lnTo>
                    <a:pt x="526329" y="640291"/>
                  </a:lnTo>
                  <a:lnTo>
                    <a:pt x="530710" y="642463"/>
                  </a:lnTo>
                  <a:lnTo>
                    <a:pt x="535235" y="644758"/>
                  </a:lnTo>
                  <a:lnTo>
                    <a:pt x="540178" y="645320"/>
                  </a:lnTo>
                  <a:lnTo>
                    <a:pt x="543388" y="649083"/>
                  </a:lnTo>
                  <a:lnTo>
                    <a:pt x="549675" y="648911"/>
                  </a:lnTo>
                  <a:lnTo>
                    <a:pt x="552904" y="653026"/>
                  </a:lnTo>
                  <a:lnTo>
                    <a:pt x="557647" y="654083"/>
                  </a:lnTo>
                  <a:lnTo>
                    <a:pt x="562381" y="654674"/>
                  </a:lnTo>
                  <a:lnTo>
                    <a:pt x="567124" y="655579"/>
                  </a:lnTo>
                  <a:lnTo>
                    <a:pt x="570192" y="659284"/>
                  </a:lnTo>
                  <a:lnTo>
                    <a:pt x="575078" y="658988"/>
                  </a:lnTo>
                  <a:lnTo>
                    <a:pt x="579812" y="659512"/>
                  </a:lnTo>
                  <a:lnTo>
                    <a:pt x="583689" y="662322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38781873-282F-4463-B32A-AFB2AB7F11EF}"/>
                </a:ext>
              </a:extLst>
            </p:cNvPr>
            <p:cNvSpPr/>
            <p:nvPr/>
          </p:nvSpPr>
          <p:spPr>
            <a:xfrm>
              <a:off x="4121579" y="3970844"/>
              <a:ext cx="3959344" cy="2194057"/>
            </a:xfrm>
            <a:custGeom>
              <a:avLst/>
              <a:gdLst>
                <a:gd name="connsiteX0" fmla="*/ 101943 w 412366"/>
                <a:gd name="connsiteY0" fmla="*/ 208818 h 208892"/>
                <a:gd name="connsiteX1" fmla="*/ 107391 w 412366"/>
                <a:gd name="connsiteY1" fmla="*/ 207846 h 208892"/>
                <a:gd name="connsiteX2" fmla="*/ 112306 w 412366"/>
                <a:gd name="connsiteY2" fmla="*/ 206122 h 208892"/>
                <a:gd name="connsiteX3" fmla="*/ 117135 w 412366"/>
                <a:gd name="connsiteY3" fmla="*/ 207027 h 208892"/>
                <a:gd name="connsiteX4" fmla="*/ 122041 w 412366"/>
                <a:gd name="connsiteY4" fmla="*/ 205341 h 208892"/>
                <a:gd name="connsiteX5" fmla="*/ 126851 w 412366"/>
                <a:gd name="connsiteY5" fmla="*/ 206875 h 208892"/>
                <a:gd name="connsiteX6" fmla="*/ 131756 w 412366"/>
                <a:gd name="connsiteY6" fmla="*/ 205627 h 208892"/>
                <a:gd name="connsiteX7" fmla="*/ 135128 w 412366"/>
                <a:gd name="connsiteY7" fmla="*/ 201017 h 208892"/>
                <a:gd name="connsiteX8" fmla="*/ 140005 w 412366"/>
                <a:gd name="connsiteY8" fmla="*/ 200093 h 208892"/>
                <a:gd name="connsiteX9" fmla="*/ 140138 w 412366"/>
                <a:gd name="connsiteY9" fmla="*/ 195140 h 208892"/>
                <a:gd name="connsiteX10" fmla="*/ 138547 w 412366"/>
                <a:gd name="connsiteY10" fmla="*/ 190492 h 208892"/>
                <a:gd name="connsiteX11" fmla="*/ 138890 w 412366"/>
                <a:gd name="connsiteY11" fmla="*/ 185529 h 208892"/>
                <a:gd name="connsiteX12" fmla="*/ 140548 w 412366"/>
                <a:gd name="connsiteY12" fmla="*/ 180767 h 208892"/>
                <a:gd name="connsiteX13" fmla="*/ 142843 w 412366"/>
                <a:gd name="connsiteY13" fmla="*/ 176090 h 208892"/>
                <a:gd name="connsiteX14" fmla="*/ 146834 w 412366"/>
                <a:gd name="connsiteY14" fmla="*/ 173318 h 208892"/>
                <a:gd name="connsiteX15" fmla="*/ 151025 w 412366"/>
                <a:gd name="connsiteY15" fmla="*/ 170946 h 208892"/>
                <a:gd name="connsiteX16" fmla="*/ 156369 w 412366"/>
                <a:gd name="connsiteY16" fmla="*/ 172242 h 208892"/>
                <a:gd name="connsiteX17" fmla="*/ 161284 w 412366"/>
                <a:gd name="connsiteY17" fmla="*/ 172337 h 208892"/>
                <a:gd name="connsiteX18" fmla="*/ 166427 w 412366"/>
                <a:gd name="connsiteY18" fmla="*/ 172061 h 208892"/>
                <a:gd name="connsiteX19" fmla="*/ 171332 w 412366"/>
                <a:gd name="connsiteY19" fmla="*/ 173175 h 208892"/>
                <a:gd name="connsiteX20" fmla="*/ 176095 w 412366"/>
                <a:gd name="connsiteY20" fmla="*/ 171727 h 208892"/>
                <a:gd name="connsiteX21" fmla="*/ 181048 w 412366"/>
                <a:gd name="connsiteY21" fmla="*/ 170194 h 208892"/>
                <a:gd name="connsiteX22" fmla="*/ 185868 w 412366"/>
                <a:gd name="connsiteY22" fmla="*/ 170337 h 208892"/>
                <a:gd name="connsiteX23" fmla="*/ 190706 w 412366"/>
                <a:gd name="connsiteY23" fmla="*/ 169708 h 208892"/>
                <a:gd name="connsiteX24" fmla="*/ 191830 w 412366"/>
                <a:gd name="connsiteY24" fmla="*/ 164603 h 208892"/>
                <a:gd name="connsiteX25" fmla="*/ 193487 w 412366"/>
                <a:gd name="connsiteY25" fmla="*/ 159726 h 208892"/>
                <a:gd name="connsiteX26" fmla="*/ 197374 w 412366"/>
                <a:gd name="connsiteY26" fmla="*/ 156049 h 208892"/>
                <a:gd name="connsiteX27" fmla="*/ 201726 w 412366"/>
                <a:gd name="connsiteY27" fmla="*/ 153020 h 208892"/>
                <a:gd name="connsiteX28" fmla="*/ 205984 w 412366"/>
                <a:gd name="connsiteY28" fmla="*/ 155802 h 208892"/>
                <a:gd name="connsiteX29" fmla="*/ 210975 w 412366"/>
                <a:gd name="connsiteY29" fmla="*/ 156316 h 208892"/>
                <a:gd name="connsiteX30" fmla="*/ 213452 w 412366"/>
                <a:gd name="connsiteY30" fmla="*/ 160545 h 208892"/>
                <a:gd name="connsiteX31" fmla="*/ 218138 w 412366"/>
                <a:gd name="connsiteY31" fmla="*/ 161555 h 208892"/>
                <a:gd name="connsiteX32" fmla="*/ 221662 w 412366"/>
                <a:gd name="connsiteY32" fmla="*/ 164803 h 208892"/>
                <a:gd name="connsiteX33" fmla="*/ 226425 w 412366"/>
                <a:gd name="connsiteY33" fmla="*/ 162993 h 208892"/>
                <a:gd name="connsiteX34" fmla="*/ 230978 w 412366"/>
                <a:gd name="connsiteY34" fmla="*/ 161326 h 208892"/>
                <a:gd name="connsiteX35" fmla="*/ 235826 w 412366"/>
                <a:gd name="connsiteY35" fmla="*/ 157945 h 208892"/>
                <a:gd name="connsiteX36" fmla="*/ 239074 w 412366"/>
                <a:gd name="connsiteY36" fmla="*/ 154287 h 208892"/>
                <a:gd name="connsiteX37" fmla="*/ 243208 w 412366"/>
                <a:gd name="connsiteY37" fmla="*/ 151211 h 208892"/>
                <a:gd name="connsiteX38" fmla="*/ 248685 w 412366"/>
                <a:gd name="connsiteY38" fmla="*/ 149430 h 208892"/>
                <a:gd name="connsiteX39" fmla="*/ 253362 w 412366"/>
                <a:gd name="connsiteY39" fmla="*/ 147258 h 208892"/>
                <a:gd name="connsiteX40" fmla="*/ 255943 w 412366"/>
                <a:gd name="connsiteY40" fmla="*/ 142848 h 208892"/>
                <a:gd name="connsiteX41" fmla="*/ 258305 w 412366"/>
                <a:gd name="connsiteY41" fmla="*/ 138599 h 208892"/>
                <a:gd name="connsiteX42" fmla="*/ 258905 w 412366"/>
                <a:gd name="connsiteY42" fmla="*/ 133637 h 208892"/>
                <a:gd name="connsiteX43" fmla="*/ 262754 w 412366"/>
                <a:gd name="connsiteY43" fmla="*/ 129837 h 208892"/>
                <a:gd name="connsiteX44" fmla="*/ 264859 w 412366"/>
                <a:gd name="connsiteY44" fmla="*/ 125236 h 208892"/>
                <a:gd name="connsiteX45" fmla="*/ 264887 w 412366"/>
                <a:gd name="connsiteY45" fmla="*/ 120426 h 208892"/>
                <a:gd name="connsiteX46" fmla="*/ 269669 w 412366"/>
                <a:gd name="connsiteY46" fmla="*/ 119569 h 208892"/>
                <a:gd name="connsiteX47" fmla="*/ 274441 w 412366"/>
                <a:gd name="connsiteY47" fmla="*/ 118568 h 208892"/>
                <a:gd name="connsiteX48" fmla="*/ 279060 w 412366"/>
                <a:gd name="connsiteY48" fmla="*/ 117359 h 208892"/>
                <a:gd name="connsiteX49" fmla="*/ 283994 w 412366"/>
                <a:gd name="connsiteY49" fmla="*/ 116416 h 208892"/>
                <a:gd name="connsiteX50" fmla="*/ 288766 w 412366"/>
                <a:gd name="connsiteY50" fmla="*/ 115511 h 208892"/>
                <a:gd name="connsiteX51" fmla="*/ 292824 w 412366"/>
                <a:gd name="connsiteY51" fmla="*/ 118797 h 208892"/>
                <a:gd name="connsiteX52" fmla="*/ 298110 w 412366"/>
                <a:gd name="connsiteY52" fmla="*/ 120578 h 208892"/>
                <a:gd name="connsiteX53" fmla="*/ 302892 w 412366"/>
                <a:gd name="connsiteY53" fmla="*/ 121169 h 208892"/>
                <a:gd name="connsiteX54" fmla="*/ 307873 w 412366"/>
                <a:gd name="connsiteY54" fmla="*/ 122664 h 208892"/>
                <a:gd name="connsiteX55" fmla="*/ 312655 w 412366"/>
                <a:gd name="connsiteY55" fmla="*/ 122626 h 208892"/>
                <a:gd name="connsiteX56" fmla="*/ 316922 w 412366"/>
                <a:gd name="connsiteY56" fmla="*/ 120388 h 208892"/>
                <a:gd name="connsiteX57" fmla="*/ 322209 w 412366"/>
                <a:gd name="connsiteY57" fmla="*/ 121788 h 208892"/>
                <a:gd name="connsiteX58" fmla="*/ 325266 w 412366"/>
                <a:gd name="connsiteY58" fmla="*/ 117997 h 208892"/>
                <a:gd name="connsiteX59" fmla="*/ 330143 w 412366"/>
                <a:gd name="connsiteY59" fmla="*/ 117502 h 208892"/>
                <a:gd name="connsiteX60" fmla="*/ 334810 w 412366"/>
                <a:gd name="connsiteY60" fmla="*/ 115739 h 208892"/>
                <a:gd name="connsiteX61" fmla="*/ 339049 w 412366"/>
                <a:gd name="connsiteY61" fmla="*/ 118883 h 208892"/>
                <a:gd name="connsiteX62" fmla="*/ 341325 w 412366"/>
                <a:gd name="connsiteY62" fmla="*/ 123102 h 208892"/>
                <a:gd name="connsiteX63" fmla="*/ 346107 w 412366"/>
                <a:gd name="connsiteY63" fmla="*/ 123340 h 208892"/>
                <a:gd name="connsiteX64" fmla="*/ 347507 w 412366"/>
                <a:gd name="connsiteY64" fmla="*/ 128922 h 208892"/>
                <a:gd name="connsiteX65" fmla="*/ 349926 w 412366"/>
                <a:gd name="connsiteY65" fmla="*/ 133485 h 208892"/>
                <a:gd name="connsiteX66" fmla="*/ 352650 w 412366"/>
                <a:gd name="connsiteY66" fmla="*/ 138123 h 208892"/>
                <a:gd name="connsiteX67" fmla="*/ 356260 w 412366"/>
                <a:gd name="connsiteY67" fmla="*/ 141390 h 208892"/>
                <a:gd name="connsiteX68" fmla="*/ 361204 w 412366"/>
                <a:gd name="connsiteY68" fmla="*/ 142533 h 208892"/>
                <a:gd name="connsiteX69" fmla="*/ 365452 w 412366"/>
                <a:gd name="connsiteY69" fmla="*/ 139685 h 208892"/>
                <a:gd name="connsiteX70" fmla="*/ 370214 w 412366"/>
                <a:gd name="connsiteY70" fmla="*/ 137809 h 208892"/>
                <a:gd name="connsiteX71" fmla="*/ 374996 w 412366"/>
                <a:gd name="connsiteY71" fmla="*/ 137009 h 208892"/>
                <a:gd name="connsiteX72" fmla="*/ 379787 w 412366"/>
                <a:gd name="connsiteY72" fmla="*/ 136837 h 208892"/>
                <a:gd name="connsiteX73" fmla="*/ 384559 w 412366"/>
                <a:gd name="connsiteY73" fmla="*/ 135494 h 208892"/>
                <a:gd name="connsiteX74" fmla="*/ 383797 w 412366"/>
                <a:gd name="connsiteY74" fmla="*/ 130751 h 208892"/>
                <a:gd name="connsiteX75" fmla="*/ 384426 w 412366"/>
                <a:gd name="connsiteY75" fmla="*/ 125903 h 208892"/>
                <a:gd name="connsiteX76" fmla="*/ 385016 w 412366"/>
                <a:gd name="connsiteY76" fmla="*/ 120988 h 208892"/>
                <a:gd name="connsiteX77" fmla="*/ 385245 w 412366"/>
                <a:gd name="connsiteY77" fmla="*/ 116035 h 208892"/>
                <a:gd name="connsiteX78" fmla="*/ 387045 w 412366"/>
                <a:gd name="connsiteY78" fmla="*/ 111596 h 208892"/>
                <a:gd name="connsiteX79" fmla="*/ 391036 w 412366"/>
                <a:gd name="connsiteY79" fmla="*/ 108901 h 208892"/>
                <a:gd name="connsiteX80" fmla="*/ 394094 w 412366"/>
                <a:gd name="connsiteY80" fmla="*/ 105167 h 208892"/>
                <a:gd name="connsiteX81" fmla="*/ 397980 w 412366"/>
                <a:gd name="connsiteY81" fmla="*/ 102261 h 208892"/>
                <a:gd name="connsiteX82" fmla="*/ 399294 w 412366"/>
                <a:gd name="connsiteY82" fmla="*/ 97680 h 208892"/>
                <a:gd name="connsiteX83" fmla="*/ 398446 w 412366"/>
                <a:gd name="connsiteY83" fmla="*/ 92984 h 208892"/>
                <a:gd name="connsiteX84" fmla="*/ 400808 w 412366"/>
                <a:gd name="connsiteY84" fmla="*/ 88822 h 208892"/>
                <a:gd name="connsiteX85" fmla="*/ 400418 w 412366"/>
                <a:gd name="connsiteY85" fmla="*/ 84012 h 208892"/>
                <a:gd name="connsiteX86" fmla="*/ 403219 w 412366"/>
                <a:gd name="connsiteY86" fmla="*/ 80116 h 208892"/>
                <a:gd name="connsiteX87" fmla="*/ 403380 w 412366"/>
                <a:gd name="connsiteY87" fmla="*/ 75049 h 208892"/>
                <a:gd name="connsiteX88" fmla="*/ 405819 w 412366"/>
                <a:gd name="connsiteY88" fmla="*/ 70810 h 208892"/>
                <a:gd name="connsiteX89" fmla="*/ 408677 w 412366"/>
                <a:gd name="connsiteY89" fmla="*/ 66971 h 208892"/>
                <a:gd name="connsiteX90" fmla="*/ 412125 w 412366"/>
                <a:gd name="connsiteY90" fmla="*/ 63638 h 208892"/>
                <a:gd name="connsiteX91" fmla="*/ 412153 w 412366"/>
                <a:gd name="connsiteY91" fmla="*/ 58751 h 208892"/>
                <a:gd name="connsiteX92" fmla="*/ 407209 w 412366"/>
                <a:gd name="connsiteY92" fmla="*/ 56113 h 208892"/>
                <a:gd name="connsiteX93" fmla="*/ 402323 w 412366"/>
                <a:gd name="connsiteY93" fmla="*/ 55065 h 208892"/>
                <a:gd name="connsiteX94" fmla="*/ 399409 w 412366"/>
                <a:gd name="connsiteY94" fmla="*/ 50503 h 208892"/>
                <a:gd name="connsiteX95" fmla="*/ 394103 w 412366"/>
                <a:gd name="connsiteY95" fmla="*/ 51284 h 208892"/>
                <a:gd name="connsiteX96" fmla="*/ 389369 w 412366"/>
                <a:gd name="connsiteY96" fmla="*/ 50150 h 208892"/>
                <a:gd name="connsiteX97" fmla="*/ 385740 w 412366"/>
                <a:gd name="connsiteY97" fmla="*/ 46788 h 208892"/>
                <a:gd name="connsiteX98" fmla="*/ 381416 w 412366"/>
                <a:gd name="connsiteY98" fmla="*/ 44683 h 208892"/>
                <a:gd name="connsiteX99" fmla="*/ 376682 w 412366"/>
                <a:gd name="connsiteY99" fmla="*/ 43149 h 208892"/>
                <a:gd name="connsiteX100" fmla="*/ 375453 w 412366"/>
                <a:gd name="connsiteY100" fmla="*/ 38235 h 208892"/>
                <a:gd name="connsiteX101" fmla="*/ 372263 w 412366"/>
                <a:gd name="connsiteY101" fmla="*/ 33043 h 208892"/>
                <a:gd name="connsiteX102" fmla="*/ 370195 w 412366"/>
                <a:gd name="connsiteY102" fmla="*/ 28510 h 208892"/>
                <a:gd name="connsiteX103" fmla="*/ 365480 w 412366"/>
                <a:gd name="connsiteY103" fmla="*/ 27452 h 208892"/>
                <a:gd name="connsiteX104" fmla="*/ 361280 w 412366"/>
                <a:gd name="connsiteY104" fmla="*/ 23309 h 208892"/>
                <a:gd name="connsiteX105" fmla="*/ 357489 w 412366"/>
                <a:gd name="connsiteY105" fmla="*/ 26862 h 208892"/>
                <a:gd name="connsiteX106" fmla="*/ 354089 w 412366"/>
                <a:gd name="connsiteY106" fmla="*/ 23328 h 208892"/>
                <a:gd name="connsiteX107" fmla="*/ 349764 w 412366"/>
                <a:gd name="connsiteY107" fmla="*/ 20927 h 208892"/>
                <a:gd name="connsiteX108" fmla="*/ 346278 w 412366"/>
                <a:gd name="connsiteY108" fmla="*/ 17384 h 208892"/>
                <a:gd name="connsiteX109" fmla="*/ 341087 w 412366"/>
                <a:gd name="connsiteY109" fmla="*/ 17756 h 208892"/>
                <a:gd name="connsiteX110" fmla="*/ 336305 w 412366"/>
                <a:gd name="connsiteY110" fmla="*/ 19413 h 208892"/>
                <a:gd name="connsiteX111" fmla="*/ 331400 w 412366"/>
                <a:gd name="connsiteY111" fmla="*/ 20499 h 208892"/>
                <a:gd name="connsiteX112" fmla="*/ 326923 w 412366"/>
                <a:gd name="connsiteY112" fmla="*/ 18442 h 208892"/>
                <a:gd name="connsiteX113" fmla="*/ 321675 w 412366"/>
                <a:gd name="connsiteY113" fmla="*/ 16756 h 208892"/>
                <a:gd name="connsiteX114" fmla="*/ 316979 w 412366"/>
                <a:gd name="connsiteY114" fmla="*/ 19718 h 208892"/>
                <a:gd name="connsiteX115" fmla="*/ 311512 w 412366"/>
                <a:gd name="connsiteY115" fmla="*/ 19375 h 208892"/>
                <a:gd name="connsiteX116" fmla="*/ 306016 w 412366"/>
                <a:gd name="connsiteY116" fmla="*/ 20146 h 208892"/>
                <a:gd name="connsiteX117" fmla="*/ 307597 w 412366"/>
                <a:gd name="connsiteY117" fmla="*/ 24766 h 208892"/>
                <a:gd name="connsiteX118" fmla="*/ 303235 w 412366"/>
                <a:gd name="connsiteY118" fmla="*/ 28014 h 208892"/>
                <a:gd name="connsiteX119" fmla="*/ 300720 w 412366"/>
                <a:gd name="connsiteY119" fmla="*/ 32872 h 208892"/>
                <a:gd name="connsiteX120" fmla="*/ 295462 w 412366"/>
                <a:gd name="connsiteY120" fmla="*/ 33501 h 208892"/>
                <a:gd name="connsiteX121" fmla="*/ 293557 w 412366"/>
                <a:gd name="connsiteY121" fmla="*/ 28538 h 208892"/>
                <a:gd name="connsiteX122" fmla="*/ 289004 w 412366"/>
                <a:gd name="connsiteY122" fmla="*/ 30872 h 208892"/>
                <a:gd name="connsiteX123" fmla="*/ 285337 w 412366"/>
                <a:gd name="connsiteY123" fmla="*/ 27690 h 208892"/>
                <a:gd name="connsiteX124" fmla="*/ 283489 w 412366"/>
                <a:gd name="connsiteY124" fmla="*/ 23118 h 208892"/>
                <a:gd name="connsiteX125" fmla="*/ 278565 w 412366"/>
                <a:gd name="connsiteY125" fmla="*/ 21566 h 208892"/>
                <a:gd name="connsiteX126" fmla="*/ 273735 w 412366"/>
                <a:gd name="connsiteY126" fmla="*/ 21252 h 208892"/>
                <a:gd name="connsiteX127" fmla="*/ 270688 w 412366"/>
                <a:gd name="connsiteY127" fmla="*/ 25338 h 208892"/>
                <a:gd name="connsiteX128" fmla="*/ 266506 w 412366"/>
                <a:gd name="connsiteY128" fmla="*/ 23004 h 208892"/>
                <a:gd name="connsiteX129" fmla="*/ 262106 w 412366"/>
                <a:gd name="connsiteY129" fmla="*/ 20966 h 208892"/>
                <a:gd name="connsiteX130" fmla="*/ 257753 w 412366"/>
                <a:gd name="connsiteY130" fmla="*/ 23947 h 208892"/>
                <a:gd name="connsiteX131" fmla="*/ 253038 w 412366"/>
                <a:gd name="connsiteY131" fmla="*/ 22413 h 208892"/>
                <a:gd name="connsiteX132" fmla="*/ 252905 w 412366"/>
                <a:gd name="connsiteY132" fmla="*/ 27519 h 208892"/>
                <a:gd name="connsiteX133" fmla="*/ 248151 w 412366"/>
                <a:gd name="connsiteY133" fmla="*/ 28357 h 208892"/>
                <a:gd name="connsiteX134" fmla="*/ 243475 w 412366"/>
                <a:gd name="connsiteY134" fmla="*/ 29424 h 208892"/>
                <a:gd name="connsiteX135" fmla="*/ 239684 w 412366"/>
                <a:gd name="connsiteY135" fmla="*/ 32986 h 208892"/>
                <a:gd name="connsiteX136" fmla="*/ 238103 w 412366"/>
                <a:gd name="connsiteY136" fmla="*/ 37777 h 208892"/>
                <a:gd name="connsiteX137" fmla="*/ 237055 w 412366"/>
                <a:gd name="connsiteY137" fmla="*/ 42788 h 208892"/>
                <a:gd name="connsiteX138" fmla="*/ 235988 w 412366"/>
                <a:gd name="connsiteY138" fmla="*/ 47617 h 208892"/>
                <a:gd name="connsiteX139" fmla="*/ 231521 w 412366"/>
                <a:gd name="connsiteY139" fmla="*/ 45731 h 208892"/>
                <a:gd name="connsiteX140" fmla="*/ 227644 w 412366"/>
                <a:gd name="connsiteY140" fmla="*/ 41940 h 208892"/>
                <a:gd name="connsiteX141" fmla="*/ 222929 w 412366"/>
                <a:gd name="connsiteY141" fmla="*/ 42797 h 208892"/>
                <a:gd name="connsiteX142" fmla="*/ 219120 w 412366"/>
                <a:gd name="connsiteY142" fmla="*/ 45797 h 208892"/>
                <a:gd name="connsiteX143" fmla="*/ 214023 w 412366"/>
                <a:gd name="connsiteY143" fmla="*/ 45102 h 208892"/>
                <a:gd name="connsiteX144" fmla="*/ 213966 w 412366"/>
                <a:gd name="connsiteY144" fmla="*/ 40330 h 208892"/>
                <a:gd name="connsiteX145" fmla="*/ 217005 w 412366"/>
                <a:gd name="connsiteY145" fmla="*/ 36425 h 208892"/>
                <a:gd name="connsiteX146" fmla="*/ 216052 w 412366"/>
                <a:gd name="connsiteY146" fmla="*/ 31491 h 208892"/>
                <a:gd name="connsiteX147" fmla="*/ 215614 w 412366"/>
                <a:gd name="connsiteY147" fmla="*/ 26014 h 208892"/>
                <a:gd name="connsiteX148" fmla="*/ 213843 w 412366"/>
                <a:gd name="connsiteY148" fmla="*/ 21347 h 208892"/>
                <a:gd name="connsiteX149" fmla="*/ 209785 w 412366"/>
                <a:gd name="connsiteY149" fmla="*/ 23890 h 208892"/>
                <a:gd name="connsiteX150" fmla="*/ 204451 w 412366"/>
                <a:gd name="connsiteY150" fmla="*/ 21813 h 208892"/>
                <a:gd name="connsiteX151" fmla="*/ 204489 w 412366"/>
                <a:gd name="connsiteY151" fmla="*/ 16556 h 208892"/>
                <a:gd name="connsiteX152" fmla="*/ 199907 w 412366"/>
                <a:gd name="connsiteY152" fmla="*/ 14108 h 208892"/>
                <a:gd name="connsiteX153" fmla="*/ 198212 w 412366"/>
                <a:gd name="connsiteY153" fmla="*/ 9364 h 208892"/>
                <a:gd name="connsiteX154" fmla="*/ 196964 w 412366"/>
                <a:gd name="connsiteY154" fmla="*/ 4088 h 208892"/>
                <a:gd name="connsiteX155" fmla="*/ 193392 w 412366"/>
                <a:gd name="connsiteY155" fmla="*/ 115 h 208892"/>
                <a:gd name="connsiteX156" fmla="*/ 188516 w 412366"/>
                <a:gd name="connsiteY156" fmla="*/ -75 h 208892"/>
                <a:gd name="connsiteX157" fmla="*/ 185525 w 412366"/>
                <a:gd name="connsiteY157" fmla="*/ 4945 h 208892"/>
                <a:gd name="connsiteX158" fmla="*/ 180267 w 412366"/>
                <a:gd name="connsiteY158" fmla="*/ 6030 h 208892"/>
                <a:gd name="connsiteX159" fmla="*/ 176123 w 412366"/>
                <a:gd name="connsiteY159" fmla="*/ 8383 h 208892"/>
                <a:gd name="connsiteX160" fmla="*/ 174819 w 412366"/>
                <a:gd name="connsiteY160" fmla="*/ 13155 h 208892"/>
                <a:gd name="connsiteX161" fmla="*/ 172580 w 412366"/>
                <a:gd name="connsiteY161" fmla="*/ 17594 h 208892"/>
                <a:gd name="connsiteX162" fmla="*/ 168551 w 412366"/>
                <a:gd name="connsiteY162" fmla="*/ 20594 h 208892"/>
                <a:gd name="connsiteX163" fmla="*/ 163865 w 412366"/>
                <a:gd name="connsiteY163" fmla="*/ 19680 h 208892"/>
                <a:gd name="connsiteX164" fmla="*/ 159245 w 412366"/>
                <a:gd name="connsiteY164" fmla="*/ 21356 h 208892"/>
                <a:gd name="connsiteX165" fmla="*/ 157502 w 412366"/>
                <a:gd name="connsiteY165" fmla="*/ 16756 h 208892"/>
                <a:gd name="connsiteX166" fmla="*/ 156369 w 412366"/>
                <a:gd name="connsiteY166" fmla="*/ 11755 h 208892"/>
                <a:gd name="connsiteX167" fmla="*/ 153521 w 412366"/>
                <a:gd name="connsiteY167" fmla="*/ 7478 h 208892"/>
                <a:gd name="connsiteX168" fmla="*/ 148691 w 412366"/>
                <a:gd name="connsiteY168" fmla="*/ 7345 h 208892"/>
                <a:gd name="connsiteX169" fmla="*/ 143843 w 412366"/>
                <a:gd name="connsiteY169" fmla="*/ 9231 h 208892"/>
                <a:gd name="connsiteX170" fmla="*/ 138262 w 412366"/>
                <a:gd name="connsiteY170" fmla="*/ 9202 h 208892"/>
                <a:gd name="connsiteX171" fmla="*/ 132937 w 412366"/>
                <a:gd name="connsiteY171" fmla="*/ 8888 h 208892"/>
                <a:gd name="connsiteX172" fmla="*/ 127689 w 412366"/>
                <a:gd name="connsiteY172" fmla="*/ 10250 h 208892"/>
                <a:gd name="connsiteX173" fmla="*/ 125146 w 412366"/>
                <a:gd name="connsiteY173" fmla="*/ 14308 h 208892"/>
                <a:gd name="connsiteX174" fmla="*/ 121707 w 412366"/>
                <a:gd name="connsiteY174" fmla="*/ 18194 h 208892"/>
                <a:gd name="connsiteX175" fmla="*/ 117297 w 412366"/>
                <a:gd name="connsiteY175" fmla="*/ 21118 h 208892"/>
                <a:gd name="connsiteX176" fmla="*/ 115744 w 412366"/>
                <a:gd name="connsiteY176" fmla="*/ 25909 h 208892"/>
                <a:gd name="connsiteX177" fmla="*/ 110410 w 412366"/>
                <a:gd name="connsiteY177" fmla="*/ 28386 h 208892"/>
                <a:gd name="connsiteX178" fmla="*/ 105639 w 412366"/>
                <a:gd name="connsiteY178" fmla="*/ 30567 h 208892"/>
                <a:gd name="connsiteX179" fmla="*/ 100905 w 412366"/>
                <a:gd name="connsiteY179" fmla="*/ 32424 h 208892"/>
                <a:gd name="connsiteX180" fmla="*/ 97609 w 412366"/>
                <a:gd name="connsiteY180" fmla="*/ 36358 h 208892"/>
                <a:gd name="connsiteX181" fmla="*/ 96914 w 412366"/>
                <a:gd name="connsiteY181" fmla="*/ 42254 h 208892"/>
                <a:gd name="connsiteX182" fmla="*/ 94723 w 412366"/>
                <a:gd name="connsiteY182" fmla="*/ 47150 h 208892"/>
                <a:gd name="connsiteX183" fmla="*/ 93675 w 412366"/>
                <a:gd name="connsiteY183" fmla="*/ 55408 h 208892"/>
                <a:gd name="connsiteX184" fmla="*/ 89389 w 412366"/>
                <a:gd name="connsiteY184" fmla="*/ 59409 h 208892"/>
                <a:gd name="connsiteX185" fmla="*/ 84169 w 412366"/>
                <a:gd name="connsiteY185" fmla="*/ 60923 h 208892"/>
                <a:gd name="connsiteX186" fmla="*/ 81721 w 412366"/>
                <a:gd name="connsiteY186" fmla="*/ 66295 h 208892"/>
                <a:gd name="connsiteX187" fmla="*/ 76025 w 412366"/>
                <a:gd name="connsiteY187" fmla="*/ 69324 h 208892"/>
                <a:gd name="connsiteX188" fmla="*/ 70958 w 412366"/>
                <a:gd name="connsiteY188" fmla="*/ 72229 h 208892"/>
                <a:gd name="connsiteX189" fmla="*/ 67653 w 412366"/>
                <a:gd name="connsiteY189" fmla="*/ 75725 h 208892"/>
                <a:gd name="connsiteX190" fmla="*/ 62842 w 412366"/>
                <a:gd name="connsiteY190" fmla="*/ 77144 h 208892"/>
                <a:gd name="connsiteX191" fmla="*/ 58032 w 412366"/>
                <a:gd name="connsiteY191" fmla="*/ 78706 h 208892"/>
                <a:gd name="connsiteX192" fmla="*/ 53660 w 412366"/>
                <a:gd name="connsiteY192" fmla="*/ 80945 h 208892"/>
                <a:gd name="connsiteX193" fmla="*/ 48984 w 412366"/>
                <a:gd name="connsiteY193" fmla="*/ 79449 h 208892"/>
                <a:gd name="connsiteX194" fmla="*/ 43688 w 412366"/>
                <a:gd name="connsiteY194" fmla="*/ 80745 h 208892"/>
                <a:gd name="connsiteX195" fmla="*/ 38601 w 412366"/>
                <a:gd name="connsiteY195" fmla="*/ 80335 h 208892"/>
                <a:gd name="connsiteX196" fmla="*/ 34353 w 412366"/>
                <a:gd name="connsiteY196" fmla="*/ 77382 h 208892"/>
                <a:gd name="connsiteX197" fmla="*/ 29639 w 412366"/>
                <a:gd name="connsiteY197" fmla="*/ 76601 h 208892"/>
                <a:gd name="connsiteX198" fmla="*/ 25495 w 412366"/>
                <a:gd name="connsiteY198" fmla="*/ 79678 h 208892"/>
                <a:gd name="connsiteX199" fmla="*/ 21457 w 412366"/>
                <a:gd name="connsiteY199" fmla="*/ 83754 h 208892"/>
                <a:gd name="connsiteX200" fmla="*/ 17961 w 412366"/>
                <a:gd name="connsiteY200" fmla="*/ 88003 h 208892"/>
                <a:gd name="connsiteX201" fmla="*/ 14704 w 412366"/>
                <a:gd name="connsiteY201" fmla="*/ 91546 h 208892"/>
                <a:gd name="connsiteX202" fmla="*/ 12760 w 412366"/>
                <a:gd name="connsiteY202" fmla="*/ 97423 h 208892"/>
                <a:gd name="connsiteX203" fmla="*/ 10884 w 412366"/>
                <a:gd name="connsiteY203" fmla="*/ 101852 h 208892"/>
                <a:gd name="connsiteX204" fmla="*/ 7578 w 412366"/>
                <a:gd name="connsiteY204" fmla="*/ 105453 h 208892"/>
                <a:gd name="connsiteX205" fmla="*/ 7484 w 412366"/>
                <a:gd name="connsiteY205" fmla="*/ 110434 h 208892"/>
                <a:gd name="connsiteX206" fmla="*/ 6016 w 412366"/>
                <a:gd name="connsiteY206" fmla="*/ 115339 h 208892"/>
                <a:gd name="connsiteX207" fmla="*/ 2673 w 412366"/>
                <a:gd name="connsiteY207" fmla="*/ 119645 h 208892"/>
                <a:gd name="connsiteX208" fmla="*/ 635 w 412366"/>
                <a:gd name="connsiteY208" fmla="*/ 125007 h 208892"/>
                <a:gd name="connsiteX209" fmla="*/ -213 w 412366"/>
                <a:gd name="connsiteY209" fmla="*/ 129913 h 208892"/>
                <a:gd name="connsiteX210" fmla="*/ 1978 w 412366"/>
                <a:gd name="connsiteY210" fmla="*/ 135018 h 208892"/>
                <a:gd name="connsiteX211" fmla="*/ 3473 w 412366"/>
                <a:gd name="connsiteY211" fmla="*/ 140114 h 208892"/>
                <a:gd name="connsiteX212" fmla="*/ 6883 w 412366"/>
                <a:gd name="connsiteY212" fmla="*/ 144181 h 208892"/>
                <a:gd name="connsiteX213" fmla="*/ 7655 w 412366"/>
                <a:gd name="connsiteY213" fmla="*/ 149496 h 208892"/>
                <a:gd name="connsiteX214" fmla="*/ 8664 w 412366"/>
                <a:gd name="connsiteY214" fmla="*/ 154392 h 208892"/>
                <a:gd name="connsiteX215" fmla="*/ 12322 w 412366"/>
                <a:gd name="connsiteY215" fmla="*/ 157573 h 208892"/>
                <a:gd name="connsiteX216" fmla="*/ 14446 w 412366"/>
                <a:gd name="connsiteY216" fmla="*/ 162155 h 208892"/>
                <a:gd name="connsiteX217" fmla="*/ 14960 w 412366"/>
                <a:gd name="connsiteY217" fmla="*/ 167155 h 208892"/>
                <a:gd name="connsiteX218" fmla="*/ 17751 w 412366"/>
                <a:gd name="connsiteY218" fmla="*/ 171680 h 208892"/>
                <a:gd name="connsiteX219" fmla="*/ 23228 w 412366"/>
                <a:gd name="connsiteY219" fmla="*/ 172832 h 208892"/>
                <a:gd name="connsiteX220" fmla="*/ 27838 w 412366"/>
                <a:gd name="connsiteY220" fmla="*/ 174899 h 208892"/>
                <a:gd name="connsiteX221" fmla="*/ 32191 w 412366"/>
                <a:gd name="connsiteY221" fmla="*/ 177414 h 208892"/>
                <a:gd name="connsiteX222" fmla="*/ 35725 w 412366"/>
                <a:gd name="connsiteY222" fmla="*/ 180948 h 208892"/>
                <a:gd name="connsiteX223" fmla="*/ 40268 w 412366"/>
                <a:gd name="connsiteY223" fmla="*/ 184291 h 208892"/>
                <a:gd name="connsiteX224" fmla="*/ 43021 w 412366"/>
                <a:gd name="connsiteY224" fmla="*/ 188987 h 208892"/>
                <a:gd name="connsiteX225" fmla="*/ 46155 w 412366"/>
                <a:gd name="connsiteY225" fmla="*/ 193940 h 208892"/>
                <a:gd name="connsiteX226" fmla="*/ 49651 w 412366"/>
                <a:gd name="connsiteY226" fmla="*/ 197178 h 208892"/>
                <a:gd name="connsiteX227" fmla="*/ 54308 w 412366"/>
                <a:gd name="connsiteY227" fmla="*/ 198759 h 208892"/>
                <a:gd name="connsiteX228" fmla="*/ 58699 w 412366"/>
                <a:gd name="connsiteY228" fmla="*/ 202417 h 208892"/>
                <a:gd name="connsiteX229" fmla="*/ 63176 w 412366"/>
                <a:gd name="connsiteY229" fmla="*/ 205436 h 208892"/>
                <a:gd name="connsiteX230" fmla="*/ 68548 w 412366"/>
                <a:gd name="connsiteY230" fmla="*/ 206446 h 208892"/>
                <a:gd name="connsiteX231" fmla="*/ 73377 w 412366"/>
                <a:gd name="connsiteY231" fmla="*/ 206922 h 208892"/>
                <a:gd name="connsiteX232" fmla="*/ 78178 w 412366"/>
                <a:gd name="connsiteY232" fmla="*/ 205132 h 208892"/>
                <a:gd name="connsiteX233" fmla="*/ 83178 w 412366"/>
                <a:gd name="connsiteY233" fmla="*/ 205417 h 208892"/>
                <a:gd name="connsiteX234" fmla="*/ 88017 w 412366"/>
                <a:gd name="connsiteY234" fmla="*/ 205808 h 208892"/>
                <a:gd name="connsiteX235" fmla="*/ 92827 w 412366"/>
                <a:gd name="connsiteY235" fmla="*/ 207332 h 208892"/>
                <a:gd name="connsiteX236" fmla="*/ 97666 w 412366"/>
                <a:gd name="connsiteY236" fmla="*/ 207761 h 2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412366" h="208892">
                  <a:moveTo>
                    <a:pt x="101943" y="208818"/>
                  </a:moveTo>
                  <a:lnTo>
                    <a:pt x="107391" y="207846"/>
                  </a:lnTo>
                  <a:lnTo>
                    <a:pt x="112306" y="206122"/>
                  </a:lnTo>
                  <a:lnTo>
                    <a:pt x="117135" y="207027"/>
                  </a:lnTo>
                  <a:lnTo>
                    <a:pt x="122041" y="205341"/>
                  </a:lnTo>
                  <a:lnTo>
                    <a:pt x="126851" y="206875"/>
                  </a:lnTo>
                  <a:lnTo>
                    <a:pt x="131756" y="205627"/>
                  </a:lnTo>
                  <a:lnTo>
                    <a:pt x="135128" y="201017"/>
                  </a:lnTo>
                  <a:lnTo>
                    <a:pt x="140005" y="200093"/>
                  </a:lnTo>
                  <a:lnTo>
                    <a:pt x="140138" y="195140"/>
                  </a:lnTo>
                  <a:lnTo>
                    <a:pt x="138547" y="190492"/>
                  </a:lnTo>
                  <a:lnTo>
                    <a:pt x="138890" y="185529"/>
                  </a:lnTo>
                  <a:lnTo>
                    <a:pt x="140548" y="180767"/>
                  </a:lnTo>
                  <a:lnTo>
                    <a:pt x="142843" y="176090"/>
                  </a:lnTo>
                  <a:lnTo>
                    <a:pt x="146834" y="173318"/>
                  </a:lnTo>
                  <a:lnTo>
                    <a:pt x="151025" y="170946"/>
                  </a:lnTo>
                  <a:lnTo>
                    <a:pt x="156369" y="172242"/>
                  </a:lnTo>
                  <a:lnTo>
                    <a:pt x="161284" y="172337"/>
                  </a:lnTo>
                  <a:lnTo>
                    <a:pt x="166427" y="172061"/>
                  </a:lnTo>
                  <a:lnTo>
                    <a:pt x="171332" y="173175"/>
                  </a:lnTo>
                  <a:lnTo>
                    <a:pt x="176095" y="171727"/>
                  </a:lnTo>
                  <a:lnTo>
                    <a:pt x="181048" y="170194"/>
                  </a:lnTo>
                  <a:lnTo>
                    <a:pt x="185868" y="170337"/>
                  </a:lnTo>
                  <a:lnTo>
                    <a:pt x="190706" y="169708"/>
                  </a:lnTo>
                  <a:lnTo>
                    <a:pt x="191830" y="164603"/>
                  </a:lnTo>
                  <a:lnTo>
                    <a:pt x="193487" y="159726"/>
                  </a:lnTo>
                  <a:lnTo>
                    <a:pt x="197374" y="156049"/>
                  </a:lnTo>
                  <a:lnTo>
                    <a:pt x="201726" y="153020"/>
                  </a:lnTo>
                  <a:lnTo>
                    <a:pt x="205984" y="155802"/>
                  </a:lnTo>
                  <a:lnTo>
                    <a:pt x="210975" y="156316"/>
                  </a:lnTo>
                  <a:lnTo>
                    <a:pt x="213452" y="160545"/>
                  </a:lnTo>
                  <a:lnTo>
                    <a:pt x="218138" y="161555"/>
                  </a:lnTo>
                  <a:lnTo>
                    <a:pt x="221662" y="164803"/>
                  </a:lnTo>
                  <a:lnTo>
                    <a:pt x="226425" y="162993"/>
                  </a:lnTo>
                  <a:lnTo>
                    <a:pt x="230978" y="161326"/>
                  </a:lnTo>
                  <a:lnTo>
                    <a:pt x="235826" y="157945"/>
                  </a:lnTo>
                  <a:lnTo>
                    <a:pt x="239074" y="154287"/>
                  </a:lnTo>
                  <a:lnTo>
                    <a:pt x="243208" y="151211"/>
                  </a:lnTo>
                  <a:lnTo>
                    <a:pt x="248685" y="149430"/>
                  </a:lnTo>
                  <a:lnTo>
                    <a:pt x="253362" y="147258"/>
                  </a:lnTo>
                  <a:lnTo>
                    <a:pt x="255943" y="142848"/>
                  </a:lnTo>
                  <a:lnTo>
                    <a:pt x="258305" y="138599"/>
                  </a:lnTo>
                  <a:lnTo>
                    <a:pt x="258905" y="133637"/>
                  </a:lnTo>
                  <a:lnTo>
                    <a:pt x="262754" y="129837"/>
                  </a:lnTo>
                  <a:lnTo>
                    <a:pt x="264859" y="125236"/>
                  </a:lnTo>
                  <a:lnTo>
                    <a:pt x="264887" y="120426"/>
                  </a:lnTo>
                  <a:lnTo>
                    <a:pt x="269669" y="119569"/>
                  </a:lnTo>
                  <a:lnTo>
                    <a:pt x="274441" y="118568"/>
                  </a:lnTo>
                  <a:lnTo>
                    <a:pt x="279060" y="117359"/>
                  </a:lnTo>
                  <a:lnTo>
                    <a:pt x="283994" y="116416"/>
                  </a:lnTo>
                  <a:lnTo>
                    <a:pt x="288766" y="115511"/>
                  </a:lnTo>
                  <a:lnTo>
                    <a:pt x="292824" y="118797"/>
                  </a:lnTo>
                  <a:lnTo>
                    <a:pt x="298110" y="120578"/>
                  </a:lnTo>
                  <a:lnTo>
                    <a:pt x="302892" y="121169"/>
                  </a:lnTo>
                  <a:lnTo>
                    <a:pt x="307873" y="122664"/>
                  </a:lnTo>
                  <a:lnTo>
                    <a:pt x="312655" y="122626"/>
                  </a:lnTo>
                  <a:lnTo>
                    <a:pt x="316922" y="120388"/>
                  </a:lnTo>
                  <a:lnTo>
                    <a:pt x="322209" y="121788"/>
                  </a:lnTo>
                  <a:lnTo>
                    <a:pt x="325266" y="117997"/>
                  </a:lnTo>
                  <a:lnTo>
                    <a:pt x="330143" y="117502"/>
                  </a:lnTo>
                  <a:lnTo>
                    <a:pt x="334810" y="115739"/>
                  </a:lnTo>
                  <a:lnTo>
                    <a:pt x="339049" y="118883"/>
                  </a:lnTo>
                  <a:lnTo>
                    <a:pt x="341325" y="123102"/>
                  </a:lnTo>
                  <a:lnTo>
                    <a:pt x="346107" y="123340"/>
                  </a:lnTo>
                  <a:lnTo>
                    <a:pt x="347507" y="128922"/>
                  </a:lnTo>
                  <a:lnTo>
                    <a:pt x="349926" y="133485"/>
                  </a:lnTo>
                  <a:lnTo>
                    <a:pt x="352650" y="138123"/>
                  </a:lnTo>
                  <a:lnTo>
                    <a:pt x="356260" y="141390"/>
                  </a:lnTo>
                  <a:lnTo>
                    <a:pt x="361204" y="142533"/>
                  </a:lnTo>
                  <a:lnTo>
                    <a:pt x="365452" y="139685"/>
                  </a:lnTo>
                  <a:lnTo>
                    <a:pt x="370214" y="137809"/>
                  </a:lnTo>
                  <a:lnTo>
                    <a:pt x="374996" y="137009"/>
                  </a:lnTo>
                  <a:lnTo>
                    <a:pt x="379787" y="136837"/>
                  </a:lnTo>
                  <a:lnTo>
                    <a:pt x="384559" y="135494"/>
                  </a:lnTo>
                  <a:lnTo>
                    <a:pt x="383797" y="130751"/>
                  </a:lnTo>
                  <a:lnTo>
                    <a:pt x="384426" y="125903"/>
                  </a:lnTo>
                  <a:lnTo>
                    <a:pt x="385016" y="120988"/>
                  </a:lnTo>
                  <a:lnTo>
                    <a:pt x="385245" y="116035"/>
                  </a:lnTo>
                  <a:lnTo>
                    <a:pt x="387045" y="111596"/>
                  </a:lnTo>
                  <a:lnTo>
                    <a:pt x="391036" y="108901"/>
                  </a:lnTo>
                  <a:lnTo>
                    <a:pt x="394094" y="105167"/>
                  </a:lnTo>
                  <a:lnTo>
                    <a:pt x="397980" y="102261"/>
                  </a:lnTo>
                  <a:lnTo>
                    <a:pt x="399294" y="97680"/>
                  </a:lnTo>
                  <a:lnTo>
                    <a:pt x="398446" y="92984"/>
                  </a:lnTo>
                  <a:lnTo>
                    <a:pt x="400808" y="88822"/>
                  </a:lnTo>
                  <a:lnTo>
                    <a:pt x="400418" y="84012"/>
                  </a:lnTo>
                  <a:lnTo>
                    <a:pt x="403219" y="80116"/>
                  </a:lnTo>
                  <a:lnTo>
                    <a:pt x="403380" y="75049"/>
                  </a:lnTo>
                  <a:lnTo>
                    <a:pt x="405819" y="70810"/>
                  </a:lnTo>
                  <a:lnTo>
                    <a:pt x="408677" y="66971"/>
                  </a:lnTo>
                  <a:lnTo>
                    <a:pt x="412125" y="63638"/>
                  </a:lnTo>
                  <a:lnTo>
                    <a:pt x="412153" y="58751"/>
                  </a:lnTo>
                  <a:lnTo>
                    <a:pt x="407209" y="56113"/>
                  </a:lnTo>
                  <a:lnTo>
                    <a:pt x="402323" y="55065"/>
                  </a:lnTo>
                  <a:lnTo>
                    <a:pt x="399409" y="50503"/>
                  </a:lnTo>
                  <a:lnTo>
                    <a:pt x="394103" y="51284"/>
                  </a:lnTo>
                  <a:lnTo>
                    <a:pt x="389369" y="50150"/>
                  </a:lnTo>
                  <a:lnTo>
                    <a:pt x="385740" y="46788"/>
                  </a:lnTo>
                  <a:lnTo>
                    <a:pt x="381416" y="44683"/>
                  </a:lnTo>
                  <a:lnTo>
                    <a:pt x="376682" y="43149"/>
                  </a:lnTo>
                  <a:lnTo>
                    <a:pt x="375453" y="38235"/>
                  </a:lnTo>
                  <a:lnTo>
                    <a:pt x="372263" y="33043"/>
                  </a:lnTo>
                  <a:lnTo>
                    <a:pt x="370195" y="28510"/>
                  </a:lnTo>
                  <a:lnTo>
                    <a:pt x="365480" y="27452"/>
                  </a:lnTo>
                  <a:lnTo>
                    <a:pt x="361280" y="23309"/>
                  </a:lnTo>
                  <a:lnTo>
                    <a:pt x="357489" y="26862"/>
                  </a:lnTo>
                  <a:lnTo>
                    <a:pt x="354089" y="23328"/>
                  </a:lnTo>
                  <a:lnTo>
                    <a:pt x="349764" y="20927"/>
                  </a:lnTo>
                  <a:lnTo>
                    <a:pt x="346278" y="17384"/>
                  </a:lnTo>
                  <a:lnTo>
                    <a:pt x="341087" y="17756"/>
                  </a:lnTo>
                  <a:lnTo>
                    <a:pt x="336305" y="19413"/>
                  </a:lnTo>
                  <a:lnTo>
                    <a:pt x="331400" y="20499"/>
                  </a:lnTo>
                  <a:lnTo>
                    <a:pt x="326923" y="18442"/>
                  </a:lnTo>
                  <a:lnTo>
                    <a:pt x="321675" y="16756"/>
                  </a:lnTo>
                  <a:lnTo>
                    <a:pt x="316979" y="19718"/>
                  </a:lnTo>
                  <a:lnTo>
                    <a:pt x="311512" y="19375"/>
                  </a:lnTo>
                  <a:lnTo>
                    <a:pt x="306016" y="20146"/>
                  </a:lnTo>
                  <a:lnTo>
                    <a:pt x="307597" y="24766"/>
                  </a:lnTo>
                  <a:lnTo>
                    <a:pt x="303235" y="28014"/>
                  </a:lnTo>
                  <a:lnTo>
                    <a:pt x="300720" y="32872"/>
                  </a:lnTo>
                  <a:lnTo>
                    <a:pt x="295462" y="33501"/>
                  </a:lnTo>
                  <a:lnTo>
                    <a:pt x="293557" y="28538"/>
                  </a:lnTo>
                  <a:lnTo>
                    <a:pt x="289004" y="30872"/>
                  </a:lnTo>
                  <a:lnTo>
                    <a:pt x="285337" y="27690"/>
                  </a:lnTo>
                  <a:lnTo>
                    <a:pt x="283489" y="23118"/>
                  </a:lnTo>
                  <a:lnTo>
                    <a:pt x="278565" y="21566"/>
                  </a:lnTo>
                  <a:lnTo>
                    <a:pt x="273735" y="21252"/>
                  </a:lnTo>
                  <a:lnTo>
                    <a:pt x="270688" y="25338"/>
                  </a:lnTo>
                  <a:lnTo>
                    <a:pt x="266506" y="23004"/>
                  </a:lnTo>
                  <a:lnTo>
                    <a:pt x="262106" y="20966"/>
                  </a:lnTo>
                  <a:lnTo>
                    <a:pt x="257753" y="23947"/>
                  </a:lnTo>
                  <a:lnTo>
                    <a:pt x="253038" y="22413"/>
                  </a:lnTo>
                  <a:lnTo>
                    <a:pt x="252905" y="27519"/>
                  </a:lnTo>
                  <a:lnTo>
                    <a:pt x="248151" y="28357"/>
                  </a:lnTo>
                  <a:lnTo>
                    <a:pt x="243475" y="29424"/>
                  </a:lnTo>
                  <a:lnTo>
                    <a:pt x="239684" y="32986"/>
                  </a:lnTo>
                  <a:lnTo>
                    <a:pt x="238103" y="37777"/>
                  </a:lnTo>
                  <a:lnTo>
                    <a:pt x="237055" y="42788"/>
                  </a:lnTo>
                  <a:lnTo>
                    <a:pt x="235988" y="47617"/>
                  </a:lnTo>
                  <a:lnTo>
                    <a:pt x="231521" y="45731"/>
                  </a:lnTo>
                  <a:lnTo>
                    <a:pt x="227644" y="41940"/>
                  </a:lnTo>
                  <a:lnTo>
                    <a:pt x="222929" y="42797"/>
                  </a:lnTo>
                  <a:lnTo>
                    <a:pt x="219120" y="45797"/>
                  </a:lnTo>
                  <a:lnTo>
                    <a:pt x="214023" y="45102"/>
                  </a:lnTo>
                  <a:lnTo>
                    <a:pt x="213966" y="40330"/>
                  </a:lnTo>
                  <a:lnTo>
                    <a:pt x="217005" y="36425"/>
                  </a:lnTo>
                  <a:lnTo>
                    <a:pt x="216052" y="31491"/>
                  </a:lnTo>
                  <a:lnTo>
                    <a:pt x="215614" y="26014"/>
                  </a:lnTo>
                  <a:lnTo>
                    <a:pt x="213843" y="21347"/>
                  </a:lnTo>
                  <a:lnTo>
                    <a:pt x="209785" y="23890"/>
                  </a:lnTo>
                  <a:lnTo>
                    <a:pt x="204451" y="21813"/>
                  </a:lnTo>
                  <a:lnTo>
                    <a:pt x="204489" y="16556"/>
                  </a:lnTo>
                  <a:lnTo>
                    <a:pt x="199907" y="14108"/>
                  </a:lnTo>
                  <a:lnTo>
                    <a:pt x="198212" y="9364"/>
                  </a:lnTo>
                  <a:lnTo>
                    <a:pt x="196964" y="4088"/>
                  </a:lnTo>
                  <a:lnTo>
                    <a:pt x="193392" y="115"/>
                  </a:lnTo>
                  <a:lnTo>
                    <a:pt x="188516" y="-75"/>
                  </a:lnTo>
                  <a:lnTo>
                    <a:pt x="185525" y="4945"/>
                  </a:lnTo>
                  <a:lnTo>
                    <a:pt x="180267" y="6030"/>
                  </a:lnTo>
                  <a:lnTo>
                    <a:pt x="176123" y="8383"/>
                  </a:lnTo>
                  <a:lnTo>
                    <a:pt x="174819" y="13155"/>
                  </a:lnTo>
                  <a:lnTo>
                    <a:pt x="172580" y="17594"/>
                  </a:lnTo>
                  <a:lnTo>
                    <a:pt x="168551" y="20594"/>
                  </a:lnTo>
                  <a:lnTo>
                    <a:pt x="163865" y="19680"/>
                  </a:lnTo>
                  <a:lnTo>
                    <a:pt x="159245" y="21356"/>
                  </a:lnTo>
                  <a:lnTo>
                    <a:pt x="157502" y="16756"/>
                  </a:lnTo>
                  <a:lnTo>
                    <a:pt x="156369" y="11755"/>
                  </a:lnTo>
                  <a:lnTo>
                    <a:pt x="153521" y="7478"/>
                  </a:lnTo>
                  <a:lnTo>
                    <a:pt x="148691" y="7345"/>
                  </a:lnTo>
                  <a:lnTo>
                    <a:pt x="143843" y="9231"/>
                  </a:lnTo>
                  <a:lnTo>
                    <a:pt x="138262" y="9202"/>
                  </a:lnTo>
                  <a:lnTo>
                    <a:pt x="132937" y="8888"/>
                  </a:lnTo>
                  <a:lnTo>
                    <a:pt x="127689" y="10250"/>
                  </a:lnTo>
                  <a:lnTo>
                    <a:pt x="125146" y="14308"/>
                  </a:lnTo>
                  <a:lnTo>
                    <a:pt x="121707" y="18194"/>
                  </a:lnTo>
                  <a:lnTo>
                    <a:pt x="117297" y="21118"/>
                  </a:lnTo>
                  <a:lnTo>
                    <a:pt x="115744" y="25909"/>
                  </a:lnTo>
                  <a:lnTo>
                    <a:pt x="110410" y="28386"/>
                  </a:lnTo>
                  <a:lnTo>
                    <a:pt x="105639" y="30567"/>
                  </a:lnTo>
                  <a:lnTo>
                    <a:pt x="100905" y="32424"/>
                  </a:lnTo>
                  <a:lnTo>
                    <a:pt x="97609" y="36358"/>
                  </a:lnTo>
                  <a:lnTo>
                    <a:pt x="96914" y="42254"/>
                  </a:lnTo>
                  <a:lnTo>
                    <a:pt x="94723" y="47150"/>
                  </a:lnTo>
                  <a:lnTo>
                    <a:pt x="93675" y="55408"/>
                  </a:lnTo>
                  <a:lnTo>
                    <a:pt x="89389" y="59409"/>
                  </a:lnTo>
                  <a:lnTo>
                    <a:pt x="84169" y="60923"/>
                  </a:lnTo>
                  <a:lnTo>
                    <a:pt x="81721" y="66295"/>
                  </a:lnTo>
                  <a:lnTo>
                    <a:pt x="76025" y="69324"/>
                  </a:lnTo>
                  <a:lnTo>
                    <a:pt x="70958" y="72229"/>
                  </a:lnTo>
                  <a:lnTo>
                    <a:pt x="67653" y="75725"/>
                  </a:lnTo>
                  <a:lnTo>
                    <a:pt x="62842" y="77144"/>
                  </a:lnTo>
                  <a:lnTo>
                    <a:pt x="58032" y="78706"/>
                  </a:lnTo>
                  <a:lnTo>
                    <a:pt x="53660" y="80945"/>
                  </a:lnTo>
                  <a:lnTo>
                    <a:pt x="48984" y="79449"/>
                  </a:lnTo>
                  <a:lnTo>
                    <a:pt x="43688" y="80745"/>
                  </a:lnTo>
                  <a:lnTo>
                    <a:pt x="38601" y="80335"/>
                  </a:lnTo>
                  <a:lnTo>
                    <a:pt x="34353" y="77382"/>
                  </a:lnTo>
                  <a:lnTo>
                    <a:pt x="29639" y="76601"/>
                  </a:lnTo>
                  <a:lnTo>
                    <a:pt x="25495" y="79678"/>
                  </a:lnTo>
                  <a:lnTo>
                    <a:pt x="21457" y="83754"/>
                  </a:lnTo>
                  <a:lnTo>
                    <a:pt x="17961" y="88003"/>
                  </a:lnTo>
                  <a:lnTo>
                    <a:pt x="14704" y="91546"/>
                  </a:lnTo>
                  <a:lnTo>
                    <a:pt x="12760" y="97423"/>
                  </a:lnTo>
                  <a:lnTo>
                    <a:pt x="10884" y="101852"/>
                  </a:lnTo>
                  <a:lnTo>
                    <a:pt x="7578" y="105453"/>
                  </a:lnTo>
                  <a:lnTo>
                    <a:pt x="7484" y="110434"/>
                  </a:lnTo>
                  <a:lnTo>
                    <a:pt x="6016" y="115339"/>
                  </a:lnTo>
                  <a:lnTo>
                    <a:pt x="2673" y="119645"/>
                  </a:lnTo>
                  <a:lnTo>
                    <a:pt x="635" y="125007"/>
                  </a:lnTo>
                  <a:lnTo>
                    <a:pt x="-213" y="129913"/>
                  </a:lnTo>
                  <a:lnTo>
                    <a:pt x="1978" y="135018"/>
                  </a:lnTo>
                  <a:lnTo>
                    <a:pt x="3473" y="140114"/>
                  </a:lnTo>
                  <a:lnTo>
                    <a:pt x="6883" y="144181"/>
                  </a:lnTo>
                  <a:lnTo>
                    <a:pt x="7655" y="149496"/>
                  </a:lnTo>
                  <a:lnTo>
                    <a:pt x="8664" y="154392"/>
                  </a:lnTo>
                  <a:lnTo>
                    <a:pt x="12322" y="157573"/>
                  </a:lnTo>
                  <a:lnTo>
                    <a:pt x="14446" y="162155"/>
                  </a:lnTo>
                  <a:lnTo>
                    <a:pt x="14960" y="167155"/>
                  </a:lnTo>
                  <a:lnTo>
                    <a:pt x="17751" y="171680"/>
                  </a:lnTo>
                  <a:lnTo>
                    <a:pt x="23228" y="172832"/>
                  </a:lnTo>
                  <a:lnTo>
                    <a:pt x="27838" y="174899"/>
                  </a:lnTo>
                  <a:lnTo>
                    <a:pt x="32191" y="177414"/>
                  </a:lnTo>
                  <a:lnTo>
                    <a:pt x="35725" y="180948"/>
                  </a:lnTo>
                  <a:lnTo>
                    <a:pt x="40268" y="184291"/>
                  </a:lnTo>
                  <a:lnTo>
                    <a:pt x="43021" y="188987"/>
                  </a:lnTo>
                  <a:lnTo>
                    <a:pt x="46155" y="193940"/>
                  </a:lnTo>
                  <a:lnTo>
                    <a:pt x="49651" y="197178"/>
                  </a:lnTo>
                  <a:lnTo>
                    <a:pt x="54308" y="198759"/>
                  </a:lnTo>
                  <a:lnTo>
                    <a:pt x="58699" y="202417"/>
                  </a:lnTo>
                  <a:lnTo>
                    <a:pt x="63176" y="205436"/>
                  </a:lnTo>
                  <a:lnTo>
                    <a:pt x="68548" y="206446"/>
                  </a:lnTo>
                  <a:lnTo>
                    <a:pt x="73377" y="206922"/>
                  </a:lnTo>
                  <a:lnTo>
                    <a:pt x="78178" y="205132"/>
                  </a:lnTo>
                  <a:lnTo>
                    <a:pt x="83178" y="205417"/>
                  </a:lnTo>
                  <a:lnTo>
                    <a:pt x="88017" y="205808"/>
                  </a:lnTo>
                  <a:lnTo>
                    <a:pt x="92827" y="207332"/>
                  </a:lnTo>
                  <a:lnTo>
                    <a:pt x="97666" y="20776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C1AE798B-1641-4A69-9569-1B92978CC42B}"/>
                </a:ext>
              </a:extLst>
            </p:cNvPr>
            <p:cNvSpPr/>
            <p:nvPr/>
          </p:nvSpPr>
          <p:spPr>
            <a:xfrm>
              <a:off x="3498412" y="5181676"/>
              <a:ext cx="4837115" cy="3337469"/>
            </a:xfrm>
            <a:custGeom>
              <a:avLst/>
              <a:gdLst>
                <a:gd name="connsiteX0" fmla="*/ 167294 w 503786"/>
                <a:gd name="connsiteY0" fmla="*/ 317679 h 317754"/>
                <a:gd name="connsiteX1" fmla="*/ 172028 w 503786"/>
                <a:gd name="connsiteY1" fmla="*/ 315669 h 317754"/>
                <a:gd name="connsiteX2" fmla="*/ 176513 w 503786"/>
                <a:gd name="connsiteY2" fmla="*/ 313393 h 317754"/>
                <a:gd name="connsiteX3" fmla="*/ 180552 w 503786"/>
                <a:gd name="connsiteY3" fmla="*/ 310735 h 317754"/>
                <a:gd name="connsiteX4" fmla="*/ 183972 w 503786"/>
                <a:gd name="connsiteY4" fmla="*/ 306411 h 317754"/>
                <a:gd name="connsiteX5" fmla="*/ 185829 w 503786"/>
                <a:gd name="connsiteY5" fmla="*/ 301915 h 317754"/>
                <a:gd name="connsiteX6" fmla="*/ 190411 w 503786"/>
                <a:gd name="connsiteY6" fmla="*/ 299086 h 317754"/>
                <a:gd name="connsiteX7" fmla="*/ 194811 w 503786"/>
                <a:gd name="connsiteY7" fmla="*/ 301953 h 317754"/>
                <a:gd name="connsiteX8" fmla="*/ 199488 w 503786"/>
                <a:gd name="connsiteY8" fmla="*/ 299906 h 317754"/>
                <a:gd name="connsiteX9" fmla="*/ 205412 w 503786"/>
                <a:gd name="connsiteY9" fmla="*/ 298629 h 317754"/>
                <a:gd name="connsiteX10" fmla="*/ 210623 w 503786"/>
                <a:gd name="connsiteY10" fmla="*/ 298610 h 317754"/>
                <a:gd name="connsiteX11" fmla="*/ 214071 w 503786"/>
                <a:gd name="connsiteY11" fmla="*/ 295276 h 317754"/>
                <a:gd name="connsiteX12" fmla="*/ 218652 w 503786"/>
                <a:gd name="connsiteY12" fmla="*/ 293762 h 317754"/>
                <a:gd name="connsiteX13" fmla="*/ 220348 w 503786"/>
                <a:gd name="connsiteY13" fmla="*/ 289113 h 317754"/>
                <a:gd name="connsiteX14" fmla="*/ 225367 w 503786"/>
                <a:gd name="connsiteY14" fmla="*/ 290056 h 317754"/>
                <a:gd name="connsiteX15" fmla="*/ 230454 w 503786"/>
                <a:gd name="connsiteY15" fmla="*/ 290390 h 317754"/>
                <a:gd name="connsiteX16" fmla="*/ 235235 w 503786"/>
                <a:gd name="connsiteY16" fmla="*/ 291142 h 317754"/>
                <a:gd name="connsiteX17" fmla="*/ 238340 w 503786"/>
                <a:gd name="connsiteY17" fmla="*/ 287047 h 317754"/>
                <a:gd name="connsiteX18" fmla="*/ 243303 w 503786"/>
                <a:gd name="connsiteY18" fmla="*/ 286532 h 317754"/>
                <a:gd name="connsiteX19" fmla="*/ 247694 w 503786"/>
                <a:gd name="connsiteY19" fmla="*/ 283418 h 317754"/>
                <a:gd name="connsiteX20" fmla="*/ 250580 w 503786"/>
                <a:gd name="connsiteY20" fmla="*/ 279341 h 317754"/>
                <a:gd name="connsiteX21" fmla="*/ 253085 w 503786"/>
                <a:gd name="connsiteY21" fmla="*/ 274959 h 317754"/>
                <a:gd name="connsiteX22" fmla="*/ 257095 w 503786"/>
                <a:gd name="connsiteY22" fmla="*/ 271511 h 317754"/>
                <a:gd name="connsiteX23" fmla="*/ 262601 w 503786"/>
                <a:gd name="connsiteY23" fmla="*/ 271645 h 317754"/>
                <a:gd name="connsiteX24" fmla="*/ 267439 w 503786"/>
                <a:gd name="connsiteY24" fmla="*/ 270178 h 317754"/>
                <a:gd name="connsiteX25" fmla="*/ 271516 w 503786"/>
                <a:gd name="connsiteY25" fmla="*/ 273435 h 317754"/>
                <a:gd name="connsiteX26" fmla="*/ 276393 w 503786"/>
                <a:gd name="connsiteY26" fmla="*/ 275960 h 317754"/>
                <a:gd name="connsiteX27" fmla="*/ 281546 w 503786"/>
                <a:gd name="connsiteY27" fmla="*/ 274102 h 317754"/>
                <a:gd name="connsiteX28" fmla="*/ 285927 w 503786"/>
                <a:gd name="connsiteY28" fmla="*/ 271969 h 317754"/>
                <a:gd name="connsiteX29" fmla="*/ 291604 w 503786"/>
                <a:gd name="connsiteY29" fmla="*/ 272092 h 317754"/>
                <a:gd name="connsiteX30" fmla="*/ 295690 w 503786"/>
                <a:gd name="connsiteY30" fmla="*/ 274578 h 317754"/>
                <a:gd name="connsiteX31" fmla="*/ 300844 w 503786"/>
                <a:gd name="connsiteY31" fmla="*/ 274274 h 317754"/>
                <a:gd name="connsiteX32" fmla="*/ 305701 w 503786"/>
                <a:gd name="connsiteY32" fmla="*/ 273826 h 317754"/>
                <a:gd name="connsiteX33" fmla="*/ 309359 w 503786"/>
                <a:gd name="connsiteY33" fmla="*/ 277093 h 317754"/>
                <a:gd name="connsiteX34" fmla="*/ 314321 w 503786"/>
                <a:gd name="connsiteY34" fmla="*/ 274369 h 317754"/>
                <a:gd name="connsiteX35" fmla="*/ 319227 w 503786"/>
                <a:gd name="connsiteY35" fmla="*/ 273807 h 317754"/>
                <a:gd name="connsiteX36" fmla="*/ 323951 w 503786"/>
                <a:gd name="connsiteY36" fmla="*/ 275283 h 317754"/>
                <a:gd name="connsiteX37" fmla="*/ 328200 w 503786"/>
                <a:gd name="connsiteY37" fmla="*/ 272512 h 317754"/>
                <a:gd name="connsiteX38" fmla="*/ 333410 w 503786"/>
                <a:gd name="connsiteY38" fmla="*/ 272664 h 317754"/>
                <a:gd name="connsiteX39" fmla="*/ 337277 w 503786"/>
                <a:gd name="connsiteY39" fmla="*/ 275560 h 317754"/>
                <a:gd name="connsiteX40" fmla="*/ 342001 w 503786"/>
                <a:gd name="connsiteY40" fmla="*/ 274750 h 317754"/>
                <a:gd name="connsiteX41" fmla="*/ 345592 w 503786"/>
                <a:gd name="connsiteY41" fmla="*/ 271349 h 317754"/>
                <a:gd name="connsiteX42" fmla="*/ 347906 w 503786"/>
                <a:gd name="connsiteY42" fmla="*/ 266825 h 317754"/>
                <a:gd name="connsiteX43" fmla="*/ 349431 w 503786"/>
                <a:gd name="connsiteY43" fmla="*/ 262262 h 317754"/>
                <a:gd name="connsiteX44" fmla="*/ 353803 w 503786"/>
                <a:gd name="connsiteY44" fmla="*/ 260205 h 317754"/>
                <a:gd name="connsiteX45" fmla="*/ 358660 w 503786"/>
                <a:gd name="connsiteY45" fmla="*/ 261063 h 317754"/>
                <a:gd name="connsiteX46" fmla="*/ 363499 w 503786"/>
                <a:gd name="connsiteY46" fmla="*/ 262053 h 317754"/>
                <a:gd name="connsiteX47" fmla="*/ 368442 w 503786"/>
                <a:gd name="connsiteY47" fmla="*/ 262072 h 317754"/>
                <a:gd name="connsiteX48" fmla="*/ 373224 w 503786"/>
                <a:gd name="connsiteY48" fmla="*/ 262625 h 317754"/>
                <a:gd name="connsiteX49" fmla="*/ 375605 w 503786"/>
                <a:gd name="connsiteY49" fmla="*/ 258453 h 317754"/>
                <a:gd name="connsiteX50" fmla="*/ 380444 w 503786"/>
                <a:gd name="connsiteY50" fmla="*/ 256757 h 317754"/>
                <a:gd name="connsiteX51" fmla="*/ 381720 w 503786"/>
                <a:gd name="connsiteY51" fmla="*/ 252128 h 317754"/>
                <a:gd name="connsiteX52" fmla="*/ 382625 w 503786"/>
                <a:gd name="connsiteY52" fmla="*/ 246937 h 317754"/>
                <a:gd name="connsiteX53" fmla="*/ 386769 w 503786"/>
                <a:gd name="connsiteY53" fmla="*/ 244470 h 317754"/>
                <a:gd name="connsiteX54" fmla="*/ 390454 w 503786"/>
                <a:gd name="connsiteY54" fmla="*/ 241136 h 317754"/>
                <a:gd name="connsiteX55" fmla="*/ 387035 w 503786"/>
                <a:gd name="connsiteY55" fmla="*/ 237221 h 317754"/>
                <a:gd name="connsiteX56" fmla="*/ 388245 w 503786"/>
                <a:gd name="connsiteY56" fmla="*/ 231659 h 317754"/>
                <a:gd name="connsiteX57" fmla="*/ 390883 w 503786"/>
                <a:gd name="connsiteY57" fmla="*/ 227163 h 317754"/>
                <a:gd name="connsiteX58" fmla="*/ 391103 w 503786"/>
                <a:gd name="connsiteY58" fmla="*/ 221829 h 317754"/>
                <a:gd name="connsiteX59" fmla="*/ 395894 w 503786"/>
                <a:gd name="connsiteY59" fmla="*/ 221477 h 317754"/>
                <a:gd name="connsiteX60" fmla="*/ 399722 w 503786"/>
                <a:gd name="connsiteY60" fmla="*/ 218524 h 317754"/>
                <a:gd name="connsiteX61" fmla="*/ 400218 w 503786"/>
                <a:gd name="connsiteY61" fmla="*/ 213761 h 317754"/>
                <a:gd name="connsiteX62" fmla="*/ 404933 w 503786"/>
                <a:gd name="connsiteY62" fmla="*/ 212475 h 317754"/>
                <a:gd name="connsiteX63" fmla="*/ 404761 w 503786"/>
                <a:gd name="connsiteY63" fmla="*/ 207684 h 317754"/>
                <a:gd name="connsiteX64" fmla="*/ 405771 w 503786"/>
                <a:gd name="connsiteY64" fmla="*/ 202112 h 317754"/>
                <a:gd name="connsiteX65" fmla="*/ 406695 w 503786"/>
                <a:gd name="connsiteY65" fmla="*/ 197264 h 317754"/>
                <a:gd name="connsiteX66" fmla="*/ 411238 w 503786"/>
                <a:gd name="connsiteY66" fmla="*/ 194711 h 317754"/>
                <a:gd name="connsiteX67" fmla="*/ 412962 w 503786"/>
                <a:gd name="connsiteY67" fmla="*/ 189930 h 317754"/>
                <a:gd name="connsiteX68" fmla="*/ 415134 w 503786"/>
                <a:gd name="connsiteY68" fmla="*/ 185663 h 317754"/>
                <a:gd name="connsiteX69" fmla="*/ 417506 w 503786"/>
                <a:gd name="connsiteY69" fmla="*/ 181491 h 317754"/>
                <a:gd name="connsiteX70" fmla="*/ 416991 w 503786"/>
                <a:gd name="connsiteY70" fmla="*/ 176709 h 317754"/>
                <a:gd name="connsiteX71" fmla="*/ 419011 w 503786"/>
                <a:gd name="connsiteY71" fmla="*/ 171766 h 317754"/>
                <a:gd name="connsiteX72" fmla="*/ 421582 w 503786"/>
                <a:gd name="connsiteY72" fmla="*/ 167717 h 317754"/>
                <a:gd name="connsiteX73" fmla="*/ 426012 w 503786"/>
                <a:gd name="connsiteY73" fmla="*/ 165108 h 317754"/>
                <a:gd name="connsiteX74" fmla="*/ 427288 w 503786"/>
                <a:gd name="connsiteY74" fmla="*/ 160107 h 317754"/>
                <a:gd name="connsiteX75" fmla="*/ 430869 w 503786"/>
                <a:gd name="connsiteY75" fmla="*/ 156497 h 317754"/>
                <a:gd name="connsiteX76" fmla="*/ 430136 w 503786"/>
                <a:gd name="connsiteY76" fmla="*/ 151449 h 317754"/>
                <a:gd name="connsiteX77" fmla="*/ 432136 w 503786"/>
                <a:gd name="connsiteY77" fmla="*/ 146886 h 317754"/>
                <a:gd name="connsiteX78" fmla="*/ 434555 w 503786"/>
                <a:gd name="connsiteY78" fmla="*/ 141514 h 317754"/>
                <a:gd name="connsiteX79" fmla="*/ 436623 w 503786"/>
                <a:gd name="connsiteY79" fmla="*/ 136466 h 317754"/>
                <a:gd name="connsiteX80" fmla="*/ 441642 w 503786"/>
                <a:gd name="connsiteY80" fmla="*/ 134628 h 317754"/>
                <a:gd name="connsiteX81" fmla="*/ 443109 w 503786"/>
                <a:gd name="connsiteY81" fmla="*/ 129103 h 317754"/>
                <a:gd name="connsiteX82" fmla="*/ 441499 w 503786"/>
                <a:gd name="connsiteY82" fmla="*/ 123969 h 317754"/>
                <a:gd name="connsiteX83" fmla="*/ 442623 w 503786"/>
                <a:gd name="connsiteY83" fmla="*/ 118988 h 317754"/>
                <a:gd name="connsiteX84" fmla="*/ 446233 w 503786"/>
                <a:gd name="connsiteY84" fmla="*/ 115521 h 317754"/>
                <a:gd name="connsiteX85" fmla="*/ 449833 w 503786"/>
                <a:gd name="connsiteY85" fmla="*/ 111501 h 317754"/>
                <a:gd name="connsiteX86" fmla="*/ 454244 w 503786"/>
                <a:gd name="connsiteY86" fmla="*/ 109291 h 317754"/>
                <a:gd name="connsiteX87" fmla="*/ 455787 w 503786"/>
                <a:gd name="connsiteY87" fmla="*/ 104633 h 317754"/>
                <a:gd name="connsiteX88" fmla="*/ 457844 w 503786"/>
                <a:gd name="connsiteY88" fmla="*/ 100004 h 317754"/>
                <a:gd name="connsiteX89" fmla="*/ 460483 w 503786"/>
                <a:gd name="connsiteY89" fmla="*/ 95785 h 317754"/>
                <a:gd name="connsiteX90" fmla="*/ 463749 w 503786"/>
                <a:gd name="connsiteY90" fmla="*/ 92222 h 317754"/>
                <a:gd name="connsiteX91" fmla="*/ 468540 w 503786"/>
                <a:gd name="connsiteY91" fmla="*/ 93622 h 317754"/>
                <a:gd name="connsiteX92" fmla="*/ 472417 w 503786"/>
                <a:gd name="connsiteY92" fmla="*/ 89174 h 317754"/>
                <a:gd name="connsiteX93" fmla="*/ 477551 w 503786"/>
                <a:gd name="connsiteY93" fmla="*/ 87793 h 317754"/>
                <a:gd name="connsiteX94" fmla="*/ 482066 w 503786"/>
                <a:gd name="connsiteY94" fmla="*/ 90803 h 317754"/>
                <a:gd name="connsiteX95" fmla="*/ 487314 w 503786"/>
                <a:gd name="connsiteY95" fmla="*/ 89717 h 317754"/>
                <a:gd name="connsiteX96" fmla="*/ 490981 w 503786"/>
                <a:gd name="connsiteY96" fmla="*/ 86221 h 317754"/>
                <a:gd name="connsiteX97" fmla="*/ 494553 w 503786"/>
                <a:gd name="connsiteY97" fmla="*/ 82831 h 317754"/>
                <a:gd name="connsiteX98" fmla="*/ 496135 w 503786"/>
                <a:gd name="connsiteY98" fmla="*/ 78116 h 317754"/>
                <a:gd name="connsiteX99" fmla="*/ 500297 w 503786"/>
                <a:gd name="connsiteY99" fmla="*/ 75277 h 317754"/>
                <a:gd name="connsiteX100" fmla="*/ 503574 w 503786"/>
                <a:gd name="connsiteY100" fmla="*/ 71639 h 317754"/>
                <a:gd name="connsiteX101" fmla="*/ 503126 w 503786"/>
                <a:gd name="connsiteY101" fmla="*/ 66800 h 317754"/>
                <a:gd name="connsiteX102" fmla="*/ 502650 w 503786"/>
                <a:gd name="connsiteY102" fmla="*/ 61676 h 317754"/>
                <a:gd name="connsiteX103" fmla="*/ 502155 w 503786"/>
                <a:gd name="connsiteY103" fmla="*/ 56808 h 317754"/>
                <a:gd name="connsiteX104" fmla="*/ 499830 w 503786"/>
                <a:gd name="connsiteY104" fmla="*/ 52398 h 317754"/>
                <a:gd name="connsiteX105" fmla="*/ 495001 w 503786"/>
                <a:gd name="connsiteY105" fmla="*/ 51884 h 317754"/>
                <a:gd name="connsiteX106" fmla="*/ 490201 w 503786"/>
                <a:gd name="connsiteY106" fmla="*/ 52732 h 317754"/>
                <a:gd name="connsiteX107" fmla="*/ 485400 w 503786"/>
                <a:gd name="connsiteY107" fmla="*/ 53522 h 317754"/>
                <a:gd name="connsiteX108" fmla="*/ 482628 w 503786"/>
                <a:gd name="connsiteY108" fmla="*/ 49360 h 317754"/>
                <a:gd name="connsiteX109" fmla="*/ 480370 w 503786"/>
                <a:gd name="connsiteY109" fmla="*/ 44902 h 317754"/>
                <a:gd name="connsiteX110" fmla="*/ 477656 w 503786"/>
                <a:gd name="connsiteY110" fmla="*/ 40797 h 317754"/>
                <a:gd name="connsiteX111" fmla="*/ 474913 w 503786"/>
                <a:gd name="connsiteY111" fmla="*/ 36349 h 317754"/>
                <a:gd name="connsiteX112" fmla="*/ 469484 w 503786"/>
                <a:gd name="connsiteY112" fmla="*/ 36815 h 317754"/>
                <a:gd name="connsiteX113" fmla="*/ 464140 w 503786"/>
                <a:gd name="connsiteY113" fmla="*/ 34082 h 317754"/>
                <a:gd name="connsiteX114" fmla="*/ 462187 w 503786"/>
                <a:gd name="connsiteY114" fmla="*/ 29538 h 317754"/>
                <a:gd name="connsiteX115" fmla="*/ 460149 w 503786"/>
                <a:gd name="connsiteY115" fmla="*/ 24862 h 317754"/>
                <a:gd name="connsiteX116" fmla="*/ 456158 w 503786"/>
                <a:gd name="connsiteY116" fmla="*/ 21518 h 317754"/>
                <a:gd name="connsiteX117" fmla="*/ 454044 w 503786"/>
                <a:gd name="connsiteY117" fmla="*/ 17127 h 317754"/>
                <a:gd name="connsiteX118" fmla="*/ 449948 w 503786"/>
                <a:gd name="connsiteY118" fmla="*/ 19689 h 317754"/>
                <a:gd name="connsiteX119" fmla="*/ 445433 w 503786"/>
                <a:gd name="connsiteY119" fmla="*/ 22709 h 317754"/>
                <a:gd name="connsiteX120" fmla="*/ 440394 w 503786"/>
                <a:gd name="connsiteY120" fmla="*/ 21442 h 317754"/>
                <a:gd name="connsiteX121" fmla="*/ 435117 w 503786"/>
                <a:gd name="connsiteY121" fmla="*/ 22528 h 317754"/>
                <a:gd name="connsiteX122" fmla="*/ 430355 w 503786"/>
                <a:gd name="connsiteY122" fmla="*/ 24404 h 317754"/>
                <a:gd name="connsiteX123" fmla="*/ 426335 w 503786"/>
                <a:gd name="connsiteY123" fmla="*/ 27243 h 317754"/>
                <a:gd name="connsiteX124" fmla="*/ 421163 w 503786"/>
                <a:gd name="connsiteY124" fmla="*/ 26109 h 317754"/>
                <a:gd name="connsiteX125" fmla="*/ 417630 w 503786"/>
                <a:gd name="connsiteY125" fmla="*/ 22909 h 317754"/>
                <a:gd name="connsiteX126" fmla="*/ 414829 w 503786"/>
                <a:gd name="connsiteY126" fmla="*/ 18204 h 317754"/>
                <a:gd name="connsiteX127" fmla="*/ 412410 w 503786"/>
                <a:gd name="connsiteY127" fmla="*/ 13641 h 317754"/>
                <a:gd name="connsiteX128" fmla="*/ 411448 w 503786"/>
                <a:gd name="connsiteY128" fmla="*/ 8164 h 317754"/>
                <a:gd name="connsiteX129" fmla="*/ 406228 w 503786"/>
                <a:gd name="connsiteY129" fmla="*/ 7821 h 317754"/>
                <a:gd name="connsiteX130" fmla="*/ 403952 w 503786"/>
                <a:gd name="connsiteY130" fmla="*/ 3602 h 317754"/>
                <a:gd name="connsiteX131" fmla="*/ 399799 w 503786"/>
                <a:gd name="connsiteY131" fmla="*/ 516 h 317754"/>
                <a:gd name="connsiteX132" fmla="*/ 395046 w 503786"/>
                <a:gd name="connsiteY132" fmla="*/ 2220 h 317754"/>
                <a:gd name="connsiteX133" fmla="*/ 390274 w 503786"/>
                <a:gd name="connsiteY133" fmla="*/ 2668 h 317754"/>
                <a:gd name="connsiteX134" fmla="*/ 387112 w 503786"/>
                <a:gd name="connsiteY134" fmla="*/ 6507 h 317754"/>
                <a:gd name="connsiteX135" fmla="*/ 382330 w 503786"/>
                <a:gd name="connsiteY135" fmla="*/ 5031 h 317754"/>
                <a:gd name="connsiteX136" fmla="*/ 377558 w 503786"/>
                <a:gd name="connsiteY136" fmla="*/ 7345 h 317754"/>
                <a:gd name="connsiteX137" fmla="*/ 372776 w 503786"/>
                <a:gd name="connsiteY137" fmla="*/ 7383 h 317754"/>
                <a:gd name="connsiteX138" fmla="*/ 367995 w 503786"/>
                <a:gd name="connsiteY138" fmla="*/ 5916 h 317754"/>
                <a:gd name="connsiteX139" fmla="*/ 363223 w 503786"/>
                <a:gd name="connsiteY139" fmla="*/ 5612 h 317754"/>
                <a:gd name="connsiteX140" fmla="*/ 358622 w 503786"/>
                <a:gd name="connsiteY140" fmla="*/ 3230 h 317754"/>
                <a:gd name="connsiteX141" fmla="*/ 354583 w 503786"/>
                <a:gd name="connsiteY141" fmla="*/ -75 h 317754"/>
                <a:gd name="connsiteX142" fmla="*/ 349707 w 503786"/>
                <a:gd name="connsiteY142" fmla="*/ 1078 h 317754"/>
                <a:gd name="connsiteX143" fmla="*/ 344497 w 503786"/>
                <a:gd name="connsiteY143" fmla="*/ 1525 h 317754"/>
                <a:gd name="connsiteX144" fmla="*/ 339344 w 503786"/>
                <a:gd name="connsiteY144" fmla="*/ 3287 h 317754"/>
                <a:gd name="connsiteX145" fmla="*/ 334572 w 503786"/>
                <a:gd name="connsiteY145" fmla="*/ 4288 h 317754"/>
                <a:gd name="connsiteX146" fmla="*/ 329790 w 503786"/>
                <a:gd name="connsiteY146" fmla="*/ 5145 h 317754"/>
                <a:gd name="connsiteX147" fmla="*/ 329762 w 503786"/>
                <a:gd name="connsiteY147" fmla="*/ 9955 h 317754"/>
                <a:gd name="connsiteX148" fmla="*/ 327657 w 503786"/>
                <a:gd name="connsiteY148" fmla="*/ 14556 h 317754"/>
                <a:gd name="connsiteX149" fmla="*/ 323809 w 503786"/>
                <a:gd name="connsiteY149" fmla="*/ 18356 h 317754"/>
                <a:gd name="connsiteX150" fmla="*/ 323208 w 503786"/>
                <a:gd name="connsiteY150" fmla="*/ 23318 h 317754"/>
                <a:gd name="connsiteX151" fmla="*/ 320846 w 503786"/>
                <a:gd name="connsiteY151" fmla="*/ 27567 h 317754"/>
                <a:gd name="connsiteX152" fmla="*/ 318265 w 503786"/>
                <a:gd name="connsiteY152" fmla="*/ 31977 h 317754"/>
                <a:gd name="connsiteX153" fmla="*/ 313626 w 503786"/>
                <a:gd name="connsiteY153" fmla="*/ 34167 h 317754"/>
                <a:gd name="connsiteX154" fmla="*/ 308940 w 503786"/>
                <a:gd name="connsiteY154" fmla="*/ 35510 h 317754"/>
                <a:gd name="connsiteX155" fmla="*/ 304006 w 503786"/>
                <a:gd name="connsiteY155" fmla="*/ 35491 h 317754"/>
                <a:gd name="connsiteX156" fmla="*/ 302510 w 503786"/>
                <a:gd name="connsiteY156" fmla="*/ 41178 h 317754"/>
                <a:gd name="connsiteX157" fmla="*/ 298310 w 503786"/>
                <a:gd name="connsiteY157" fmla="*/ 44045 h 317754"/>
                <a:gd name="connsiteX158" fmla="*/ 293576 w 503786"/>
                <a:gd name="connsiteY158" fmla="*/ 46302 h 317754"/>
                <a:gd name="connsiteX159" fmla="*/ 289470 w 503786"/>
                <a:gd name="connsiteY159" fmla="*/ 49636 h 317754"/>
                <a:gd name="connsiteX160" fmla="*/ 285308 w 503786"/>
                <a:gd name="connsiteY160" fmla="*/ 47102 h 317754"/>
                <a:gd name="connsiteX161" fmla="*/ 280517 w 503786"/>
                <a:gd name="connsiteY161" fmla="*/ 46874 h 317754"/>
                <a:gd name="connsiteX162" fmla="*/ 277764 w 503786"/>
                <a:gd name="connsiteY162" fmla="*/ 42816 h 317754"/>
                <a:gd name="connsiteX163" fmla="*/ 272402 w 503786"/>
                <a:gd name="connsiteY163" fmla="*/ 41949 h 317754"/>
                <a:gd name="connsiteX164" fmla="*/ 269173 w 503786"/>
                <a:gd name="connsiteY164" fmla="*/ 38149 h 317754"/>
                <a:gd name="connsiteX165" fmla="*/ 264344 w 503786"/>
                <a:gd name="connsiteY165" fmla="*/ 40168 h 317754"/>
                <a:gd name="connsiteX166" fmla="*/ 259296 w 503786"/>
                <a:gd name="connsiteY166" fmla="*/ 41521 h 317754"/>
                <a:gd name="connsiteX167" fmla="*/ 257981 w 503786"/>
                <a:gd name="connsiteY167" fmla="*/ 46664 h 317754"/>
                <a:gd name="connsiteX168" fmla="*/ 256295 w 503786"/>
                <a:gd name="connsiteY168" fmla="*/ 51598 h 317754"/>
                <a:gd name="connsiteX169" fmla="*/ 251180 w 503786"/>
                <a:gd name="connsiteY169" fmla="*/ 54923 h 317754"/>
                <a:gd name="connsiteX170" fmla="*/ 245951 w 503786"/>
                <a:gd name="connsiteY170" fmla="*/ 54913 h 317754"/>
                <a:gd name="connsiteX171" fmla="*/ 241179 w 503786"/>
                <a:gd name="connsiteY171" fmla="*/ 56265 h 317754"/>
                <a:gd name="connsiteX172" fmla="*/ 236235 w 503786"/>
                <a:gd name="connsiteY172" fmla="*/ 57894 h 317754"/>
                <a:gd name="connsiteX173" fmla="*/ 231435 w 503786"/>
                <a:gd name="connsiteY173" fmla="*/ 56837 h 317754"/>
                <a:gd name="connsiteX174" fmla="*/ 226606 w 503786"/>
                <a:gd name="connsiteY174" fmla="*/ 56865 h 317754"/>
                <a:gd name="connsiteX175" fmla="*/ 221786 w 503786"/>
                <a:gd name="connsiteY175" fmla="*/ 56704 h 317754"/>
                <a:gd name="connsiteX176" fmla="*/ 216985 w 503786"/>
                <a:gd name="connsiteY176" fmla="*/ 55818 h 317754"/>
                <a:gd name="connsiteX177" fmla="*/ 212356 w 503786"/>
                <a:gd name="connsiteY177" fmla="*/ 57666 h 317754"/>
                <a:gd name="connsiteX178" fmla="*/ 207375 w 503786"/>
                <a:gd name="connsiteY178" fmla="*/ 59104 h 317754"/>
                <a:gd name="connsiteX179" fmla="*/ 207070 w 503786"/>
                <a:gd name="connsiteY179" fmla="*/ 64038 h 317754"/>
                <a:gd name="connsiteX180" fmla="*/ 203793 w 503786"/>
                <a:gd name="connsiteY180" fmla="*/ 70248 h 317754"/>
                <a:gd name="connsiteX181" fmla="*/ 203450 w 503786"/>
                <a:gd name="connsiteY181" fmla="*/ 75211 h 317754"/>
                <a:gd name="connsiteX182" fmla="*/ 205041 w 503786"/>
                <a:gd name="connsiteY182" fmla="*/ 79859 h 317754"/>
                <a:gd name="connsiteX183" fmla="*/ 208670 w 503786"/>
                <a:gd name="connsiteY183" fmla="*/ 83040 h 317754"/>
                <a:gd name="connsiteX184" fmla="*/ 204079 w 503786"/>
                <a:gd name="connsiteY184" fmla="*/ 84764 h 317754"/>
                <a:gd name="connsiteX185" fmla="*/ 199621 w 503786"/>
                <a:gd name="connsiteY185" fmla="*/ 87526 h 317754"/>
                <a:gd name="connsiteX186" fmla="*/ 195230 w 503786"/>
                <a:gd name="connsiteY186" fmla="*/ 91765 h 317754"/>
                <a:gd name="connsiteX187" fmla="*/ 190163 w 503786"/>
                <a:gd name="connsiteY187" fmla="*/ 90936 h 317754"/>
                <a:gd name="connsiteX188" fmla="*/ 185315 w 503786"/>
                <a:gd name="connsiteY188" fmla="*/ 90527 h 317754"/>
                <a:gd name="connsiteX189" fmla="*/ 180447 w 503786"/>
                <a:gd name="connsiteY189" fmla="*/ 90746 h 317754"/>
                <a:gd name="connsiteX190" fmla="*/ 175704 w 503786"/>
                <a:gd name="connsiteY190" fmla="*/ 91832 h 317754"/>
                <a:gd name="connsiteX191" fmla="*/ 171008 w 503786"/>
                <a:gd name="connsiteY191" fmla="*/ 92718 h 317754"/>
                <a:gd name="connsiteX192" fmla="*/ 165789 w 503786"/>
                <a:gd name="connsiteY192" fmla="*/ 93137 h 317754"/>
                <a:gd name="connsiteX193" fmla="*/ 159331 w 503786"/>
                <a:gd name="connsiteY193" fmla="*/ 92556 h 317754"/>
                <a:gd name="connsiteX194" fmla="*/ 154521 w 503786"/>
                <a:gd name="connsiteY194" fmla="*/ 91013 h 317754"/>
                <a:gd name="connsiteX195" fmla="*/ 149701 w 503786"/>
                <a:gd name="connsiteY195" fmla="*/ 90041 h 317754"/>
                <a:gd name="connsiteX196" fmla="*/ 144814 w 503786"/>
                <a:gd name="connsiteY196" fmla="*/ 90774 h 317754"/>
                <a:gd name="connsiteX197" fmla="*/ 139928 w 503786"/>
                <a:gd name="connsiteY197" fmla="*/ 91432 h 317754"/>
                <a:gd name="connsiteX198" fmla="*/ 135080 w 503786"/>
                <a:gd name="connsiteY198" fmla="*/ 91051 h 317754"/>
                <a:gd name="connsiteX199" fmla="*/ 130213 w 503786"/>
                <a:gd name="connsiteY199" fmla="*/ 91060 h 317754"/>
                <a:gd name="connsiteX200" fmla="*/ 125422 w 503786"/>
                <a:gd name="connsiteY200" fmla="*/ 89574 h 317754"/>
                <a:gd name="connsiteX201" fmla="*/ 122335 w 503786"/>
                <a:gd name="connsiteY201" fmla="*/ 85907 h 317754"/>
                <a:gd name="connsiteX202" fmla="*/ 118144 w 503786"/>
                <a:gd name="connsiteY202" fmla="*/ 82497 h 317754"/>
                <a:gd name="connsiteX203" fmla="*/ 113201 w 503786"/>
                <a:gd name="connsiteY203" fmla="*/ 80097 h 317754"/>
                <a:gd name="connsiteX204" fmla="*/ 109838 w 503786"/>
                <a:gd name="connsiteY204" fmla="*/ 76696 h 317754"/>
                <a:gd name="connsiteX205" fmla="*/ 106486 w 503786"/>
                <a:gd name="connsiteY205" fmla="*/ 73125 h 317754"/>
                <a:gd name="connsiteX206" fmla="*/ 103771 w 503786"/>
                <a:gd name="connsiteY206" fmla="*/ 67438 h 317754"/>
                <a:gd name="connsiteX207" fmla="*/ 100399 w 503786"/>
                <a:gd name="connsiteY207" fmla="*/ 63809 h 317754"/>
                <a:gd name="connsiteX208" fmla="*/ 96342 w 503786"/>
                <a:gd name="connsiteY208" fmla="*/ 61123 h 317754"/>
                <a:gd name="connsiteX209" fmla="*/ 92113 w 503786"/>
                <a:gd name="connsiteY209" fmla="*/ 58428 h 317754"/>
                <a:gd name="connsiteX210" fmla="*/ 87283 w 503786"/>
                <a:gd name="connsiteY210" fmla="*/ 57428 h 317754"/>
                <a:gd name="connsiteX211" fmla="*/ 83159 w 503786"/>
                <a:gd name="connsiteY211" fmla="*/ 60133 h 317754"/>
                <a:gd name="connsiteX212" fmla="*/ 80463 w 503786"/>
                <a:gd name="connsiteY212" fmla="*/ 65267 h 317754"/>
                <a:gd name="connsiteX213" fmla="*/ 80102 w 503786"/>
                <a:gd name="connsiteY213" fmla="*/ 70267 h 317754"/>
                <a:gd name="connsiteX214" fmla="*/ 75996 w 503786"/>
                <a:gd name="connsiteY214" fmla="*/ 73820 h 317754"/>
                <a:gd name="connsiteX215" fmla="*/ 77292 w 503786"/>
                <a:gd name="connsiteY215" fmla="*/ 79992 h 317754"/>
                <a:gd name="connsiteX216" fmla="*/ 76749 w 503786"/>
                <a:gd name="connsiteY216" fmla="*/ 85021 h 317754"/>
                <a:gd name="connsiteX217" fmla="*/ 76930 w 503786"/>
                <a:gd name="connsiteY217" fmla="*/ 90013 h 317754"/>
                <a:gd name="connsiteX218" fmla="*/ 71777 w 503786"/>
                <a:gd name="connsiteY218" fmla="*/ 92422 h 317754"/>
                <a:gd name="connsiteX219" fmla="*/ 66871 w 503786"/>
                <a:gd name="connsiteY219" fmla="*/ 93108 h 317754"/>
                <a:gd name="connsiteX220" fmla="*/ 62023 w 503786"/>
                <a:gd name="connsiteY220" fmla="*/ 92689 h 317754"/>
                <a:gd name="connsiteX221" fmla="*/ 57079 w 503786"/>
                <a:gd name="connsiteY221" fmla="*/ 93927 h 317754"/>
                <a:gd name="connsiteX222" fmla="*/ 52355 w 503786"/>
                <a:gd name="connsiteY222" fmla="*/ 91746 h 317754"/>
                <a:gd name="connsiteX223" fmla="*/ 49965 w 503786"/>
                <a:gd name="connsiteY223" fmla="*/ 87203 h 317754"/>
                <a:gd name="connsiteX224" fmla="*/ 45355 w 503786"/>
                <a:gd name="connsiteY224" fmla="*/ 84888 h 317754"/>
                <a:gd name="connsiteX225" fmla="*/ 40573 w 503786"/>
                <a:gd name="connsiteY225" fmla="*/ 84897 h 317754"/>
                <a:gd name="connsiteX226" fmla="*/ 37877 w 503786"/>
                <a:gd name="connsiteY226" fmla="*/ 89117 h 317754"/>
                <a:gd name="connsiteX227" fmla="*/ 32953 w 503786"/>
                <a:gd name="connsiteY227" fmla="*/ 91527 h 317754"/>
                <a:gd name="connsiteX228" fmla="*/ 28857 w 503786"/>
                <a:gd name="connsiteY228" fmla="*/ 94337 h 317754"/>
                <a:gd name="connsiteX229" fmla="*/ 33220 w 503786"/>
                <a:gd name="connsiteY229" fmla="*/ 96451 h 317754"/>
                <a:gd name="connsiteX230" fmla="*/ 38772 w 503786"/>
                <a:gd name="connsiteY230" fmla="*/ 99347 h 317754"/>
                <a:gd name="connsiteX231" fmla="*/ 43773 w 503786"/>
                <a:gd name="connsiteY231" fmla="*/ 99404 h 317754"/>
                <a:gd name="connsiteX232" fmla="*/ 46678 w 503786"/>
                <a:gd name="connsiteY232" fmla="*/ 104767 h 317754"/>
                <a:gd name="connsiteX233" fmla="*/ 48917 w 503786"/>
                <a:gd name="connsiteY233" fmla="*/ 109263 h 317754"/>
                <a:gd name="connsiteX234" fmla="*/ 46450 w 503786"/>
                <a:gd name="connsiteY234" fmla="*/ 113349 h 317754"/>
                <a:gd name="connsiteX235" fmla="*/ 44821 w 503786"/>
                <a:gd name="connsiteY235" fmla="*/ 118102 h 317754"/>
                <a:gd name="connsiteX236" fmla="*/ 40849 w 503786"/>
                <a:gd name="connsiteY236" fmla="*/ 121636 h 317754"/>
                <a:gd name="connsiteX237" fmla="*/ 35839 w 503786"/>
                <a:gd name="connsiteY237" fmla="*/ 123493 h 317754"/>
                <a:gd name="connsiteX238" fmla="*/ 30972 w 503786"/>
                <a:gd name="connsiteY238" fmla="*/ 123083 h 317754"/>
                <a:gd name="connsiteX239" fmla="*/ 29200 w 503786"/>
                <a:gd name="connsiteY239" fmla="*/ 127827 h 317754"/>
                <a:gd name="connsiteX240" fmla="*/ 29981 w 503786"/>
                <a:gd name="connsiteY240" fmla="*/ 133913 h 317754"/>
                <a:gd name="connsiteX241" fmla="*/ 29990 w 503786"/>
                <a:gd name="connsiteY241" fmla="*/ 139295 h 317754"/>
                <a:gd name="connsiteX242" fmla="*/ 26505 w 503786"/>
                <a:gd name="connsiteY242" fmla="*/ 144381 h 317754"/>
                <a:gd name="connsiteX243" fmla="*/ 27952 w 503786"/>
                <a:gd name="connsiteY243" fmla="*/ 148982 h 317754"/>
                <a:gd name="connsiteX244" fmla="*/ 31743 w 503786"/>
                <a:gd name="connsiteY244" fmla="*/ 152506 h 317754"/>
                <a:gd name="connsiteX245" fmla="*/ 29714 w 503786"/>
                <a:gd name="connsiteY245" fmla="*/ 157002 h 317754"/>
                <a:gd name="connsiteX246" fmla="*/ 31476 w 503786"/>
                <a:gd name="connsiteY246" fmla="*/ 162022 h 317754"/>
                <a:gd name="connsiteX247" fmla="*/ 26848 w 503786"/>
                <a:gd name="connsiteY247" fmla="*/ 164212 h 317754"/>
                <a:gd name="connsiteX248" fmla="*/ 30905 w 503786"/>
                <a:gd name="connsiteY248" fmla="*/ 168222 h 317754"/>
                <a:gd name="connsiteX249" fmla="*/ 25076 w 503786"/>
                <a:gd name="connsiteY249" fmla="*/ 169156 h 317754"/>
                <a:gd name="connsiteX250" fmla="*/ 20104 w 503786"/>
                <a:gd name="connsiteY250" fmla="*/ 167651 h 317754"/>
                <a:gd name="connsiteX251" fmla="*/ 15094 w 503786"/>
                <a:gd name="connsiteY251" fmla="*/ 167908 h 317754"/>
                <a:gd name="connsiteX252" fmla="*/ 12065 w 503786"/>
                <a:gd name="connsiteY252" fmla="*/ 172185 h 317754"/>
                <a:gd name="connsiteX253" fmla="*/ 6931 w 503786"/>
                <a:gd name="connsiteY253" fmla="*/ 174366 h 317754"/>
                <a:gd name="connsiteX254" fmla="*/ 3559 w 503786"/>
                <a:gd name="connsiteY254" fmla="*/ 178357 h 317754"/>
                <a:gd name="connsiteX255" fmla="*/ -213 w 503786"/>
                <a:gd name="connsiteY255" fmla="*/ 182043 h 317754"/>
                <a:gd name="connsiteX256" fmla="*/ 4778 w 503786"/>
                <a:gd name="connsiteY256" fmla="*/ 183586 h 317754"/>
                <a:gd name="connsiteX257" fmla="*/ 9750 w 503786"/>
                <a:gd name="connsiteY257" fmla="*/ 182272 h 317754"/>
                <a:gd name="connsiteX258" fmla="*/ 14065 w 503786"/>
                <a:gd name="connsiteY258" fmla="*/ 184367 h 317754"/>
                <a:gd name="connsiteX259" fmla="*/ 16646 w 503786"/>
                <a:gd name="connsiteY259" fmla="*/ 188520 h 317754"/>
                <a:gd name="connsiteX260" fmla="*/ 14217 w 503786"/>
                <a:gd name="connsiteY260" fmla="*/ 193340 h 317754"/>
                <a:gd name="connsiteX261" fmla="*/ 15884 w 503786"/>
                <a:gd name="connsiteY261" fmla="*/ 198416 h 317754"/>
                <a:gd name="connsiteX262" fmla="*/ 18113 w 503786"/>
                <a:gd name="connsiteY262" fmla="*/ 202827 h 317754"/>
                <a:gd name="connsiteX263" fmla="*/ 21314 w 503786"/>
                <a:gd name="connsiteY263" fmla="*/ 206932 h 317754"/>
                <a:gd name="connsiteX264" fmla="*/ 21514 w 503786"/>
                <a:gd name="connsiteY264" fmla="*/ 212628 h 317754"/>
                <a:gd name="connsiteX265" fmla="*/ 24971 w 503786"/>
                <a:gd name="connsiteY265" fmla="*/ 216362 h 317754"/>
                <a:gd name="connsiteX266" fmla="*/ 28019 w 503786"/>
                <a:gd name="connsiteY266" fmla="*/ 220219 h 317754"/>
                <a:gd name="connsiteX267" fmla="*/ 29010 w 503786"/>
                <a:gd name="connsiteY267" fmla="*/ 225058 h 317754"/>
                <a:gd name="connsiteX268" fmla="*/ 32925 w 503786"/>
                <a:gd name="connsiteY268" fmla="*/ 228906 h 317754"/>
                <a:gd name="connsiteX269" fmla="*/ 37820 w 503786"/>
                <a:gd name="connsiteY269" fmla="*/ 230678 h 317754"/>
                <a:gd name="connsiteX270" fmla="*/ 40782 w 503786"/>
                <a:gd name="connsiteY270" fmla="*/ 234678 h 317754"/>
                <a:gd name="connsiteX271" fmla="*/ 42887 w 503786"/>
                <a:gd name="connsiteY271" fmla="*/ 239117 h 317754"/>
                <a:gd name="connsiteX272" fmla="*/ 47860 w 503786"/>
                <a:gd name="connsiteY272" fmla="*/ 240050 h 317754"/>
                <a:gd name="connsiteX273" fmla="*/ 52127 w 503786"/>
                <a:gd name="connsiteY273" fmla="*/ 242917 h 317754"/>
                <a:gd name="connsiteX274" fmla="*/ 54041 w 503786"/>
                <a:gd name="connsiteY274" fmla="*/ 247661 h 317754"/>
                <a:gd name="connsiteX275" fmla="*/ 55223 w 503786"/>
                <a:gd name="connsiteY275" fmla="*/ 252366 h 317754"/>
                <a:gd name="connsiteX276" fmla="*/ 58204 w 503786"/>
                <a:gd name="connsiteY276" fmla="*/ 256757 h 317754"/>
                <a:gd name="connsiteX277" fmla="*/ 62928 w 503786"/>
                <a:gd name="connsiteY277" fmla="*/ 259595 h 317754"/>
                <a:gd name="connsiteX278" fmla="*/ 67776 w 503786"/>
                <a:gd name="connsiteY278" fmla="*/ 262863 h 317754"/>
                <a:gd name="connsiteX279" fmla="*/ 72072 w 503786"/>
                <a:gd name="connsiteY279" fmla="*/ 265358 h 317754"/>
                <a:gd name="connsiteX280" fmla="*/ 75520 w 503786"/>
                <a:gd name="connsiteY280" fmla="*/ 268806 h 317754"/>
                <a:gd name="connsiteX281" fmla="*/ 78301 w 503786"/>
                <a:gd name="connsiteY281" fmla="*/ 273845 h 317754"/>
                <a:gd name="connsiteX282" fmla="*/ 80187 w 503786"/>
                <a:gd name="connsiteY282" fmla="*/ 278446 h 317754"/>
                <a:gd name="connsiteX283" fmla="*/ 83559 w 503786"/>
                <a:gd name="connsiteY283" fmla="*/ 282217 h 317754"/>
                <a:gd name="connsiteX284" fmla="*/ 83664 w 503786"/>
                <a:gd name="connsiteY284" fmla="*/ 287389 h 317754"/>
                <a:gd name="connsiteX285" fmla="*/ 88636 w 503786"/>
                <a:gd name="connsiteY285" fmla="*/ 286809 h 317754"/>
                <a:gd name="connsiteX286" fmla="*/ 87055 w 503786"/>
                <a:gd name="connsiteY286" fmla="*/ 291504 h 317754"/>
                <a:gd name="connsiteX287" fmla="*/ 92056 w 503786"/>
                <a:gd name="connsiteY287" fmla="*/ 292685 h 317754"/>
                <a:gd name="connsiteX288" fmla="*/ 96923 w 503786"/>
                <a:gd name="connsiteY288" fmla="*/ 291866 h 317754"/>
                <a:gd name="connsiteX289" fmla="*/ 103209 w 503786"/>
                <a:gd name="connsiteY289" fmla="*/ 293200 h 317754"/>
                <a:gd name="connsiteX290" fmla="*/ 107876 w 503786"/>
                <a:gd name="connsiteY290" fmla="*/ 296553 h 317754"/>
                <a:gd name="connsiteX291" fmla="*/ 110105 w 503786"/>
                <a:gd name="connsiteY291" fmla="*/ 301287 h 317754"/>
                <a:gd name="connsiteX292" fmla="*/ 113458 w 503786"/>
                <a:gd name="connsiteY292" fmla="*/ 304801 h 317754"/>
                <a:gd name="connsiteX293" fmla="*/ 118240 w 503786"/>
                <a:gd name="connsiteY293" fmla="*/ 307392 h 317754"/>
                <a:gd name="connsiteX294" fmla="*/ 123031 w 503786"/>
                <a:gd name="connsiteY294" fmla="*/ 308506 h 317754"/>
                <a:gd name="connsiteX295" fmla="*/ 125650 w 503786"/>
                <a:gd name="connsiteY295" fmla="*/ 313040 h 317754"/>
                <a:gd name="connsiteX296" fmla="*/ 129937 w 503786"/>
                <a:gd name="connsiteY296" fmla="*/ 310945 h 317754"/>
                <a:gd name="connsiteX297" fmla="*/ 134889 w 503786"/>
                <a:gd name="connsiteY297" fmla="*/ 311202 h 317754"/>
                <a:gd name="connsiteX298" fmla="*/ 139433 w 503786"/>
                <a:gd name="connsiteY298" fmla="*/ 312974 h 317754"/>
                <a:gd name="connsiteX299" fmla="*/ 144386 w 503786"/>
                <a:gd name="connsiteY299" fmla="*/ 314155 h 317754"/>
                <a:gd name="connsiteX300" fmla="*/ 149396 w 503786"/>
                <a:gd name="connsiteY300" fmla="*/ 313440 h 317754"/>
                <a:gd name="connsiteX301" fmla="*/ 154254 w 503786"/>
                <a:gd name="connsiteY301" fmla="*/ 314355 h 317754"/>
                <a:gd name="connsiteX302" fmla="*/ 159149 w 503786"/>
                <a:gd name="connsiteY302" fmla="*/ 316003 h 317754"/>
                <a:gd name="connsiteX303" fmla="*/ 164369 w 503786"/>
                <a:gd name="connsiteY303" fmla="*/ 315307 h 31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503786" h="317754">
                  <a:moveTo>
                    <a:pt x="167294" y="317679"/>
                  </a:moveTo>
                  <a:lnTo>
                    <a:pt x="172028" y="315669"/>
                  </a:lnTo>
                  <a:lnTo>
                    <a:pt x="176513" y="313393"/>
                  </a:lnTo>
                  <a:lnTo>
                    <a:pt x="180552" y="310735"/>
                  </a:lnTo>
                  <a:lnTo>
                    <a:pt x="183972" y="306411"/>
                  </a:lnTo>
                  <a:lnTo>
                    <a:pt x="185829" y="301915"/>
                  </a:lnTo>
                  <a:lnTo>
                    <a:pt x="190411" y="299086"/>
                  </a:lnTo>
                  <a:lnTo>
                    <a:pt x="194811" y="301953"/>
                  </a:lnTo>
                  <a:lnTo>
                    <a:pt x="199488" y="299906"/>
                  </a:lnTo>
                  <a:lnTo>
                    <a:pt x="205412" y="298629"/>
                  </a:lnTo>
                  <a:lnTo>
                    <a:pt x="210623" y="298610"/>
                  </a:lnTo>
                  <a:lnTo>
                    <a:pt x="214071" y="295276"/>
                  </a:lnTo>
                  <a:lnTo>
                    <a:pt x="218652" y="293762"/>
                  </a:lnTo>
                  <a:lnTo>
                    <a:pt x="220348" y="289113"/>
                  </a:lnTo>
                  <a:lnTo>
                    <a:pt x="225367" y="290056"/>
                  </a:lnTo>
                  <a:lnTo>
                    <a:pt x="230454" y="290390"/>
                  </a:lnTo>
                  <a:lnTo>
                    <a:pt x="235235" y="291142"/>
                  </a:lnTo>
                  <a:lnTo>
                    <a:pt x="238340" y="287047"/>
                  </a:lnTo>
                  <a:lnTo>
                    <a:pt x="243303" y="286532"/>
                  </a:lnTo>
                  <a:lnTo>
                    <a:pt x="247694" y="283418"/>
                  </a:lnTo>
                  <a:lnTo>
                    <a:pt x="250580" y="279341"/>
                  </a:lnTo>
                  <a:lnTo>
                    <a:pt x="253085" y="274959"/>
                  </a:lnTo>
                  <a:lnTo>
                    <a:pt x="257095" y="271511"/>
                  </a:lnTo>
                  <a:lnTo>
                    <a:pt x="262601" y="271645"/>
                  </a:lnTo>
                  <a:lnTo>
                    <a:pt x="267439" y="270178"/>
                  </a:lnTo>
                  <a:lnTo>
                    <a:pt x="271516" y="273435"/>
                  </a:lnTo>
                  <a:lnTo>
                    <a:pt x="276393" y="275960"/>
                  </a:lnTo>
                  <a:lnTo>
                    <a:pt x="281546" y="274102"/>
                  </a:lnTo>
                  <a:lnTo>
                    <a:pt x="285927" y="271969"/>
                  </a:lnTo>
                  <a:lnTo>
                    <a:pt x="291604" y="272092"/>
                  </a:lnTo>
                  <a:lnTo>
                    <a:pt x="295690" y="274578"/>
                  </a:lnTo>
                  <a:lnTo>
                    <a:pt x="300844" y="274274"/>
                  </a:lnTo>
                  <a:lnTo>
                    <a:pt x="305701" y="273826"/>
                  </a:lnTo>
                  <a:lnTo>
                    <a:pt x="309359" y="277093"/>
                  </a:lnTo>
                  <a:lnTo>
                    <a:pt x="314321" y="274369"/>
                  </a:lnTo>
                  <a:lnTo>
                    <a:pt x="319227" y="273807"/>
                  </a:lnTo>
                  <a:lnTo>
                    <a:pt x="323951" y="275283"/>
                  </a:lnTo>
                  <a:lnTo>
                    <a:pt x="328200" y="272512"/>
                  </a:lnTo>
                  <a:lnTo>
                    <a:pt x="333410" y="272664"/>
                  </a:lnTo>
                  <a:lnTo>
                    <a:pt x="337277" y="275560"/>
                  </a:lnTo>
                  <a:lnTo>
                    <a:pt x="342001" y="274750"/>
                  </a:lnTo>
                  <a:lnTo>
                    <a:pt x="345592" y="271349"/>
                  </a:lnTo>
                  <a:lnTo>
                    <a:pt x="347906" y="266825"/>
                  </a:lnTo>
                  <a:lnTo>
                    <a:pt x="349431" y="262262"/>
                  </a:lnTo>
                  <a:lnTo>
                    <a:pt x="353803" y="260205"/>
                  </a:lnTo>
                  <a:lnTo>
                    <a:pt x="358660" y="261063"/>
                  </a:lnTo>
                  <a:lnTo>
                    <a:pt x="363499" y="262053"/>
                  </a:lnTo>
                  <a:lnTo>
                    <a:pt x="368442" y="262072"/>
                  </a:lnTo>
                  <a:lnTo>
                    <a:pt x="373224" y="262625"/>
                  </a:lnTo>
                  <a:lnTo>
                    <a:pt x="375605" y="258453"/>
                  </a:lnTo>
                  <a:lnTo>
                    <a:pt x="380444" y="256757"/>
                  </a:lnTo>
                  <a:lnTo>
                    <a:pt x="381720" y="252128"/>
                  </a:lnTo>
                  <a:lnTo>
                    <a:pt x="382625" y="246937"/>
                  </a:lnTo>
                  <a:lnTo>
                    <a:pt x="386769" y="244470"/>
                  </a:lnTo>
                  <a:lnTo>
                    <a:pt x="390454" y="241136"/>
                  </a:lnTo>
                  <a:lnTo>
                    <a:pt x="387035" y="237221"/>
                  </a:lnTo>
                  <a:lnTo>
                    <a:pt x="388245" y="231659"/>
                  </a:lnTo>
                  <a:lnTo>
                    <a:pt x="390883" y="227163"/>
                  </a:lnTo>
                  <a:lnTo>
                    <a:pt x="391103" y="221829"/>
                  </a:lnTo>
                  <a:lnTo>
                    <a:pt x="395894" y="221477"/>
                  </a:lnTo>
                  <a:lnTo>
                    <a:pt x="399722" y="218524"/>
                  </a:lnTo>
                  <a:lnTo>
                    <a:pt x="400218" y="213761"/>
                  </a:lnTo>
                  <a:lnTo>
                    <a:pt x="404933" y="212475"/>
                  </a:lnTo>
                  <a:lnTo>
                    <a:pt x="404761" y="207684"/>
                  </a:lnTo>
                  <a:lnTo>
                    <a:pt x="405771" y="202112"/>
                  </a:lnTo>
                  <a:lnTo>
                    <a:pt x="406695" y="197264"/>
                  </a:lnTo>
                  <a:lnTo>
                    <a:pt x="411238" y="194711"/>
                  </a:lnTo>
                  <a:lnTo>
                    <a:pt x="412962" y="189930"/>
                  </a:lnTo>
                  <a:lnTo>
                    <a:pt x="415134" y="185663"/>
                  </a:lnTo>
                  <a:lnTo>
                    <a:pt x="417506" y="181491"/>
                  </a:lnTo>
                  <a:lnTo>
                    <a:pt x="416991" y="176709"/>
                  </a:lnTo>
                  <a:lnTo>
                    <a:pt x="419011" y="171766"/>
                  </a:lnTo>
                  <a:lnTo>
                    <a:pt x="421582" y="167717"/>
                  </a:lnTo>
                  <a:lnTo>
                    <a:pt x="426012" y="165108"/>
                  </a:lnTo>
                  <a:lnTo>
                    <a:pt x="427288" y="160107"/>
                  </a:lnTo>
                  <a:lnTo>
                    <a:pt x="430869" y="156497"/>
                  </a:lnTo>
                  <a:lnTo>
                    <a:pt x="430136" y="151449"/>
                  </a:lnTo>
                  <a:lnTo>
                    <a:pt x="432136" y="146886"/>
                  </a:lnTo>
                  <a:lnTo>
                    <a:pt x="434555" y="141514"/>
                  </a:lnTo>
                  <a:lnTo>
                    <a:pt x="436623" y="136466"/>
                  </a:lnTo>
                  <a:lnTo>
                    <a:pt x="441642" y="134628"/>
                  </a:lnTo>
                  <a:lnTo>
                    <a:pt x="443109" y="129103"/>
                  </a:lnTo>
                  <a:lnTo>
                    <a:pt x="441499" y="123969"/>
                  </a:lnTo>
                  <a:lnTo>
                    <a:pt x="442623" y="118988"/>
                  </a:lnTo>
                  <a:lnTo>
                    <a:pt x="446233" y="115521"/>
                  </a:lnTo>
                  <a:lnTo>
                    <a:pt x="449833" y="111501"/>
                  </a:lnTo>
                  <a:lnTo>
                    <a:pt x="454244" y="109291"/>
                  </a:lnTo>
                  <a:lnTo>
                    <a:pt x="455787" y="104633"/>
                  </a:lnTo>
                  <a:lnTo>
                    <a:pt x="457844" y="100004"/>
                  </a:lnTo>
                  <a:lnTo>
                    <a:pt x="460483" y="95785"/>
                  </a:lnTo>
                  <a:lnTo>
                    <a:pt x="463749" y="92222"/>
                  </a:lnTo>
                  <a:lnTo>
                    <a:pt x="468540" y="93622"/>
                  </a:lnTo>
                  <a:lnTo>
                    <a:pt x="472417" y="89174"/>
                  </a:lnTo>
                  <a:lnTo>
                    <a:pt x="477551" y="87793"/>
                  </a:lnTo>
                  <a:lnTo>
                    <a:pt x="482066" y="90803"/>
                  </a:lnTo>
                  <a:lnTo>
                    <a:pt x="487314" y="89717"/>
                  </a:lnTo>
                  <a:lnTo>
                    <a:pt x="490981" y="86221"/>
                  </a:lnTo>
                  <a:lnTo>
                    <a:pt x="494553" y="82831"/>
                  </a:lnTo>
                  <a:lnTo>
                    <a:pt x="496135" y="78116"/>
                  </a:lnTo>
                  <a:lnTo>
                    <a:pt x="500297" y="75277"/>
                  </a:lnTo>
                  <a:lnTo>
                    <a:pt x="503574" y="71639"/>
                  </a:lnTo>
                  <a:lnTo>
                    <a:pt x="503126" y="66800"/>
                  </a:lnTo>
                  <a:lnTo>
                    <a:pt x="502650" y="61676"/>
                  </a:lnTo>
                  <a:lnTo>
                    <a:pt x="502155" y="56808"/>
                  </a:lnTo>
                  <a:lnTo>
                    <a:pt x="499830" y="52398"/>
                  </a:lnTo>
                  <a:lnTo>
                    <a:pt x="495001" y="51884"/>
                  </a:lnTo>
                  <a:lnTo>
                    <a:pt x="490201" y="52732"/>
                  </a:lnTo>
                  <a:lnTo>
                    <a:pt x="485400" y="53522"/>
                  </a:lnTo>
                  <a:lnTo>
                    <a:pt x="482628" y="49360"/>
                  </a:lnTo>
                  <a:lnTo>
                    <a:pt x="480370" y="44902"/>
                  </a:lnTo>
                  <a:lnTo>
                    <a:pt x="477656" y="40797"/>
                  </a:lnTo>
                  <a:lnTo>
                    <a:pt x="474913" y="36349"/>
                  </a:lnTo>
                  <a:lnTo>
                    <a:pt x="469484" y="36815"/>
                  </a:lnTo>
                  <a:lnTo>
                    <a:pt x="464140" y="34082"/>
                  </a:lnTo>
                  <a:lnTo>
                    <a:pt x="462187" y="29538"/>
                  </a:lnTo>
                  <a:lnTo>
                    <a:pt x="460149" y="24862"/>
                  </a:lnTo>
                  <a:lnTo>
                    <a:pt x="456158" y="21518"/>
                  </a:lnTo>
                  <a:lnTo>
                    <a:pt x="454044" y="17127"/>
                  </a:lnTo>
                  <a:lnTo>
                    <a:pt x="449948" y="19689"/>
                  </a:lnTo>
                  <a:lnTo>
                    <a:pt x="445433" y="22709"/>
                  </a:lnTo>
                  <a:lnTo>
                    <a:pt x="440394" y="21442"/>
                  </a:lnTo>
                  <a:lnTo>
                    <a:pt x="435117" y="22528"/>
                  </a:lnTo>
                  <a:lnTo>
                    <a:pt x="430355" y="24404"/>
                  </a:lnTo>
                  <a:lnTo>
                    <a:pt x="426335" y="27243"/>
                  </a:lnTo>
                  <a:lnTo>
                    <a:pt x="421163" y="26109"/>
                  </a:lnTo>
                  <a:lnTo>
                    <a:pt x="417630" y="22909"/>
                  </a:lnTo>
                  <a:lnTo>
                    <a:pt x="414829" y="18204"/>
                  </a:lnTo>
                  <a:lnTo>
                    <a:pt x="412410" y="13641"/>
                  </a:lnTo>
                  <a:lnTo>
                    <a:pt x="411448" y="8164"/>
                  </a:lnTo>
                  <a:lnTo>
                    <a:pt x="406228" y="7821"/>
                  </a:lnTo>
                  <a:lnTo>
                    <a:pt x="403952" y="3602"/>
                  </a:lnTo>
                  <a:lnTo>
                    <a:pt x="399799" y="516"/>
                  </a:lnTo>
                  <a:lnTo>
                    <a:pt x="395046" y="2220"/>
                  </a:lnTo>
                  <a:lnTo>
                    <a:pt x="390274" y="2668"/>
                  </a:lnTo>
                  <a:lnTo>
                    <a:pt x="387112" y="6507"/>
                  </a:lnTo>
                  <a:lnTo>
                    <a:pt x="382330" y="5031"/>
                  </a:lnTo>
                  <a:lnTo>
                    <a:pt x="377558" y="7345"/>
                  </a:lnTo>
                  <a:lnTo>
                    <a:pt x="372776" y="7383"/>
                  </a:lnTo>
                  <a:lnTo>
                    <a:pt x="367995" y="5916"/>
                  </a:lnTo>
                  <a:lnTo>
                    <a:pt x="363223" y="5612"/>
                  </a:lnTo>
                  <a:lnTo>
                    <a:pt x="358622" y="3230"/>
                  </a:lnTo>
                  <a:lnTo>
                    <a:pt x="354583" y="-75"/>
                  </a:lnTo>
                  <a:lnTo>
                    <a:pt x="349707" y="1078"/>
                  </a:lnTo>
                  <a:lnTo>
                    <a:pt x="344497" y="1525"/>
                  </a:lnTo>
                  <a:lnTo>
                    <a:pt x="339344" y="3287"/>
                  </a:lnTo>
                  <a:lnTo>
                    <a:pt x="334572" y="4288"/>
                  </a:lnTo>
                  <a:lnTo>
                    <a:pt x="329790" y="5145"/>
                  </a:lnTo>
                  <a:lnTo>
                    <a:pt x="329762" y="9955"/>
                  </a:lnTo>
                  <a:lnTo>
                    <a:pt x="327657" y="14556"/>
                  </a:lnTo>
                  <a:lnTo>
                    <a:pt x="323809" y="18356"/>
                  </a:lnTo>
                  <a:lnTo>
                    <a:pt x="323208" y="23318"/>
                  </a:lnTo>
                  <a:lnTo>
                    <a:pt x="320846" y="27567"/>
                  </a:lnTo>
                  <a:lnTo>
                    <a:pt x="318265" y="31977"/>
                  </a:lnTo>
                  <a:lnTo>
                    <a:pt x="313626" y="34167"/>
                  </a:lnTo>
                  <a:lnTo>
                    <a:pt x="308940" y="35510"/>
                  </a:lnTo>
                  <a:lnTo>
                    <a:pt x="304006" y="35491"/>
                  </a:lnTo>
                  <a:lnTo>
                    <a:pt x="302510" y="41178"/>
                  </a:lnTo>
                  <a:lnTo>
                    <a:pt x="298310" y="44045"/>
                  </a:lnTo>
                  <a:lnTo>
                    <a:pt x="293576" y="46302"/>
                  </a:lnTo>
                  <a:lnTo>
                    <a:pt x="289470" y="49636"/>
                  </a:lnTo>
                  <a:lnTo>
                    <a:pt x="285308" y="47102"/>
                  </a:lnTo>
                  <a:lnTo>
                    <a:pt x="280517" y="46874"/>
                  </a:lnTo>
                  <a:lnTo>
                    <a:pt x="277764" y="42816"/>
                  </a:lnTo>
                  <a:lnTo>
                    <a:pt x="272402" y="41949"/>
                  </a:lnTo>
                  <a:lnTo>
                    <a:pt x="269173" y="38149"/>
                  </a:lnTo>
                  <a:lnTo>
                    <a:pt x="264344" y="40168"/>
                  </a:lnTo>
                  <a:lnTo>
                    <a:pt x="259296" y="41521"/>
                  </a:lnTo>
                  <a:lnTo>
                    <a:pt x="257981" y="46664"/>
                  </a:lnTo>
                  <a:lnTo>
                    <a:pt x="256295" y="51598"/>
                  </a:lnTo>
                  <a:lnTo>
                    <a:pt x="251180" y="54923"/>
                  </a:lnTo>
                  <a:lnTo>
                    <a:pt x="245951" y="54913"/>
                  </a:lnTo>
                  <a:lnTo>
                    <a:pt x="241179" y="56265"/>
                  </a:lnTo>
                  <a:lnTo>
                    <a:pt x="236235" y="57894"/>
                  </a:lnTo>
                  <a:lnTo>
                    <a:pt x="231435" y="56837"/>
                  </a:lnTo>
                  <a:lnTo>
                    <a:pt x="226606" y="56865"/>
                  </a:lnTo>
                  <a:lnTo>
                    <a:pt x="221786" y="56704"/>
                  </a:lnTo>
                  <a:lnTo>
                    <a:pt x="216985" y="55818"/>
                  </a:lnTo>
                  <a:lnTo>
                    <a:pt x="212356" y="57666"/>
                  </a:lnTo>
                  <a:lnTo>
                    <a:pt x="207375" y="59104"/>
                  </a:lnTo>
                  <a:lnTo>
                    <a:pt x="207070" y="64038"/>
                  </a:lnTo>
                  <a:lnTo>
                    <a:pt x="203793" y="70248"/>
                  </a:lnTo>
                  <a:lnTo>
                    <a:pt x="203450" y="75211"/>
                  </a:lnTo>
                  <a:lnTo>
                    <a:pt x="205041" y="79859"/>
                  </a:lnTo>
                  <a:lnTo>
                    <a:pt x="208670" y="83040"/>
                  </a:lnTo>
                  <a:lnTo>
                    <a:pt x="204079" y="84764"/>
                  </a:lnTo>
                  <a:lnTo>
                    <a:pt x="199621" y="87526"/>
                  </a:lnTo>
                  <a:lnTo>
                    <a:pt x="195230" y="91765"/>
                  </a:lnTo>
                  <a:lnTo>
                    <a:pt x="190163" y="90936"/>
                  </a:lnTo>
                  <a:lnTo>
                    <a:pt x="185315" y="90527"/>
                  </a:lnTo>
                  <a:lnTo>
                    <a:pt x="180447" y="90746"/>
                  </a:lnTo>
                  <a:lnTo>
                    <a:pt x="175704" y="91832"/>
                  </a:lnTo>
                  <a:lnTo>
                    <a:pt x="171008" y="92718"/>
                  </a:lnTo>
                  <a:lnTo>
                    <a:pt x="165789" y="93137"/>
                  </a:lnTo>
                  <a:lnTo>
                    <a:pt x="159331" y="92556"/>
                  </a:lnTo>
                  <a:lnTo>
                    <a:pt x="154521" y="91013"/>
                  </a:lnTo>
                  <a:lnTo>
                    <a:pt x="149701" y="90041"/>
                  </a:lnTo>
                  <a:lnTo>
                    <a:pt x="144814" y="90774"/>
                  </a:lnTo>
                  <a:lnTo>
                    <a:pt x="139928" y="91432"/>
                  </a:lnTo>
                  <a:lnTo>
                    <a:pt x="135080" y="91051"/>
                  </a:lnTo>
                  <a:lnTo>
                    <a:pt x="130213" y="91060"/>
                  </a:lnTo>
                  <a:lnTo>
                    <a:pt x="125422" y="89574"/>
                  </a:lnTo>
                  <a:lnTo>
                    <a:pt x="122335" y="85907"/>
                  </a:lnTo>
                  <a:lnTo>
                    <a:pt x="118144" y="82497"/>
                  </a:lnTo>
                  <a:lnTo>
                    <a:pt x="113201" y="80097"/>
                  </a:lnTo>
                  <a:lnTo>
                    <a:pt x="109838" y="76696"/>
                  </a:lnTo>
                  <a:lnTo>
                    <a:pt x="106486" y="73125"/>
                  </a:lnTo>
                  <a:lnTo>
                    <a:pt x="103771" y="67438"/>
                  </a:lnTo>
                  <a:lnTo>
                    <a:pt x="100399" y="63809"/>
                  </a:lnTo>
                  <a:lnTo>
                    <a:pt x="96342" y="61123"/>
                  </a:lnTo>
                  <a:lnTo>
                    <a:pt x="92113" y="58428"/>
                  </a:lnTo>
                  <a:lnTo>
                    <a:pt x="87283" y="57428"/>
                  </a:lnTo>
                  <a:lnTo>
                    <a:pt x="83159" y="60133"/>
                  </a:lnTo>
                  <a:lnTo>
                    <a:pt x="80463" y="65267"/>
                  </a:lnTo>
                  <a:lnTo>
                    <a:pt x="80102" y="70267"/>
                  </a:lnTo>
                  <a:lnTo>
                    <a:pt x="75996" y="73820"/>
                  </a:lnTo>
                  <a:lnTo>
                    <a:pt x="77292" y="79992"/>
                  </a:lnTo>
                  <a:lnTo>
                    <a:pt x="76749" y="85021"/>
                  </a:lnTo>
                  <a:lnTo>
                    <a:pt x="76930" y="90013"/>
                  </a:lnTo>
                  <a:lnTo>
                    <a:pt x="71777" y="92422"/>
                  </a:lnTo>
                  <a:lnTo>
                    <a:pt x="66871" y="93108"/>
                  </a:lnTo>
                  <a:lnTo>
                    <a:pt x="62023" y="92689"/>
                  </a:lnTo>
                  <a:lnTo>
                    <a:pt x="57079" y="93927"/>
                  </a:lnTo>
                  <a:lnTo>
                    <a:pt x="52355" y="91746"/>
                  </a:lnTo>
                  <a:lnTo>
                    <a:pt x="49965" y="87203"/>
                  </a:lnTo>
                  <a:lnTo>
                    <a:pt x="45355" y="84888"/>
                  </a:lnTo>
                  <a:lnTo>
                    <a:pt x="40573" y="84897"/>
                  </a:lnTo>
                  <a:lnTo>
                    <a:pt x="37877" y="89117"/>
                  </a:lnTo>
                  <a:lnTo>
                    <a:pt x="32953" y="91527"/>
                  </a:lnTo>
                  <a:lnTo>
                    <a:pt x="28857" y="94337"/>
                  </a:lnTo>
                  <a:lnTo>
                    <a:pt x="33220" y="96451"/>
                  </a:lnTo>
                  <a:lnTo>
                    <a:pt x="38772" y="99347"/>
                  </a:lnTo>
                  <a:lnTo>
                    <a:pt x="43773" y="99404"/>
                  </a:lnTo>
                  <a:lnTo>
                    <a:pt x="46678" y="104767"/>
                  </a:lnTo>
                  <a:lnTo>
                    <a:pt x="48917" y="109263"/>
                  </a:lnTo>
                  <a:lnTo>
                    <a:pt x="46450" y="113349"/>
                  </a:lnTo>
                  <a:lnTo>
                    <a:pt x="44821" y="118102"/>
                  </a:lnTo>
                  <a:lnTo>
                    <a:pt x="40849" y="121636"/>
                  </a:lnTo>
                  <a:lnTo>
                    <a:pt x="35839" y="123493"/>
                  </a:lnTo>
                  <a:lnTo>
                    <a:pt x="30972" y="123083"/>
                  </a:lnTo>
                  <a:lnTo>
                    <a:pt x="29200" y="127827"/>
                  </a:lnTo>
                  <a:lnTo>
                    <a:pt x="29981" y="133913"/>
                  </a:lnTo>
                  <a:lnTo>
                    <a:pt x="29990" y="139295"/>
                  </a:lnTo>
                  <a:lnTo>
                    <a:pt x="26505" y="144381"/>
                  </a:lnTo>
                  <a:lnTo>
                    <a:pt x="27952" y="148982"/>
                  </a:lnTo>
                  <a:lnTo>
                    <a:pt x="31743" y="152506"/>
                  </a:lnTo>
                  <a:lnTo>
                    <a:pt x="29714" y="157002"/>
                  </a:lnTo>
                  <a:lnTo>
                    <a:pt x="31476" y="162022"/>
                  </a:lnTo>
                  <a:lnTo>
                    <a:pt x="26848" y="164212"/>
                  </a:lnTo>
                  <a:lnTo>
                    <a:pt x="30905" y="168222"/>
                  </a:lnTo>
                  <a:lnTo>
                    <a:pt x="25076" y="169156"/>
                  </a:lnTo>
                  <a:lnTo>
                    <a:pt x="20104" y="167651"/>
                  </a:lnTo>
                  <a:lnTo>
                    <a:pt x="15094" y="167908"/>
                  </a:lnTo>
                  <a:lnTo>
                    <a:pt x="12065" y="172185"/>
                  </a:lnTo>
                  <a:lnTo>
                    <a:pt x="6931" y="174366"/>
                  </a:lnTo>
                  <a:lnTo>
                    <a:pt x="3559" y="178357"/>
                  </a:lnTo>
                  <a:lnTo>
                    <a:pt x="-213" y="182043"/>
                  </a:lnTo>
                  <a:lnTo>
                    <a:pt x="4778" y="183586"/>
                  </a:lnTo>
                  <a:lnTo>
                    <a:pt x="9750" y="182272"/>
                  </a:lnTo>
                  <a:lnTo>
                    <a:pt x="14065" y="184367"/>
                  </a:lnTo>
                  <a:lnTo>
                    <a:pt x="16646" y="188520"/>
                  </a:lnTo>
                  <a:lnTo>
                    <a:pt x="14217" y="193340"/>
                  </a:lnTo>
                  <a:lnTo>
                    <a:pt x="15884" y="198416"/>
                  </a:lnTo>
                  <a:lnTo>
                    <a:pt x="18113" y="202827"/>
                  </a:lnTo>
                  <a:lnTo>
                    <a:pt x="21314" y="206932"/>
                  </a:lnTo>
                  <a:lnTo>
                    <a:pt x="21514" y="212628"/>
                  </a:lnTo>
                  <a:lnTo>
                    <a:pt x="24971" y="216362"/>
                  </a:lnTo>
                  <a:lnTo>
                    <a:pt x="28019" y="220219"/>
                  </a:lnTo>
                  <a:lnTo>
                    <a:pt x="29010" y="225058"/>
                  </a:lnTo>
                  <a:lnTo>
                    <a:pt x="32925" y="228906"/>
                  </a:lnTo>
                  <a:lnTo>
                    <a:pt x="37820" y="230678"/>
                  </a:lnTo>
                  <a:lnTo>
                    <a:pt x="40782" y="234678"/>
                  </a:lnTo>
                  <a:lnTo>
                    <a:pt x="42887" y="239117"/>
                  </a:lnTo>
                  <a:lnTo>
                    <a:pt x="47860" y="240050"/>
                  </a:lnTo>
                  <a:lnTo>
                    <a:pt x="52127" y="242917"/>
                  </a:lnTo>
                  <a:lnTo>
                    <a:pt x="54041" y="247661"/>
                  </a:lnTo>
                  <a:lnTo>
                    <a:pt x="55223" y="252366"/>
                  </a:lnTo>
                  <a:lnTo>
                    <a:pt x="58204" y="256757"/>
                  </a:lnTo>
                  <a:lnTo>
                    <a:pt x="62928" y="259595"/>
                  </a:lnTo>
                  <a:lnTo>
                    <a:pt x="67776" y="262863"/>
                  </a:lnTo>
                  <a:lnTo>
                    <a:pt x="72072" y="265358"/>
                  </a:lnTo>
                  <a:lnTo>
                    <a:pt x="75520" y="268806"/>
                  </a:lnTo>
                  <a:lnTo>
                    <a:pt x="78301" y="273845"/>
                  </a:lnTo>
                  <a:lnTo>
                    <a:pt x="80187" y="278446"/>
                  </a:lnTo>
                  <a:lnTo>
                    <a:pt x="83559" y="282217"/>
                  </a:lnTo>
                  <a:lnTo>
                    <a:pt x="83664" y="287389"/>
                  </a:lnTo>
                  <a:lnTo>
                    <a:pt x="88636" y="286809"/>
                  </a:lnTo>
                  <a:lnTo>
                    <a:pt x="87055" y="291504"/>
                  </a:lnTo>
                  <a:lnTo>
                    <a:pt x="92056" y="292685"/>
                  </a:lnTo>
                  <a:lnTo>
                    <a:pt x="96923" y="291866"/>
                  </a:lnTo>
                  <a:lnTo>
                    <a:pt x="103209" y="293200"/>
                  </a:lnTo>
                  <a:lnTo>
                    <a:pt x="107876" y="296553"/>
                  </a:lnTo>
                  <a:lnTo>
                    <a:pt x="110105" y="301287"/>
                  </a:lnTo>
                  <a:lnTo>
                    <a:pt x="113458" y="304801"/>
                  </a:lnTo>
                  <a:lnTo>
                    <a:pt x="118240" y="307392"/>
                  </a:lnTo>
                  <a:lnTo>
                    <a:pt x="123031" y="308506"/>
                  </a:lnTo>
                  <a:lnTo>
                    <a:pt x="125650" y="313040"/>
                  </a:lnTo>
                  <a:lnTo>
                    <a:pt x="129937" y="310945"/>
                  </a:lnTo>
                  <a:lnTo>
                    <a:pt x="134889" y="311202"/>
                  </a:lnTo>
                  <a:lnTo>
                    <a:pt x="139433" y="312974"/>
                  </a:lnTo>
                  <a:lnTo>
                    <a:pt x="144386" y="314155"/>
                  </a:lnTo>
                  <a:lnTo>
                    <a:pt x="149396" y="313440"/>
                  </a:lnTo>
                  <a:lnTo>
                    <a:pt x="154254" y="314355"/>
                  </a:lnTo>
                  <a:lnTo>
                    <a:pt x="159149" y="316003"/>
                  </a:lnTo>
                  <a:lnTo>
                    <a:pt x="164369" y="315307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25DAC63F-66C3-42E1-81A7-EFBE76DC0CE0}"/>
                </a:ext>
              </a:extLst>
            </p:cNvPr>
            <p:cNvSpPr/>
            <p:nvPr/>
          </p:nvSpPr>
          <p:spPr>
            <a:xfrm>
              <a:off x="-1129370" y="4497281"/>
              <a:ext cx="5441359" cy="3087660"/>
            </a:xfrm>
            <a:custGeom>
              <a:avLst/>
              <a:gdLst>
                <a:gd name="connsiteX0" fmla="*/ 360994 w 566718"/>
                <a:gd name="connsiteY0" fmla="*/ 293895 h 293970"/>
                <a:gd name="connsiteX1" fmla="*/ 362956 w 566718"/>
                <a:gd name="connsiteY1" fmla="*/ 289209 h 293970"/>
                <a:gd name="connsiteX2" fmla="*/ 366976 w 566718"/>
                <a:gd name="connsiteY2" fmla="*/ 286561 h 293970"/>
                <a:gd name="connsiteX3" fmla="*/ 371814 w 566718"/>
                <a:gd name="connsiteY3" fmla="*/ 284846 h 293970"/>
                <a:gd name="connsiteX4" fmla="*/ 374576 w 566718"/>
                <a:gd name="connsiteY4" fmla="*/ 280760 h 293970"/>
                <a:gd name="connsiteX5" fmla="*/ 380929 w 566718"/>
                <a:gd name="connsiteY5" fmla="*/ 280989 h 293970"/>
                <a:gd name="connsiteX6" fmla="*/ 382835 w 566718"/>
                <a:gd name="connsiteY6" fmla="*/ 276341 h 293970"/>
                <a:gd name="connsiteX7" fmla="*/ 385978 w 566718"/>
                <a:gd name="connsiteY7" fmla="*/ 271054 h 293970"/>
                <a:gd name="connsiteX8" fmla="*/ 391940 w 566718"/>
                <a:gd name="connsiteY8" fmla="*/ 268473 h 293970"/>
                <a:gd name="connsiteX9" fmla="*/ 396979 w 566718"/>
                <a:gd name="connsiteY9" fmla="*/ 267901 h 293970"/>
                <a:gd name="connsiteX10" fmla="*/ 401685 w 566718"/>
                <a:gd name="connsiteY10" fmla="*/ 265796 h 293970"/>
                <a:gd name="connsiteX11" fmla="*/ 407076 w 566718"/>
                <a:gd name="connsiteY11" fmla="*/ 266197 h 293970"/>
                <a:gd name="connsiteX12" fmla="*/ 411933 w 566718"/>
                <a:gd name="connsiteY12" fmla="*/ 267825 h 293970"/>
                <a:gd name="connsiteX13" fmla="*/ 416887 w 566718"/>
                <a:gd name="connsiteY13" fmla="*/ 268282 h 293970"/>
                <a:gd name="connsiteX14" fmla="*/ 421906 w 566718"/>
                <a:gd name="connsiteY14" fmla="*/ 267739 h 293970"/>
                <a:gd name="connsiteX15" fmla="*/ 426878 w 566718"/>
                <a:gd name="connsiteY15" fmla="*/ 267854 h 293970"/>
                <a:gd name="connsiteX16" fmla="*/ 430860 w 566718"/>
                <a:gd name="connsiteY16" fmla="*/ 270721 h 293970"/>
                <a:gd name="connsiteX17" fmla="*/ 435432 w 566718"/>
                <a:gd name="connsiteY17" fmla="*/ 272245 h 293970"/>
                <a:gd name="connsiteX18" fmla="*/ 438003 w 566718"/>
                <a:gd name="connsiteY18" fmla="*/ 267816 h 293970"/>
                <a:gd name="connsiteX19" fmla="*/ 442366 w 566718"/>
                <a:gd name="connsiteY19" fmla="*/ 265225 h 293970"/>
                <a:gd name="connsiteX20" fmla="*/ 447109 w 566718"/>
                <a:gd name="connsiteY20" fmla="*/ 263587 h 293970"/>
                <a:gd name="connsiteX21" fmla="*/ 451824 w 566718"/>
                <a:gd name="connsiteY21" fmla="*/ 264777 h 293970"/>
                <a:gd name="connsiteX22" fmla="*/ 457025 w 566718"/>
                <a:gd name="connsiteY22" fmla="*/ 264091 h 293970"/>
                <a:gd name="connsiteX23" fmla="*/ 461711 w 566718"/>
                <a:gd name="connsiteY23" fmla="*/ 263110 h 293970"/>
                <a:gd name="connsiteX24" fmla="*/ 466845 w 566718"/>
                <a:gd name="connsiteY24" fmla="*/ 265854 h 293970"/>
                <a:gd name="connsiteX25" fmla="*/ 471655 w 566718"/>
                <a:gd name="connsiteY25" fmla="*/ 268311 h 293970"/>
                <a:gd name="connsiteX26" fmla="*/ 472046 w 566718"/>
                <a:gd name="connsiteY26" fmla="*/ 262453 h 293970"/>
                <a:gd name="connsiteX27" fmla="*/ 471588 w 566718"/>
                <a:gd name="connsiteY27" fmla="*/ 256910 h 293970"/>
                <a:gd name="connsiteX28" fmla="*/ 471979 w 566718"/>
                <a:gd name="connsiteY28" fmla="*/ 251966 h 293970"/>
                <a:gd name="connsiteX29" fmla="*/ 477761 w 566718"/>
                <a:gd name="connsiteY29" fmla="*/ 250214 h 293970"/>
                <a:gd name="connsiteX30" fmla="*/ 481771 w 566718"/>
                <a:gd name="connsiteY30" fmla="*/ 247204 h 293970"/>
                <a:gd name="connsiteX31" fmla="*/ 485543 w 566718"/>
                <a:gd name="connsiteY31" fmla="*/ 243517 h 293970"/>
                <a:gd name="connsiteX32" fmla="*/ 488915 w 566718"/>
                <a:gd name="connsiteY32" fmla="*/ 239526 h 293970"/>
                <a:gd name="connsiteX33" fmla="*/ 493515 w 566718"/>
                <a:gd name="connsiteY33" fmla="*/ 237374 h 293970"/>
                <a:gd name="connsiteX34" fmla="*/ 495468 w 566718"/>
                <a:gd name="connsiteY34" fmla="*/ 232545 h 293970"/>
                <a:gd name="connsiteX35" fmla="*/ 500373 w 566718"/>
                <a:gd name="connsiteY35" fmla="*/ 233097 h 293970"/>
                <a:gd name="connsiteX36" fmla="*/ 505297 w 566718"/>
                <a:gd name="connsiteY36" fmla="*/ 233411 h 293970"/>
                <a:gd name="connsiteX37" fmla="*/ 510060 w 566718"/>
                <a:gd name="connsiteY37" fmla="*/ 234716 h 293970"/>
                <a:gd name="connsiteX38" fmla="*/ 508641 w 566718"/>
                <a:gd name="connsiteY38" fmla="*/ 229449 h 293970"/>
                <a:gd name="connsiteX39" fmla="*/ 513432 w 566718"/>
                <a:gd name="connsiteY39" fmla="*/ 227782 h 293970"/>
                <a:gd name="connsiteX40" fmla="*/ 509984 w 566718"/>
                <a:gd name="connsiteY40" fmla="*/ 223544 h 293970"/>
                <a:gd name="connsiteX41" fmla="*/ 514308 w 566718"/>
                <a:gd name="connsiteY41" fmla="*/ 220057 h 293970"/>
                <a:gd name="connsiteX42" fmla="*/ 509536 w 566718"/>
                <a:gd name="connsiteY42" fmla="*/ 217752 h 293970"/>
                <a:gd name="connsiteX43" fmla="*/ 508184 w 566718"/>
                <a:gd name="connsiteY43" fmla="*/ 212913 h 293970"/>
                <a:gd name="connsiteX44" fmla="*/ 508869 w 566718"/>
                <a:gd name="connsiteY44" fmla="*/ 207656 h 293970"/>
                <a:gd name="connsiteX45" fmla="*/ 512470 w 566718"/>
                <a:gd name="connsiteY45" fmla="*/ 202960 h 293970"/>
                <a:gd name="connsiteX46" fmla="*/ 511689 w 566718"/>
                <a:gd name="connsiteY46" fmla="*/ 197293 h 293970"/>
                <a:gd name="connsiteX47" fmla="*/ 511098 w 566718"/>
                <a:gd name="connsiteY47" fmla="*/ 192282 h 293970"/>
                <a:gd name="connsiteX48" fmla="*/ 516204 w 566718"/>
                <a:gd name="connsiteY48" fmla="*/ 188511 h 293970"/>
                <a:gd name="connsiteX49" fmla="*/ 521052 w 566718"/>
                <a:gd name="connsiteY49" fmla="*/ 187406 h 293970"/>
                <a:gd name="connsiteX50" fmla="*/ 525290 w 566718"/>
                <a:gd name="connsiteY50" fmla="*/ 184691 h 293970"/>
                <a:gd name="connsiteX51" fmla="*/ 526519 w 566718"/>
                <a:gd name="connsiteY51" fmla="*/ 179576 h 293970"/>
                <a:gd name="connsiteX52" fmla="*/ 530491 w 566718"/>
                <a:gd name="connsiteY52" fmla="*/ 176014 h 293970"/>
                <a:gd name="connsiteX53" fmla="*/ 528100 w 566718"/>
                <a:gd name="connsiteY53" fmla="*/ 171461 h 293970"/>
                <a:gd name="connsiteX54" fmla="*/ 527510 w 566718"/>
                <a:gd name="connsiteY54" fmla="*/ 166441 h 293970"/>
                <a:gd name="connsiteX55" fmla="*/ 522471 w 566718"/>
                <a:gd name="connsiteY55" fmla="*/ 165136 h 293970"/>
                <a:gd name="connsiteX56" fmla="*/ 518242 w 566718"/>
                <a:gd name="connsiteY56" fmla="*/ 162707 h 293970"/>
                <a:gd name="connsiteX57" fmla="*/ 512965 w 566718"/>
                <a:gd name="connsiteY57" fmla="*/ 160917 h 293970"/>
                <a:gd name="connsiteX58" fmla="*/ 516299 w 566718"/>
                <a:gd name="connsiteY58" fmla="*/ 155563 h 293970"/>
                <a:gd name="connsiteX59" fmla="*/ 520338 w 566718"/>
                <a:gd name="connsiteY59" fmla="*/ 153030 h 293970"/>
                <a:gd name="connsiteX60" fmla="*/ 525014 w 566718"/>
                <a:gd name="connsiteY60" fmla="*/ 149515 h 293970"/>
                <a:gd name="connsiteX61" fmla="*/ 529739 w 566718"/>
                <a:gd name="connsiteY61" fmla="*/ 151830 h 293970"/>
                <a:gd name="connsiteX62" fmla="*/ 533406 w 566718"/>
                <a:gd name="connsiteY62" fmla="*/ 155040 h 293970"/>
                <a:gd name="connsiteX63" fmla="*/ 537454 w 566718"/>
                <a:gd name="connsiteY63" fmla="*/ 158945 h 293970"/>
                <a:gd name="connsiteX64" fmla="*/ 542102 w 566718"/>
                <a:gd name="connsiteY64" fmla="*/ 156754 h 293970"/>
                <a:gd name="connsiteX65" fmla="*/ 546732 w 566718"/>
                <a:gd name="connsiteY65" fmla="*/ 158669 h 293970"/>
                <a:gd name="connsiteX66" fmla="*/ 552123 w 566718"/>
                <a:gd name="connsiteY66" fmla="*/ 157812 h 293970"/>
                <a:gd name="connsiteX67" fmla="*/ 557028 w 566718"/>
                <a:gd name="connsiteY67" fmla="*/ 157145 h 293970"/>
                <a:gd name="connsiteX68" fmla="*/ 558733 w 566718"/>
                <a:gd name="connsiteY68" fmla="*/ 152668 h 293970"/>
                <a:gd name="connsiteX69" fmla="*/ 558323 w 566718"/>
                <a:gd name="connsiteY69" fmla="*/ 147677 h 293970"/>
                <a:gd name="connsiteX70" fmla="*/ 558638 w 566718"/>
                <a:gd name="connsiteY70" fmla="*/ 142714 h 293970"/>
                <a:gd name="connsiteX71" fmla="*/ 560800 w 566718"/>
                <a:gd name="connsiteY71" fmla="*/ 137847 h 293970"/>
                <a:gd name="connsiteX72" fmla="*/ 562886 w 566718"/>
                <a:gd name="connsiteY72" fmla="*/ 133428 h 293970"/>
                <a:gd name="connsiteX73" fmla="*/ 563600 w 566718"/>
                <a:gd name="connsiteY73" fmla="*/ 128598 h 293970"/>
                <a:gd name="connsiteX74" fmla="*/ 566505 w 566718"/>
                <a:gd name="connsiteY74" fmla="*/ 124369 h 293970"/>
                <a:gd name="connsiteX75" fmla="*/ 562628 w 566718"/>
                <a:gd name="connsiteY75" fmla="*/ 121483 h 293970"/>
                <a:gd name="connsiteX76" fmla="*/ 561724 w 566718"/>
                <a:gd name="connsiteY76" fmla="*/ 116568 h 293970"/>
                <a:gd name="connsiteX77" fmla="*/ 561143 w 566718"/>
                <a:gd name="connsiteY77" fmla="*/ 110930 h 293970"/>
                <a:gd name="connsiteX78" fmla="*/ 558076 w 566718"/>
                <a:gd name="connsiteY78" fmla="*/ 106424 h 293970"/>
                <a:gd name="connsiteX79" fmla="*/ 555190 w 566718"/>
                <a:gd name="connsiteY79" fmla="*/ 102005 h 293970"/>
                <a:gd name="connsiteX80" fmla="*/ 553742 w 566718"/>
                <a:gd name="connsiteY80" fmla="*/ 97261 h 293970"/>
                <a:gd name="connsiteX81" fmla="*/ 552389 w 566718"/>
                <a:gd name="connsiteY81" fmla="*/ 92537 h 293970"/>
                <a:gd name="connsiteX82" fmla="*/ 550770 w 566718"/>
                <a:gd name="connsiteY82" fmla="*/ 87593 h 293970"/>
                <a:gd name="connsiteX83" fmla="*/ 548074 w 566718"/>
                <a:gd name="connsiteY83" fmla="*/ 83488 h 293970"/>
                <a:gd name="connsiteX84" fmla="*/ 547703 w 566718"/>
                <a:gd name="connsiteY84" fmla="*/ 78125 h 293970"/>
                <a:gd name="connsiteX85" fmla="*/ 547303 w 566718"/>
                <a:gd name="connsiteY85" fmla="*/ 72839 h 293970"/>
                <a:gd name="connsiteX86" fmla="*/ 550398 w 566718"/>
                <a:gd name="connsiteY86" fmla="*/ 69143 h 293970"/>
                <a:gd name="connsiteX87" fmla="*/ 553885 w 566718"/>
                <a:gd name="connsiteY87" fmla="*/ 64800 h 293970"/>
                <a:gd name="connsiteX88" fmla="*/ 554151 w 566718"/>
                <a:gd name="connsiteY88" fmla="*/ 59809 h 293970"/>
                <a:gd name="connsiteX89" fmla="*/ 554799 w 566718"/>
                <a:gd name="connsiteY89" fmla="*/ 55037 h 293970"/>
                <a:gd name="connsiteX90" fmla="*/ 553599 w 566718"/>
                <a:gd name="connsiteY90" fmla="*/ 50303 h 293970"/>
                <a:gd name="connsiteX91" fmla="*/ 553522 w 566718"/>
                <a:gd name="connsiteY91" fmla="*/ 45312 h 293970"/>
                <a:gd name="connsiteX92" fmla="*/ 548760 w 566718"/>
                <a:gd name="connsiteY92" fmla="*/ 42864 h 293970"/>
                <a:gd name="connsiteX93" fmla="*/ 543950 w 566718"/>
                <a:gd name="connsiteY93" fmla="*/ 42711 h 293970"/>
                <a:gd name="connsiteX94" fmla="*/ 539959 w 566718"/>
                <a:gd name="connsiteY94" fmla="*/ 39892 h 293970"/>
                <a:gd name="connsiteX95" fmla="*/ 536349 w 566718"/>
                <a:gd name="connsiteY95" fmla="*/ 36749 h 293970"/>
                <a:gd name="connsiteX96" fmla="*/ 531882 w 566718"/>
                <a:gd name="connsiteY96" fmla="*/ 34653 h 293970"/>
                <a:gd name="connsiteX97" fmla="*/ 527510 w 566718"/>
                <a:gd name="connsiteY97" fmla="*/ 31377 h 293970"/>
                <a:gd name="connsiteX98" fmla="*/ 522348 w 566718"/>
                <a:gd name="connsiteY98" fmla="*/ 31986 h 293970"/>
                <a:gd name="connsiteX99" fmla="*/ 518147 w 566718"/>
                <a:gd name="connsiteY99" fmla="*/ 35806 h 293970"/>
                <a:gd name="connsiteX100" fmla="*/ 514289 w 566718"/>
                <a:gd name="connsiteY100" fmla="*/ 39254 h 293970"/>
                <a:gd name="connsiteX101" fmla="*/ 509279 w 566718"/>
                <a:gd name="connsiteY101" fmla="*/ 38025 h 293970"/>
                <a:gd name="connsiteX102" fmla="*/ 503545 w 566718"/>
                <a:gd name="connsiteY102" fmla="*/ 37387 h 293970"/>
                <a:gd name="connsiteX103" fmla="*/ 498258 w 566718"/>
                <a:gd name="connsiteY103" fmla="*/ 36492 h 293970"/>
                <a:gd name="connsiteX104" fmla="*/ 493544 w 566718"/>
                <a:gd name="connsiteY104" fmla="*/ 35701 h 293970"/>
                <a:gd name="connsiteX105" fmla="*/ 488991 w 566718"/>
                <a:gd name="connsiteY105" fmla="*/ 32548 h 293970"/>
                <a:gd name="connsiteX106" fmla="*/ 484895 w 566718"/>
                <a:gd name="connsiteY106" fmla="*/ 28691 h 293970"/>
                <a:gd name="connsiteX107" fmla="*/ 482133 w 566718"/>
                <a:gd name="connsiteY107" fmla="*/ 24414 h 293970"/>
                <a:gd name="connsiteX108" fmla="*/ 477304 w 566718"/>
                <a:gd name="connsiteY108" fmla="*/ 22080 h 293970"/>
                <a:gd name="connsiteX109" fmla="*/ 472446 w 566718"/>
                <a:gd name="connsiteY109" fmla="*/ 19528 h 293970"/>
                <a:gd name="connsiteX110" fmla="*/ 467569 w 566718"/>
                <a:gd name="connsiteY110" fmla="*/ 20966 h 293970"/>
                <a:gd name="connsiteX111" fmla="*/ 463111 w 566718"/>
                <a:gd name="connsiteY111" fmla="*/ 17718 h 293970"/>
                <a:gd name="connsiteX112" fmla="*/ 458415 w 566718"/>
                <a:gd name="connsiteY112" fmla="*/ 16098 h 293970"/>
                <a:gd name="connsiteX113" fmla="*/ 453834 w 566718"/>
                <a:gd name="connsiteY113" fmla="*/ 13708 h 293970"/>
                <a:gd name="connsiteX114" fmla="*/ 450957 w 566718"/>
                <a:gd name="connsiteY114" fmla="*/ 9821 h 293970"/>
                <a:gd name="connsiteX115" fmla="*/ 446366 w 566718"/>
                <a:gd name="connsiteY115" fmla="*/ 7736 h 293970"/>
                <a:gd name="connsiteX116" fmla="*/ 441823 w 566718"/>
                <a:gd name="connsiteY116" fmla="*/ 5059 h 293970"/>
                <a:gd name="connsiteX117" fmla="*/ 437060 w 566718"/>
                <a:gd name="connsiteY117" fmla="*/ 6450 h 293970"/>
                <a:gd name="connsiteX118" fmla="*/ 432317 w 566718"/>
                <a:gd name="connsiteY118" fmla="*/ 7412 h 293970"/>
                <a:gd name="connsiteX119" fmla="*/ 428259 w 566718"/>
                <a:gd name="connsiteY119" fmla="*/ 4268 h 293970"/>
                <a:gd name="connsiteX120" fmla="*/ 423392 w 566718"/>
                <a:gd name="connsiteY120" fmla="*/ 1897 h 293970"/>
                <a:gd name="connsiteX121" fmla="*/ 418801 w 566718"/>
                <a:gd name="connsiteY121" fmla="*/ -75 h 293970"/>
                <a:gd name="connsiteX122" fmla="*/ 416020 w 566718"/>
                <a:gd name="connsiteY122" fmla="*/ 5202 h 293970"/>
                <a:gd name="connsiteX123" fmla="*/ 416096 w 566718"/>
                <a:gd name="connsiteY123" fmla="*/ 10155 h 293970"/>
                <a:gd name="connsiteX124" fmla="*/ 415429 w 566718"/>
                <a:gd name="connsiteY124" fmla="*/ 15241 h 293970"/>
                <a:gd name="connsiteX125" fmla="*/ 413658 w 566718"/>
                <a:gd name="connsiteY125" fmla="*/ 20747 h 293970"/>
                <a:gd name="connsiteX126" fmla="*/ 414838 w 566718"/>
                <a:gd name="connsiteY126" fmla="*/ 25766 h 293970"/>
                <a:gd name="connsiteX127" fmla="*/ 410000 w 566718"/>
                <a:gd name="connsiteY127" fmla="*/ 26633 h 293970"/>
                <a:gd name="connsiteX128" fmla="*/ 405342 w 566718"/>
                <a:gd name="connsiteY128" fmla="*/ 25300 h 293970"/>
                <a:gd name="connsiteX129" fmla="*/ 401275 w 566718"/>
                <a:gd name="connsiteY129" fmla="*/ 28348 h 293970"/>
                <a:gd name="connsiteX130" fmla="*/ 398399 w 566718"/>
                <a:gd name="connsiteY130" fmla="*/ 32253 h 293970"/>
                <a:gd name="connsiteX131" fmla="*/ 394912 w 566718"/>
                <a:gd name="connsiteY131" fmla="*/ 35911 h 293970"/>
                <a:gd name="connsiteX132" fmla="*/ 394179 w 566718"/>
                <a:gd name="connsiteY132" fmla="*/ 41045 h 293970"/>
                <a:gd name="connsiteX133" fmla="*/ 392931 w 566718"/>
                <a:gd name="connsiteY133" fmla="*/ 45693 h 293970"/>
                <a:gd name="connsiteX134" fmla="*/ 388797 w 566718"/>
                <a:gd name="connsiteY134" fmla="*/ 42949 h 293970"/>
                <a:gd name="connsiteX135" fmla="*/ 383206 w 566718"/>
                <a:gd name="connsiteY135" fmla="*/ 42264 h 293970"/>
                <a:gd name="connsiteX136" fmla="*/ 378530 w 566718"/>
                <a:gd name="connsiteY136" fmla="*/ 41054 h 293970"/>
                <a:gd name="connsiteX137" fmla="*/ 374996 w 566718"/>
                <a:gd name="connsiteY137" fmla="*/ 37635 h 293970"/>
                <a:gd name="connsiteX138" fmla="*/ 373748 w 566718"/>
                <a:gd name="connsiteY138" fmla="*/ 42435 h 293970"/>
                <a:gd name="connsiteX139" fmla="*/ 369614 w 566718"/>
                <a:gd name="connsiteY139" fmla="*/ 45769 h 293970"/>
                <a:gd name="connsiteX140" fmla="*/ 365223 w 566718"/>
                <a:gd name="connsiteY140" fmla="*/ 48569 h 293970"/>
                <a:gd name="connsiteX141" fmla="*/ 361708 w 566718"/>
                <a:gd name="connsiteY141" fmla="*/ 44416 h 293970"/>
                <a:gd name="connsiteX142" fmla="*/ 356108 w 566718"/>
                <a:gd name="connsiteY142" fmla="*/ 41921 h 293970"/>
                <a:gd name="connsiteX143" fmla="*/ 351402 w 566718"/>
                <a:gd name="connsiteY143" fmla="*/ 41016 h 293970"/>
                <a:gd name="connsiteX144" fmla="*/ 346811 w 566718"/>
                <a:gd name="connsiteY144" fmla="*/ 39263 h 293970"/>
                <a:gd name="connsiteX145" fmla="*/ 343515 w 566718"/>
                <a:gd name="connsiteY145" fmla="*/ 35558 h 293970"/>
                <a:gd name="connsiteX146" fmla="*/ 346744 w 566718"/>
                <a:gd name="connsiteY146" fmla="*/ 31767 h 293970"/>
                <a:gd name="connsiteX147" fmla="*/ 343725 w 566718"/>
                <a:gd name="connsiteY147" fmla="*/ 27814 h 293970"/>
                <a:gd name="connsiteX148" fmla="*/ 338924 w 566718"/>
                <a:gd name="connsiteY148" fmla="*/ 25490 h 293970"/>
                <a:gd name="connsiteX149" fmla="*/ 336048 w 566718"/>
                <a:gd name="connsiteY149" fmla="*/ 21175 h 293970"/>
                <a:gd name="connsiteX150" fmla="*/ 331142 w 566718"/>
                <a:gd name="connsiteY150" fmla="*/ 21090 h 293970"/>
                <a:gd name="connsiteX151" fmla="*/ 328961 w 566718"/>
                <a:gd name="connsiteY151" fmla="*/ 25347 h 293970"/>
                <a:gd name="connsiteX152" fmla="*/ 329876 w 566718"/>
                <a:gd name="connsiteY152" fmla="*/ 30529 h 293970"/>
                <a:gd name="connsiteX153" fmla="*/ 329599 w 566718"/>
                <a:gd name="connsiteY153" fmla="*/ 35939 h 293970"/>
                <a:gd name="connsiteX154" fmla="*/ 327970 w 566718"/>
                <a:gd name="connsiteY154" fmla="*/ 40787 h 293970"/>
                <a:gd name="connsiteX155" fmla="*/ 323732 w 566718"/>
                <a:gd name="connsiteY155" fmla="*/ 43464 h 293970"/>
                <a:gd name="connsiteX156" fmla="*/ 320617 w 566718"/>
                <a:gd name="connsiteY156" fmla="*/ 47455 h 293970"/>
                <a:gd name="connsiteX157" fmla="*/ 316798 w 566718"/>
                <a:gd name="connsiteY157" fmla="*/ 43321 h 293970"/>
                <a:gd name="connsiteX158" fmla="*/ 312635 w 566718"/>
                <a:gd name="connsiteY158" fmla="*/ 40311 h 293970"/>
                <a:gd name="connsiteX159" fmla="*/ 308187 w 566718"/>
                <a:gd name="connsiteY159" fmla="*/ 37977 h 293970"/>
                <a:gd name="connsiteX160" fmla="*/ 303901 w 566718"/>
                <a:gd name="connsiteY160" fmla="*/ 40587 h 293970"/>
                <a:gd name="connsiteX161" fmla="*/ 301805 w 566718"/>
                <a:gd name="connsiteY161" fmla="*/ 45388 h 293970"/>
                <a:gd name="connsiteX162" fmla="*/ 299881 w 566718"/>
                <a:gd name="connsiteY162" fmla="*/ 50493 h 293970"/>
                <a:gd name="connsiteX163" fmla="*/ 299491 w 566718"/>
                <a:gd name="connsiteY163" fmla="*/ 55456 h 293970"/>
                <a:gd name="connsiteX164" fmla="*/ 297519 w 566718"/>
                <a:gd name="connsiteY164" fmla="*/ 60256 h 293970"/>
                <a:gd name="connsiteX165" fmla="*/ 293223 w 566718"/>
                <a:gd name="connsiteY165" fmla="*/ 63552 h 293970"/>
                <a:gd name="connsiteX166" fmla="*/ 289575 w 566718"/>
                <a:gd name="connsiteY166" fmla="*/ 66905 h 293970"/>
                <a:gd name="connsiteX167" fmla="*/ 285279 w 566718"/>
                <a:gd name="connsiteY167" fmla="*/ 68991 h 293970"/>
                <a:gd name="connsiteX168" fmla="*/ 280212 w 566718"/>
                <a:gd name="connsiteY168" fmla="*/ 68372 h 293970"/>
                <a:gd name="connsiteX169" fmla="*/ 275145 w 566718"/>
                <a:gd name="connsiteY169" fmla="*/ 69800 h 293970"/>
                <a:gd name="connsiteX170" fmla="*/ 270249 w 566718"/>
                <a:gd name="connsiteY170" fmla="*/ 70515 h 293970"/>
                <a:gd name="connsiteX171" fmla="*/ 266068 w 566718"/>
                <a:gd name="connsiteY171" fmla="*/ 73163 h 293970"/>
                <a:gd name="connsiteX172" fmla="*/ 261534 w 566718"/>
                <a:gd name="connsiteY172" fmla="*/ 76468 h 293970"/>
                <a:gd name="connsiteX173" fmla="*/ 256495 w 566718"/>
                <a:gd name="connsiteY173" fmla="*/ 76325 h 293970"/>
                <a:gd name="connsiteX174" fmla="*/ 253599 w 566718"/>
                <a:gd name="connsiteY174" fmla="*/ 80278 h 293970"/>
                <a:gd name="connsiteX175" fmla="*/ 249008 w 566718"/>
                <a:gd name="connsiteY175" fmla="*/ 84440 h 293970"/>
                <a:gd name="connsiteX176" fmla="*/ 246037 w 566718"/>
                <a:gd name="connsiteY176" fmla="*/ 88974 h 293970"/>
                <a:gd name="connsiteX177" fmla="*/ 249589 w 566718"/>
                <a:gd name="connsiteY177" fmla="*/ 93775 h 293970"/>
                <a:gd name="connsiteX178" fmla="*/ 252799 w 566718"/>
                <a:gd name="connsiteY178" fmla="*/ 98023 h 293970"/>
                <a:gd name="connsiteX179" fmla="*/ 253447 w 566718"/>
                <a:gd name="connsiteY179" fmla="*/ 102871 h 293970"/>
                <a:gd name="connsiteX180" fmla="*/ 257104 w 566718"/>
                <a:gd name="connsiteY180" fmla="*/ 106148 h 293970"/>
                <a:gd name="connsiteX181" fmla="*/ 259343 w 566718"/>
                <a:gd name="connsiteY181" fmla="*/ 110872 h 293970"/>
                <a:gd name="connsiteX182" fmla="*/ 260924 w 566718"/>
                <a:gd name="connsiteY182" fmla="*/ 115492 h 293970"/>
                <a:gd name="connsiteX183" fmla="*/ 259667 w 566718"/>
                <a:gd name="connsiteY183" fmla="*/ 120321 h 293970"/>
                <a:gd name="connsiteX184" fmla="*/ 256190 w 566718"/>
                <a:gd name="connsiteY184" fmla="*/ 124817 h 293970"/>
                <a:gd name="connsiteX185" fmla="*/ 253047 w 566718"/>
                <a:gd name="connsiteY185" fmla="*/ 129227 h 293970"/>
                <a:gd name="connsiteX186" fmla="*/ 256695 w 566718"/>
                <a:gd name="connsiteY186" fmla="*/ 132723 h 293970"/>
                <a:gd name="connsiteX187" fmla="*/ 261648 w 566718"/>
                <a:gd name="connsiteY187" fmla="*/ 132104 h 293970"/>
                <a:gd name="connsiteX188" fmla="*/ 264801 w 566718"/>
                <a:gd name="connsiteY188" fmla="*/ 136818 h 293970"/>
                <a:gd name="connsiteX189" fmla="*/ 265763 w 566718"/>
                <a:gd name="connsiteY189" fmla="*/ 141914 h 293970"/>
                <a:gd name="connsiteX190" fmla="*/ 263315 w 566718"/>
                <a:gd name="connsiteY190" fmla="*/ 146210 h 293970"/>
                <a:gd name="connsiteX191" fmla="*/ 260524 w 566718"/>
                <a:gd name="connsiteY191" fmla="*/ 151344 h 293970"/>
                <a:gd name="connsiteX192" fmla="*/ 260410 w 566718"/>
                <a:gd name="connsiteY192" fmla="*/ 156335 h 293970"/>
                <a:gd name="connsiteX193" fmla="*/ 256847 w 566718"/>
                <a:gd name="connsiteY193" fmla="*/ 159526 h 293970"/>
                <a:gd name="connsiteX194" fmla="*/ 252428 w 566718"/>
                <a:gd name="connsiteY194" fmla="*/ 156916 h 293970"/>
                <a:gd name="connsiteX195" fmla="*/ 248513 w 566718"/>
                <a:gd name="connsiteY195" fmla="*/ 152668 h 293970"/>
                <a:gd name="connsiteX196" fmla="*/ 244751 w 566718"/>
                <a:gd name="connsiteY196" fmla="*/ 149620 h 293970"/>
                <a:gd name="connsiteX197" fmla="*/ 241608 w 566718"/>
                <a:gd name="connsiteY197" fmla="*/ 145972 h 293970"/>
                <a:gd name="connsiteX198" fmla="*/ 245065 w 566718"/>
                <a:gd name="connsiteY198" fmla="*/ 142572 h 293970"/>
                <a:gd name="connsiteX199" fmla="*/ 241608 w 566718"/>
                <a:gd name="connsiteY199" fmla="*/ 138028 h 293970"/>
                <a:gd name="connsiteX200" fmla="*/ 238588 w 566718"/>
                <a:gd name="connsiteY200" fmla="*/ 134237 h 293970"/>
                <a:gd name="connsiteX201" fmla="*/ 233749 w 566718"/>
                <a:gd name="connsiteY201" fmla="*/ 133732 h 293970"/>
                <a:gd name="connsiteX202" fmla="*/ 228835 w 566718"/>
                <a:gd name="connsiteY202" fmla="*/ 134771 h 293970"/>
                <a:gd name="connsiteX203" fmla="*/ 224367 w 566718"/>
                <a:gd name="connsiteY203" fmla="*/ 137152 h 293970"/>
                <a:gd name="connsiteX204" fmla="*/ 219462 w 566718"/>
                <a:gd name="connsiteY204" fmla="*/ 134285 h 293970"/>
                <a:gd name="connsiteX205" fmla="*/ 217900 w 566718"/>
                <a:gd name="connsiteY205" fmla="*/ 129675 h 293970"/>
                <a:gd name="connsiteX206" fmla="*/ 212956 w 566718"/>
                <a:gd name="connsiteY206" fmla="*/ 130113 h 293970"/>
                <a:gd name="connsiteX207" fmla="*/ 208232 w 566718"/>
                <a:gd name="connsiteY207" fmla="*/ 128674 h 293970"/>
                <a:gd name="connsiteX208" fmla="*/ 205451 w 566718"/>
                <a:gd name="connsiteY208" fmla="*/ 124579 h 293970"/>
                <a:gd name="connsiteX209" fmla="*/ 200383 w 566718"/>
                <a:gd name="connsiteY209" fmla="*/ 126027 h 293970"/>
                <a:gd name="connsiteX210" fmla="*/ 199488 w 566718"/>
                <a:gd name="connsiteY210" fmla="*/ 131942 h 293970"/>
                <a:gd name="connsiteX211" fmla="*/ 200069 w 566718"/>
                <a:gd name="connsiteY211" fmla="*/ 137009 h 293970"/>
                <a:gd name="connsiteX212" fmla="*/ 194678 w 566718"/>
                <a:gd name="connsiteY212" fmla="*/ 136942 h 293970"/>
                <a:gd name="connsiteX213" fmla="*/ 189544 w 566718"/>
                <a:gd name="connsiteY213" fmla="*/ 135085 h 293970"/>
                <a:gd name="connsiteX214" fmla="*/ 184858 w 566718"/>
                <a:gd name="connsiteY214" fmla="*/ 133942 h 293970"/>
                <a:gd name="connsiteX215" fmla="*/ 179800 w 566718"/>
                <a:gd name="connsiteY215" fmla="*/ 134170 h 293970"/>
                <a:gd name="connsiteX216" fmla="*/ 174799 w 566718"/>
                <a:gd name="connsiteY216" fmla="*/ 134932 h 293970"/>
                <a:gd name="connsiteX217" fmla="*/ 169751 w 566718"/>
                <a:gd name="connsiteY217" fmla="*/ 136057 h 293970"/>
                <a:gd name="connsiteX218" fmla="*/ 164922 w 566718"/>
                <a:gd name="connsiteY218" fmla="*/ 135409 h 293970"/>
                <a:gd name="connsiteX219" fmla="*/ 160045 w 566718"/>
                <a:gd name="connsiteY219" fmla="*/ 135075 h 293970"/>
                <a:gd name="connsiteX220" fmla="*/ 155073 w 566718"/>
                <a:gd name="connsiteY220" fmla="*/ 135609 h 293970"/>
                <a:gd name="connsiteX221" fmla="*/ 153425 w 566718"/>
                <a:gd name="connsiteY221" fmla="*/ 140771 h 293970"/>
                <a:gd name="connsiteX222" fmla="*/ 147758 w 566718"/>
                <a:gd name="connsiteY222" fmla="*/ 141543 h 293970"/>
                <a:gd name="connsiteX223" fmla="*/ 142928 w 566718"/>
                <a:gd name="connsiteY223" fmla="*/ 140800 h 293970"/>
                <a:gd name="connsiteX224" fmla="*/ 138128 w 566718"/>
                <a:gd name="connsiteY224" fmla="*/ 143724 h 293970"/>
                <a:gd name="connsiteX225" fmla="*/ 140299 w 566718"/>
                <a:gd name="connsiteY225" fmla="*/ 148420 h 293970"/>
                <a:gd name="connsiteX226" fmla="*/ 135528 w 566718"/>
                <a:gd name="connsiteY226" fmla="*/ 147210 h 293970"/>
                <a:gd name="connsiteX227" fmla="*/ 130508 w 566718"/>
                <a:gd name="connsiteY227" fmla="*/ 148591 h 293970"/>
                <a:gd name="connsiteX228" fmla="*/ 126803 w 566718"/>
                <a:gd name="connsiteY228" fmla="*/ 151773 h 293970"/>
                <a:gd name="connsiteX229" fmla="*/ 124002 w 566718"/>
                <a:gd name="connsiteY229" fmla="*/ 147448 h 293970"/>
                <a:gd name="connsiteX230" fmla="*/ 118916 w 566718"/>
                <a:gd name="connsiteY230" fmla="*/ 148601 h 293970"/>
                <a:gd name="connsiteX231" fmla="*/ 113753 w 566718"/>
                <a:gd name="connsiteY231" fmla="*/ 150268 h 293970"/>
                <a:gd name="connsiteX232" fmla="*/ 108934 w 566718"/>
                <a:gd name="connsiteY232" fmla="*/ 149420 h 293970"/>
                <a:gd name="connsiteX233" fmla="*/ 106390 w 566718"/>
                <a:gd name="connsiteY233" fmla="*/ 143896 h 293970"/>
                <a:gd name="connsiteX234" fmla="*/ 104095 w 566718"/>
                <a:gd name="connsiteY234" fmla="*/ 139162 h 293970"/>
                <a:gd name="connsiteX235" fmla="*/ 103047 w 566718"/>
                <a:gd name="connsiteY235" fmla="*/ 133837 h 293970"/>
                <a:gd name="connsiteX236" fmla="*/ 97980 w 566718"/>
                <a:gd name="connsiteY236" fmla="*/ 133399 h 293970"/>
                <a:gd name="connsiteX237" fmla="*/ 93132 w 566718"/>
                <a:gd name="connsiteY237" fmla="*/ 133599 h 293970"/>
                <a:gd name="connsiteX238" fmla="*/ 88589 w 566718"/>
                <a:gd name="connsiteY238" fmla="*/ 130122 h 293970"/>
                <a:gd name="connsiteX239" fmla="*/ 84026 w 566718"/>
                <a:gd name="connsiteY239" fmla="*/ 127741 h 293970"/>
                <a:gd name="connsiteX240" fmla="*/ 79187 w 566718"/>
                <a:gd name="connsiteY240" fmla="*/ 129798 h 293970"/>
                <a:gd name="connsiteX241" fmla="*/ 73967 w 566718"/>
                <a:gd name="connsiteY241" fmla="*/ 128960 h 293970"/>
                <a:gd name="connsiteX242" fmla="*/ 72777 w 566718"/>
                <a:gd name="connsiteY242" fmla="*/ 123798 h 293970"/>
                <a:gd name="connsiteX243" fmla="*/ 69433 w 566718"/>
                <a:gd name="connsiteY243" fmla="*/ 128770 h 293970"/>
                <a:gd name="connsiteX244" fmla="*/ 68386 w 566718"/>
                <a:gd name="connsiteY244" fmla="*/ 133504 h 293970"/>
                <a:gd name="connsiteX245" fmla="*/ 69596 w 566718"/>
                <a:gd name="connsiteY245" fmla="*/ 138381 h 293970"/>
                <a:gd name="connsiteX246" fmla="*/ 66919 w 566718"/>
                <a:gd name="connsiteY246" fmla="*/ 142552 h 293970"/>
                <a:gd name="connsiteX247" fmla="*/ 63433 w 566718"/>
                <a:gd name="connsiteY247" fmla="*/ 145934 h 293970"/>
                <a:gd name="connsiteX248" fmla="*/ 59756 w 566718"/>
                <a:gd name="connsiteY248" fmla="*/ 149849 h 293970"/>
                <a:gd name="connsiteX249" fmla="*/ 55689 w 566718"/>
                <a:gd name="connsiteY249" fmla="*/ 153001 h 293970"/>
                <a:gd name="connsiteX250" fmla="*/ 50641 w 566718"/>
                <a:gd name="connsiteY250" fmla="*/ 154792 h 293970"/>
                <a:gd name="connsiteX251" fmla="*/ 45783 w 566718"/>
                <a:gd name="connsiteY251" fmla="*/ 155154 h 293970"/>
                <a:gd name="connsiteX252" fmla="*/ 48993 w 566718"/>
                <a:gd name="connsiteY252" fmla="*/ 151392 h 293970"/>
                <a:gd name="connsiteX253" fmla="*/ 50031 w 566718"/>
                <a:gd name="connsiteY253" fmla="*/ 146563 h 293970"/>
                <a:gd name="connsiteX254" fmla="*/ 48488 w 566718"/>
                <a:gd name="connsiteY254" fmla="*/ 141924 h 293970"/>
                <a:gd name="connsiteX255" fmla="*/ 43897 w 566718"/>
                <a:gd name="connsiteY255" fmla="*/ 143400 h 293970"/>
                <a:gd name="connsiteX256" fmla="*/ 40078 w 566718"/>
                <a:gd name="connsiteY256" fmla="*/ 138352 h 293970"/>
                <a:gd name="connsiteX257" fmla="*/ 42678 w 566718"/>
                <a:gd name="connsiteY257" fmla="*/ 134228 h 293970"/>
                <a:gd name="connsiteX258" fmla="*/ 39773 w 566718"/>
                <a:gd name="connsiteY258" fmla="*/ 130189 h 293970"/>
                <a:gd name="connsiteX259" fmla="*/ 35867 w 566718"/>
                <a:gd name="connsiteY259" fmla="*/ 127436 h 293970"/>
                <a:gd name="connsiteX260" fmla="*/ 35487 w 566718"/>
                <a:gd name="connsiteY260" fmla="*/ 122674 h 293970"/>
                <a:gd name="connsiteX261" fmla="*/ 30629 w 566718"/>
                <a:gd name="connsiteY261" fmla="*/ 122274 h 293970"/>
                <a:gd name="connsiteX262" fmla="*/ 25847 w 566718"/>
                <a:gd name="connsiteY262" fmla="*/ 120997 h 293970"/>
                <a:gd name="connsiteX263" fmla="*/ 23723 w 566718"/>
                <a:gd name="connsiteY263" fmla="*/ 115816 h 293970"/>
                <a:gd name="connsiteX264" fmla="*/ 18589 w 566718"/>
                <a:gd name="connsiteY264" fmla="*/ 119083 h 293970"/>
                <a:gd name="connsiteX265" fmla="*/ 14360 w 566718"/>
                <a:gd name="connsiteY265" fmla="*/ 121502 h 293970"/>
                <a:gd name="connsiteX266" fmla="*/ 9378 w 566718"/>
                <a:gd name="connsiteY266" fmla="*/ 121064 h 293970"/>
                <a:gd name="connsiteX267" fmla="*/ 4806 w 566718"/>
                <a:gd name="connsiteY267" fmla="*/ 118740 h 293970"/>
                <a:gd name="connsiteX268" fmla="*/ 5273 w 566718"/>
                <a:gd name="connsiteY268" fmla="*/ 124265 h 293970"/>
                <a:gd name="connsiteX269" fmla="*/ 8693 w 566718"/>
                <a:gd name="connsiteY269" fmla="*/ 128093 h 293970"/>
                <a:gd name="connsiteX270" fmla="*/ 9826 w 566718"/>
                <a:gd name="connsiteY270" fmla="*/ 133599 h 293970"/>
                <a:gd name="connsiteX271" fmla="*/ 6816 w 566718"/>
                <a:gd name="connsiteY271" fmla="*/ 137933 h 293970"/>
                <a:gd name="connsiteX272" fmla="*/ 3854 w 566718"/>
                <a:gd name="connsiteY272" fmla="*/ 142181 h 293970"/>
                <a:gd name="connsiteX273" fmla="*/ 596 w 566718"/>
                <a:gd name="connsiteY273" fmla="*/ 145743 h 293970"/>
                <a:gd name="connsiteX274" fmla="*/ -213 w 566718"/>
                <a:gd name="connsiteY274" fmla="*/ 150972 h 293970"/>
                <a:gd name="connsiteX275" fmla="*/ 682 w 566718"/>
                <a:gd name="connsiteY275" fmla="*/ 155763 h 293970"/>
                <a:gd name="connsiteX276" fmla="*/ 996 w 566718"/>
                <a:gd name="connsiteY276" fmla="*/ 160650 h 293970"/>
                <a:gd name="connsiteX277" fmla="*/ 2711 w 566718"/>
                <a:gd name="connsiteY277" fmla="*/ 165155 h 293970"/>
                <a:gd name="connsiteX278" fmla="*/ 1815 w 566718"/>
                <a:gd name="connsiteY278" fmla="*/ 169937 h 293970"/>
                <a:gd name="connsiteX279" fmla="*/ 7645 w 566718"/>
                <a:gd name="connsiteY279" fmla="*/ 175214 h 293970"/>
                <a:gd name="connsiteX280" fmla="*/ 12369 w 566718"/>
                <a:gd name="connsiteY280" fmla="*/ 176938 h 293970"/>
                <a:gd name="connsiteX281" fmla="*/ 16008 w 566718"/>
                <a:gd name="connsiteY281" fmla="*/ 180405 h 293970"/>
                <a:gd name="connsiteX282" fmla="*/ 19027 w 566718"/>
                <a:gd name="connsiteY282" fmla="*/ 184329 h 293970"/>
                <a:gd name="connsiteX283" fmla="*/ 17827 w 566718"/>
                <a:gd name="connsiteY283" fmla="*/ 189244 h 293970"/>
                <a:gd name="connsiteX284" fmla="*/ 21647 w 566718"/>
                <a:gd name="connsiteY284" fmla="*/ 192530 h 293970"/>
                <a:gd name="connsiteX285" fmla="*/ 26019 w 566718"/>
                <a:gd name="connsiteY285" fmla="*/ 194883 h 293970"/>
                <a:gd name="connsiteX286" fmla="*/ 29876 w 566718"/>
                <a:gd name="connsiteY286" fmla="*/ 199369 h 293970"/>
                <a:gd name="connsiteX287" fmla="*/ 34210 w 566718"/>
                <a:gd name="connsiteY287" fmla="*/ 202169 h 293970"/>
                <a:gd name="connsiteX288" fmla="*/ 39801 w 566718"/>
                <a:gd name="connsiteY288" fmla="*/ 200855 h 293970"/>
                <a:gd name="connsiteX289" fmla="*/ 43583 w 566718"/>
                <a:gd name="connsiteY289" fmla="*/ 197445 h 293970"/>
                <a:gd name="connsiteX290" fmla="*/ 48383 w 566718"/>
                <a:gd name="connsiteY290" fmla="*/ 195854 h 293970"/>
                <a:gd name="connsiteX291" fmla="*/ 51660 w 566718"/>
                <a:gd name="connsiteY291" fmla="*/ 192187 h 293970"/>
                <a:gd name="connsiteX292" fmla="*/ 55537 w 566718"/>
                <a:gd name="connsiteY292" fmla="*/ 188339 h 293970"/>
                <a:gd name="connsiteX293" fmla="*/ 59080 w 566718"/>
                <a:gd name="connsiteY293" fmla="*/ 192111 h 293970"/>
                <a:gd name="connsiteX294" fmla="*/ 62852 w 566718"/>
                <a:gd name="connsiteY294" fmla="*/ 195283 h 293970"/>
                <a:gd name="connsiteX295" fmla="*/ 61433 w 566718"/>
                <a:gd name="connsiteY295" fmla="*/ 200503 h 293970"/>
                <a:gd name="connsiteX296" fmla="*/ 61994 w 566718"/>
                <a:gd name="connsiteY296" fmla="*/ 205837 h 293970"/>
                <a:gd name="connsiteX297" fmla="*/ 66833 w 566718"/>
                <a:gd name="connsiteY297" fmla="*/ 207741 h 293970"/>
                <a:gd name="connsiteX298" fmla="*/ 71358 w 566718"/>
                <a:gd name="connsiteY298" fmla="*/ 205646 h 293970"/>
                <a:gd name="connsiteX299" fmla="*/ 76263 w 566718"/>
                <a:gd name="connsiteY299" fmla="*/ 206094 h 293970"/>
                <a:gd name="connsiteX300" fmla="*/ 80035 w 566718"/>
                <a:gd name="connsiteY300" fmla="*/ 209990 h 293970"/>
                <a:gd name="connsiteX301" fmla="*/ 79168 w 566718"/>
                <a:gd name="connsiteY301" fmla="*/ 214924 h 293970"/>
                <a:gd name="connsiteX302" fmla="*/ 84168 w 566718"/>
                <a:gd name="connsiteY302" fmla="*/ 216952 h 293970"/>
                <a:gd name="connsiteX303" fmla="*/ 89455 w 566718"/>
                <a:gd name="connsiteY303" fmla="*/ 219343 h 293970"/>
                <a:gd name="connsiteX304" fmla="*/ 94475 w 566718"/>
                <a:gd name="connsiteY304" fmla="*/ 219191 h 293970"/>
                <a:gd name="connsiteX305" fmla="*/ 99361 w 566718"/>
                <a:gd name="connsiteY305" fmla="*/ 220029 h 293970"/>
                <a:gd name="connsiteX306" fmla="*/ 102590 w 566718"/>
                <a:gd name="connsiteY306" fmla="*/ 216352 h 293970"/>
                <a:gd name="connsiteX307" fmla="*/ 105067 w 566718"/>
                <a:gd name="connsiteY307" fmla="*/ 211628 h 293970"/>
                <a:gd name="connsiteX308" fmla="*/ 107629 w 566718"/>
                <a:gd name="connsiteY308" fmla="*/ 207389 h 293970"/>
                <a:gd name="connsiteX309" fmla="*/ 109953 w 566718"/>
                <a:gd name="connsiteY309" fmla="*/ 203198 h 293970"/>
                <a:gd name="connsiteX310" fmla="*/ 113668 w 566718"/>
                <a:gd name="connsiteY310" fmla="*/ 199940 h 293970"/>
                <a:gd name="connsiteX311" fmla="*/ 118706 w 566718"/>
                <a:gd name="connsiteY311" fmla="*/ 199779 h 293970"/>
                <a:gd name="connsiteX312" fmla="*/ 123821 w 566718"/>
                <a:gd name="connsiteY312" fmla="*/ 198750 h 293970"/>
                <a:gd name="connsiteX313" fmla="*/ 128755 w 566718"/>
                <a:gd name="connsiteY313" fmla="*/ 199036 h 293970"/>
                <a:gd name="connsiteX314" fmla="*/ 133203 w 566718"/>
                <a:gd name="connsiteY314" fmla="*/ 201284 h 293970"/>
                <a:gd name="connsiteX315" fmla="*/ 136927 w 566718"/>
                <a:gd name="connsiteY315" fmla="*/ 197950 h 293970"/>
                <a:gd name="connsiteX316" fmla="*/ 141795 w 566718"/>
                <a:gd name="connsiteY316" fmla="*/ 200798 h 293970"/>
                <a:gd name="connsiteX317" fmla="*/ 146491 w 566718"/>
                <a:gd name="connsiteY317" fmla="*/ 199226 h 293970"/>
                <a:gd name="connsiteX318" fmla="*/ 150882 w 566718"/>
                <a:gd name="connsiteY318" fmla="*/ 201246 h 293970"/>
                <a:gd name="connsiteX319" fmla="*/ 156073 w 566718"/>
                <a:gd name="connsiteY319" fmla="*/ 203951 h 293970"/>
                <a:gd name="connsiteX320" fmla="*/ 161426 w 566718"/>
                <a:gd name="connsiteY320" fmla="*/ 202846 h 293970"/>
                <a:gd name="connsiteX321" fmla="*/ 166236 w 566718"/>
                <a:gd name="connsiteY321" fmla="*/ 201446 h 293970"/>
                <a:gd name="connsiteX322" fmla="*/ 171237 w 566718"/>
                <a:gd name="connsiteY322" fmla="*/ 199121 h 293970"/>
                <a:gd name="connsiteX323" fmla="*/ 176628 w 566718"/>
                <a:gd name="connsiteY323" fmla="*/ 197988 h 293970"/>
                <a:gd name="connsiteX324" fmla="*/ 181476 w 566718"/>
                <a:gd name="connsiteY324" fmla="*/ 197721 h 293970"/>
                <a:gd name="connsiteX325" fmla="*/ 186229 w 566718"/>
                <a:gd name="connsiteY325" fmla="*/ 196473 h 293970"/>
                <a:gd name="connsiteX326" fmla="*/ 191344 w 566718"/>
                <a:gd name="connsiteY326" fmla="*/ 195102 h 293970"/>
                <a:gd name="connsiteX327" fmla="*/ 193297 w 566718"/>
                <a:gd name="connsiteY327" fmla="*/ 199655 h 293970"/>
                <a:gd name="connsiteX328" fmla="*/ 188887 w 566718"/>
                <a:gd name="connsiteY328" fmla="*/ 202503 h 293970"/>
                <a:gd name="connsiteX329" fmla="*/ 186105 w 566718"/>
                <a:gd name="connsiteY329" fmla="*/ 207113 h 293970"/>
                <a:gd name="connsiteX330" fmla="*/ 187829 w 566718"/>
                <a:gd name="connsiteY330" fmla="*/ 212028 h 293970"/>
                <a:gd name="connsiteX331" fmla="*/ 189573 w 566718"/>
                <a:gd name="connsiteY331" fmla="*/ 216790 h 293970"/>
                <a:gd name="connsiteX332" fmla="*/ 194354 w 566718"/>
                <a:gd name="connsiteY332" fmla="*/ 218438 h 293970"/>
                <a:gd name="connsiteX333" fmla="*/ 196440 w 566718"/>
                <a:gd name="connsiteY333" fmla="*/ 223848 h 293970"/>
                <a:gd name="connsiteX334" fmla="*/ 195202 w 566718"/>
                <a:gd name="connsiteY334" fmla="*/ 228649 h 293970"/>
                <a:gd name="connsiteX335" fmla="*/ 199374 w 566718"/>
                <a:gd name="connsiteY335" fmla="*/ 231840 h 293970"/>
                <a:gd name="connsiteX336" fmla="*/ 200793 w 566718"/>
                <a:gd name="connsiteY336" fmla="*/ 237069 h 293970"/>
                <a:gd name="connsiteX337" fmla="*/ 204022 w 566718"/>
                <a:gd name="connsiteY337" fmla="*/ 241593 h 293970"/>
                <a:gd name="connsiteX338" fmla="*/ 208317 w 566718"/>
                <a:gd name="connsiteY338" fmla="*/ 244394 h 293970"/>
                <a:gd name="connsiteX339" fmla="*/ 212690 w 566718"/>
                <a:gd name="connsiteY339" fmla="*/ 246727 h 293970"/>
                <a:gd name="connsiteX340" fmla="*/ 217624 w 566718"/>
                <a:gd name="connsiteY340" fmla="*/ 247308 h 293970"/>
                <a:gd name="connsiteX341" fmla="*/ 222510 w 566718"/>
                <a:gd name="connsiteY341" fmla="*/ 248261 h 293970"/>
                <a:gd name="connsiteX342" fmla="*/ 226587 w 566718"/>
                <a:gd name="connsiteY342" fmla="*/ 251166 h 293970"/>
                <a:gd name="connsiteX343" fmla="*/ 232035 w 566718"/>
                <a:gd name="connsiteY343" fmla="*/ 252090 h 293970"/>
                <a:gd name="connsiteX344" fmla="*/ 236702 w 566718"/>
                <a:gd name="connsiteY344" fmla="*/ 255557 h 293970"/>
                <a:gd name="connsiteX345" fmla="*/ 241646 w 566718"/>
                <a:gd name="connsiteY345" fmla="*/ 256081 h 293970"/>
                <a:gd name="connsiteX346" fmla="*/ 246494 w 566718"/>
                <a:gd name="connsiteY346" fmla="*/ 257481 h 293970"/>
                <a:gd name="connsiteX347" fmla="*/ 251237 w 566718"/>
                <a:gd name="connsiteY347" fmla="*/ 258062 h 293970"/>
                <a:gd name="connsiteX348" fmla="*/ 256304 w 566718"/>
                <a:gd name="connsiteY348" fmla="*/ 259329 h 293970"/>
                <a:gd name="connsiteX349" fmla="*/ 260972 w 566718"/>
                <a:gd name="connsiteY349" fmla="*/ 262510 h 293970"/>
                <a:gd name="connsiteX350" fmla="*/ 265810 w 566718"/>
                <a:gd name="connsiteY350" fmla="*/ 264044 h 293970"/>
                <a:gd name="connsiteX351" fmla="*/ 270830 w 566718"/>
                <a:gd name="connsiteY351" fmla="*/ 263930 h 293970"/>
                <a:gd name="connsiteX352" fmla="*/ 275821 w 566718"/>
                <a:gd name="connsiteY352" fmla="*/ 263825 h 293970"/>
                <a:gd name="connsiteX353" fmla="*/ 280603 w 566718"/>
                <a:gd name="connsiteY353" fmla="*/ 265539 h 293970"/>
                <a:gd name="connsiteX354" fmla="*/ 285527 w 566718"/>
                <a:gd name="connsiteY354" fmla="*/ 266997 h 293970"/>
                <a:gd name="connsiteX355" fmla="*/ 290413 w 566718"/>
                <a:gd name="connsiteY355" fmla="*/ 268130 h 293970"/>
                <a:gd name="connsiteX356" fmla="*/ 295167 w 566718"/>
                <a:gd name="connsiteY356" fmla="*/ 270645 h 293970"/>
                <a:gd name="connsiteX357" fmla="*/ 300053 w 566718"/>
                <a:gd name="connsiteY357" fmla="*/ 271854 h 293970"/>
                <a:gd name="connsiteX358" fmla="*/ 304596 w 566718"/>
                <a:gd name="connsiteY358" fmla="*/ 273759 h 293970"/>
                <a:gd name="connsiteX359" fmla="*/ 309940 w 566718"/>
                <a:gd name="connsiteY359" fmla="*/ 273121 h 293970"/>
                <a:gd name="connsiteX360" fmla="*/ 314807 w 566718"/>
                <a:gd name="connsiteY360" fmla="*/ 273798 h 293970"/>
                <a:gd name="connsiteX361" fmla="*/ 318951 w 566718"/>
                <a:gd name="connsiteY361" fmla="*/ 276950 h 293970"/>
                <a:gd name="connsiteX362" fmla="*/ 324189 w 566718"/>
                <a:gd name="connsiteY362" fmla="*/ 277398 h 293970"/>
                <a:gd name="connsiteX363" fmla="*/ 328713 w 566718"/>
                <a:gd name="connsiteY363" fmla="*/ 279731 h 293970"/>
                <a:gd name="connsiteX364" fmla="*/ 331219 w 566718"/>
                <a:gd name="connsiteY364" fmla="*/ 284561 h 293970"/>
                <a:gd name="connsiteX365" fmla="*/ 336200 w 566718"/>
                <a:gd name="connsiteY365" fmla="*/ 284322 h 293970"/>
                <a:gd name="connsiteX366" fmla="*/ 342201 w 566718"/>
                <a:gd name="connsiteY366" fmla="*/ 285189 h 293970"/>
                <a:gd name="connsiteX367" fmla="*/ 347173 w 566718"/>
                <a:gd name="connsiteY367" fmla="*/ 285542 h 293970"/>
                <a:gd name="connsiteX368" fmla="*/ 351917 w 566718"/>
                <a:gd name="connsiteY368" fmla="*/ 285123 h 293970"/>
                <a:gd name="connsiteX369" fmla="*/ 355222 w 566718"/>
                <a:gd name="connsiteY369" fmla="*/ 288923 h 293970"/>
                <a:gd name="connsiteX370" fmla="*/ 360013 w 566718"/>
                <a:gd name="connsiteY370" fmla="*/ 291466 h 2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566718" h="293970">
                  <a:moveTo>
                    <a:pt x="360994" y="293895"/>
                  </a:moveTo>
                  <a:lnTo>
                    <a:pt x="362956" y="289209"/>
                  </a:lnTo>
                  <a:lnTo>
                    <a:pt x="366976" y="286561"/>
                  </a:lnTo>
                  <a:lnTo>
                    <a:pt x="371814" y="284846"/>
                  </a:lnTo>
                  <a:lnTo>
                    <a:pt x="374576" y="280760"/>
                  </a:lnTo>
                  <a:lnTo>
                    <a:pt x="380929" y="280989"/>
                  </a:lnTo>
                  <a:lnTo>
                    <a:pt x="382835" y="276341"/>
                  </a:lnTo>
                  <a:lnTo>
                    <a:pt x="385978" y="271054"/>
                  </a:lnTo>
                  <a:lnTo>
                    <a:pt x="391940" y="268473"/>
                  </a:lnTo>
                  <a:lnTo>
                    <a:pt x="396979" y="267901"/>
                  </a:lnTo>
                  <a:lnTo>
                    <a:pt x="401685" y="265796"/>
                  </a:lnTo>
                  <a:lnTo>
                    <a:pt x="407076" y="266197"/>
                  </a:lnTo>
                  <a:lnTo>
                    <a:pt x="411933" y="267825"/>
                  </a:lnTo>
                  <a:lnTo>
                    <a:pt x="416887" y="268282"/>
                  </a:lnTo>
                  <a:lnTo>
                    <a:pt x="421906" y="267739"/>
                  </a:lnTo>
                  <a:lnTo>
                    <a:pt x="426878" y="267854"/>
                  </a:lnTo>
                  <a:lnTo>
                    <a:pt x="430860" y="270721"/>
                  </a:lnTo>
                  <a:lnTo>
                    <a:pt x="435432" y="272245"/>
                  </a:lnTo>
                  <a:lnTo>
                    <a:pt x="438003" y="267816"/>
                  </a:lnTo>
                  <a:lnTo>
                    <a:pt x="442366" y="265225"/>
                  </a:lnTo>
                  <a:lnTo>
                    <a:pt x="447109" y="263587"/>
                  </a:lnTo>
                  <a:lnTo>
                    <a:pt x="451824" y="264777"/>
                  </a:lnTo>
                  <a:lnTo>
                    <a:pt x="457025" y="264091"/>
                  </a:lnTo>
                  <a:lnTo>
                    <a:pt x="461711" y="263110"/>
                  </a:lnTo>
                  <a:lnTo>
                    <a:pt x="466845" y="265854"/>
                  </a:lnTo>
                  <a:lnTo>
                    <a:pt x="471655" y="268311"/>
                  </a:lnTo>
                  <a:lnTo>
                    <a:pt x="472046" y="262453"/>
                  </a:lnTo>
                  <a:lnTo>
                    <a:pt x="471588" y="256910"/>
                  </a:lnTo>
                  <a:lnTo>
                    <a:pt x="471979" y="251966"/>
                  </a:lnTo>
                  <a:lnTo>
                    <a:pt x="477761" y="250214"/>
                  </a:lnTo>
                  <a:lnTo>
                    <a:pt x="481771" y="247204"/>
                  </a:lnTo>
                  <a:lnTo>
                    <a:pt x="485543" y="243517"/>
                  </a:lnTo>
                  <a:lnTo>
                    <a:pt x="488915" y="239526"/>
                  </a:lnTo>
                  <a:lnTo>
                    <a:pt x="493515" y="237374"/>
                  </a:lnTo>
                  <a:lnTo>
                    <a:pt x="495468" y="232545"/>
                  </a:lnTo>
                  <a:lnTo>
                    <a:pt x="500373" y="233097"/>
                  </a:lnTo>
                  <a:lnTo>
                    <a:pt x="505297" y="233411"/>
                  </a:lnTo>
                  <a:lnTo>
                    <a:pt x="510060" y="234716"/>
                  </a:lnTo>
                  <a:lnTo>
                    <a:pt x="508641" y="229449"/>
                  </a:lnTo>
                  <a:lnTo>
                    <a:pt x="513432" y="227782"/>
                  </a:lnTo>
                  <a:lnTo>
                    <a:pt x="509984" y="223544"/>
                  </a:lnTo>
                  <a:lnTo>
                    <a:pt x="514308" y="220057"/>
                  </a:lnTo>
                  <a:lnTo>
                    <a:pt x="509536" y="217752"/>
                  </a:lnTo>
                  <a:lnTo>
                    <a:pt x="508184" y="212913"/>
                  </a:lnTo>
                  <a:lnTo>
                    <a:pt x="508869" y="207656"/>
                  </a:lnTo>
                  <a:lnTo>
                    <a:pt x="512470" y="202960"/>
                  </a:lnTo>
                  <a:lnTo>
                    <a:pt x="511689" y="197293"/>
                  </a:lnTo>
                  <a:lnTo>
                    <a:pt x="511098" y="192282"/>
                  </a:lnTo>
                  <a:lnTo>
                    <a:pt x="516204" y="188511"/>
                  </a:lnTo>
                  <a:lnTo>
                    <a:pt x="521052" y="187406"/>
                  </a:lnTo>
                  <a:lnTo>
                    <a:pt x="525290" y="184691"/>
                  </a:lnTo>
                  <a:lnTo>
                    <a:pt x="526519" y="179576"/>
                  </a:lnTo>
                  <a:lnTo>
                    <a:pt x="530491" y="176014"/>
                  </a:lnTo>
                  <a:lnTo>
                    <a:pt x="528100" y="171461"/>
                  </a:lnTo>
                  <a:lnTo>
                    <a:pt x="527510" y="166441"/>
                  </a:lnTo>
                  <a:lnTo>
                    <a:pt x="522471" y="165136"/>
                  </a:lnTo>
                  <a:lnTo>
                    <a:pt x="518242" y="162707"/>
                  </a:lnTo>
                  <a:lnTo>
                    <a:pt x="512965" y="160917"/>
                  </a:lnTo>
                  <a:lnTo>
                    <a:pt x="516299" y="155563"/>
                  </a:lnTo>
                  <a:lnTo>
                    <a:pt x="520338" y="153030"/>
                  </a:lnTo>
                  <a:lnTo>
                    <a:pt x="525014" y="149515"/>
                  </a:lnTo>
                  <a:lnTo>
                    <a:pt x="529739" y="151830"/>
                  </a:lnTo>
                  <a:lnTo>
                    <a:pt x="533406" y="155040"/>
                  </a:lnTo>
                  <a:lnTo>
                    <a:pt x="537454" y="158945"/>
                  </a:lnTo>
                  <a:lnTo>
                    <a:pt x="542102" y="156754"/>
                  </a:lnTo>
                  <a:lnTo>
                    <a:pt x="546732" y="158669"/>
                  </a:lnTo>
                  <a:lnTo>
                    <a:pt x="552123" y="157812"/>
                  </a:lnTo>
                  <a:lnTo>
                    <a:pt x="557028" y="157145"/>
                  </a:lnTo>
                  <a:lnTo>
                    <a:pt x="558733" y="152668"/>
                  </a:lnTo>
                  <a:lnTo>
                    <a:pt x="558323" y="147677"/>
                  </a:lnTo>
                  <a:lnTo>
                    <a:pt x="558638" y="142714"/>
                  </a:lnTo>
                  <a:lnTo>
                    <a:pt x="560800" y="137847"/>
                  </a:lnTo>
                  <a:lnTo>
                    <a:pt x="562886" y="133428"/>
                  </a:lnTo>
                  <a:lnTo>
                    <a:pt x="563600" y="128598"/>
                  </a:lnTo>
                  <a:lnTo>
                    <a:pt x="566505" y="124369"/>
                  </a:lnTo>
                  <a:lnTo>
                    <a:pt x="562628" y="121483"/>
                  </a:lnTo>
                  <a:lnTo>
                    <a:pt x="561724" y="116568"/>
                  </a:lnTo>
                  <a:lnTo>
                    <a:pt x="561143" y="110930"/>
                  </a:lnTo>
                  <a:lnTo>
                    <a:pt x="558076" y="106424"/>
                  </a:lnTo>
                  <a:lnTo>
                    <a:pt x="555190" y="102005"/>
                  </a:lnTo>
                  <a:lnTo>
                    <a:pt x="553742" y="97261"/>
                  </a:lnTo>
                  <a:lnTo>
                    <a:pt x="552389" y="92537"/>
                  </a:lnTo>
                  <a:lnTo>
                    <a:pt x="550770" y="87593"/>
                  </a:lnTo>
                  <a:lnTo>
                    <a:pt x="548074" y="83488"/>
                  </a:lnTo>
                  <a:lnTo>
                    <a:pt x="547703" y="78125"/>
                  </a:lnTo>
                  <a:lnTo>
                    <a:pt x="547303" y="72839"/>
                  </a:lnTo>
                  <a:lnTo>
                    <a:pt x="550398" y="69143"/>
                  </a:lnTo>
                  <a:lnTo>
                    <a:pt x="553885" y="64800"/>
                  </a:lnTo>
                  <a:lnTo>
                    <a:pt x="554151" y="59809"/>
                  </a:lnTo>
                  <a:lnTo>
                    <a:pt x="554799" y="55037"/>
                  </a:lnTo>
                  <a:lnTo>
                    <a:pt x="553599" y="50303"/>
                  </a:lnTo>
                  <a:lnTo>
                    <a:pt x="553522" y="45312"/>
                  </a:lnTo>
                  <a:lnTo>
                    <a:pt x="548760" y="42864"/>
                  </a:lnTo>
                  <a:lnTo>
                    <a:pt x="543950" y="42711"/>
                  </a:lnTo>
                  <a:lnTo>
                    <a:pt x="539959" y="39892"/>
                  </a:lnTo>
                  <a:lnTo>
                    <a:pt x="536349" y="36749"/>
                  </a:lnTo>
                  <a:lnTo>
                    <a:pt x="531882" y="34653"/>
                  </a:lnTo>
                  <a:lnTo>
                    <a:pt x="527510" y="31377"/>
                  </a:lnTo>
                  <a:lnTo>
                    <a:pt x="522348" y="31986"/>
                  </a:lnTo>
                  <a:lnTo>
                    <a:pt x="518147" y="35806"/>
                  </a:lnTo>
                  <a:lnTo>
                    <a:pt x="514289" y="39254"/>
                  </a:lnTo>
                  <a:lnTo>
                    <a:pt x="509279" y="38025"/>
                  </a:lnTo>
                  <a:lnTo>
                    <a:pt x="503545" y="37387"/>
                  </a:lnTo>
                  <a:lnTo>
                    <a:pt x="498258" y="36492"/>
                  </a:lnTo>
                  <a:lnTo>
                    <a:pt x="493544" y="35701"/>
                  </a:lnTo>
                  <a:lnTo>
                    <a:pt x="488991" y="32548"/>
                  </a:lnTo>
                  <a:lnTo>
                    <a:pt x="484895" y="28691"/>
                  </a:lnTo>
                  <a:lnTo>
                    <a:pt x="482133" y="24414"/>
                  </a:lnTo>
                  <a:lnTo>
                    <a:pt x="477304" y="22080"/>
                  </a:lnTo>
                  <a:lnTo>
                    <a:pt x="472446" y="19528"/>
                  </a:lnTo>
                  <a:lnTo>
                    <a:pt x="467569" y="20966"/>
                  </a:lnTo>
                  <a:lnTo>
                    <a:pt x="463111" y="17718"/>
                  </a:lnTo>
                  <a:lnTo>
                    <a:pt x="458415" y="16098"/>
                  </a:lnTo>
                  <a:lnTo>
                    <a:pt x="453834" y="13708"/>
                  </a:lnTo>
                  <a:lnTo>
                    <a:pt x="450957" y="9821"/>
                  </a:lnTo>
                  <a:lnTo>
                    <a:pt x="446366" y="7736"/>
                  </a:lnTo>
                  <a:lnTo>
                    <a:pt x="441823" y="5059"/>
                  </a:lnTo>
                  <a:lnTo>
                    <a:pt x="437060" y="6450"/>
                  </a:lnTo>
                  <a:lnTo>
                    <a:pt x="432317" y="7412"/>
                  </a:lnTo>
                  <a:lnTo>
                    <a:pt x="428259" y="4268"/>
                  </a:lnTo>
                  <a:lnTo>
                    <a:pt x="423392" y="1897"/>
                  </a:lnTo>
                  <a:lnTo>
                    <a:pt x="418801" y="-75"/>
                  </a:lnTo>
                  <a:lnTo>
                    <a:pt x="416020" y="5202"/>
                  </a:lnTo>
                  <a:lnTo>
                    <a:pt x="416096" y="10155"/>
                  </a:lnTo>
                  <a:lnTo>
                    <a:pt x="415429" y="15241"/>
                  </a:lnTo>
                  <a:lnTo>
                    <a:pt x="413658" y="20747"/>
                  </a:lnTo>
                  <a:lnTo>
                    <a:pt x="414838" y="25766"/>
                  </a:lnTo>
                  <a:lnTo>
                    <a:pt x="410000" y="26633"/>
                  </a:lnTo>
                  <a:lnTo>
                    <a:pt x="405342" y="25300"/>
                  </a:lnTo>
                  <a:lnTo>
                    <a:pt x="401275" y="28348"/>
                  </a:lnTo>
                  <a:lnTo>
                    <a:pt x="398399" y="32253"/>
                  </a:lnTo>
                  <a:lnTo>
                    <a:pt x="394912" y="35911"/>
                  </a:lnTo>
                  <a:lnTo>
                    <a:pt x="394179" y="41045"/>
                  </a:lnTo>
                  <a:lnTo>
                    <a:pt x="392931" y="45693"/>
                  </a:lnTo>
                  <a:lnTo>
                    <a:pt x="388797" y="42949"/>
                  </a:lnTo>
                  <a:lnTo>
                    <a:pt x="383206" y="42264"/>
                  </a:lnTo>
                  <a:lnTo>
                    <a:pt x="378530" y="41054"/>
                  </a:lnTo>
                  <a:lnTo>
                    <a:pt x="374996" y="37635"/>
                  </a:lnTo>
                  <a:lnTo>
                    <a:pt x="373748" y="42435"/>
                  </a:lnTo>
                  <a:lnTo>
                    <a:pt x="369614" y="45769"/>
                  </a:lnTo>
                  <a:lnTo>
                    <a:pt x="365223" y="48569"/>
                  </a:lnTo>
                  <a:lnTo>
                    <a:pt x="361708" y="44416"/>
                  </a:lnTo>
                  <a:lnTo>
                    <a:pt x="356108" y="41921"/>
                  </a:lnTo>
                  <a:lnTo>
                    <a:pt x="351402" y="41016"/>
                  </a:lnTo>
                  <a:lnTo>
                    <a:pt x="346811" y="39263"/>
                  </a:lnTo>
                  <a:lnTo>
                    <a:pt x="343515" y="35558"/>
                  </a:lnTo>
                  <a:lnTo>
                    <a:pt x="346744" y="31767"/>
                  </a:lnTo>
                  <a:lnTo>
                    <a:pt x="343725" y="27814"/>
                  </a:lnTo>
                  <a:lnTo>
                    <a:pt x="338924" y="25490"/>
                  </a:lnTo>
                  <a:lnTo>
                    <a:pt x="336048" y="21175"/>
                  </a:lnTo>
                  <a:lnTo>
                    <a:pt x="331142" y="21090"/>
                  </a:lnTo>
                  <a:lnTo>
                    <a:pt x="328961" y="25347"/>
                  </a:lnTo>
                  <a:lnTo>
                    <a:pt x="329876" y="30529"/>
                  </a:lnTo>
                  <a:lnTo>
                    <a:pt x="329599" y="35939"/>
                  </a:lnTo>
                  <a:lnTo>
                    <a:pt x="327970" y="40787"/>
                  </a:lnTo>
                  <a:lnTo>
                    <a:pt x="323732" y="43464"/>
                  </a:lnTo>
                  <a:lnTo>
                    <a:pt x="320617" y="47455"/>
                  </a:lnTo>
                  <a:lnTo>
                    <a:pt x="316798" y="43321"/>
                  </a:lnTo>
                  <a:lnTo>
                    <a:pt x="312635" y="40311"/>
                  </a:lnTo>
                  <a:lnTo>
                    <a:pt x="308187" y="37977"/>
                  </a:lnTo>
                  <a:lnTo>
                    <a:pt x="303901" y="40587"/>
                  </a:lnTo>
                  <a:lnTo>
                    <a:pt x="301805" y="45388"/>
                  </a:lnTo>
                  <a:lnTo>
                    <a:pt x="299881" y="50493"/>
                  </a:lnTo>
                  <a:lnTo>
                    <a:pt x="299491" y="55456"/>
                  </a:lnTo>
                  <a:lnTo>
                    <a:pt x="297519" y="60256"/>
                  </a:lnTo>
                  <a:lnTo>
                    <a:pt x="293223" y="63552"/>
                  </a:lnTo>
                  <a:lnTo>
                    <a:pt x="289575" y="66905"/>
                  </a:lnTo>
                  <a:lnTo>
                    <a:pt x="285279" y="68991"/>
                  </a:lnTo>
                  <a:lnTo>
                    <a:pt x="280212" y="68372"/>
                  </a:lnTo>
                  <a:lnTo>
                    <a:pt x="275145" y="69800"/>
                  </a:lnTo>
                  <a:lnTo>
                    <a:pt x="270249" y="70515"/>
                  </a:lnTo>
                  <a:lnTo>
                    <a:pt x="266068" y="73163"/>
                  </a:lnTo>
                  <a:lnTo>
                    <a:pt x="261534" y="76468"/>
                  </a:lnTo>
                  <a:lnTo>
                    <a:pt x="256495" y="76325"/>
                  </a:lnTo>
                  <a:lnTo>
                    <a:pt x="253599" y="80278"/>
                  </a:lnTo>
                  <a:lnTo>
                    <a:pt x="249008" y="84440"/>
                  </a:lnTo>
                  <a:lnTo>
                    <a:pt x="246037" y="88974"/>
                  </a:lnTo>
                  <a:lnTo>
                    <a:pt x="249589" y="93775"/>
                  </a:lnTo>
                  <a:lnTo>
                    <a:pt x="252799" y="98023"/>
                  </a:lnTo>
                  <a:lnTo>
                    <a:pt x="253447" y="102871"/>
                  </a:lnTo>
                  <a:lnTo>
                    <a:pt x="257104" y="106148"/>
                  </a:lnTo>
                  <a:lnTo>
                    <a:pt x="259343" y="110872"/>
                  </a:lnTo>
                  <a:lnTo>
                    <a:pt x="260924" y="115492"/>
                  </a:lnTo>
                  <a:lnTo>
                    <a:pt x="259667" y="120321"/>
                  </a:lnTo>
                  <a:lnTo>
                    <a:pt x="256190" y="124817"/>
                  </a:lnTo>
                  <a:lnTo>
                    <a:pt x="253047" y="129227"/>
                  </a:lnTo>
                  <a:lnTo>
                    <a:pt x="256695" y="132723"/>
                  </a:lnTo>
                  <a:lnTo>
                    <a:pt x="261648" y="132104"/>
                  </a:lnTo>
                  <a:lnTo>
                    <a:pt x="264801" y="136818"/>
                  </a:lnTo>
                  <a:lnTo>
                    <a:pt x="265763" y="141914"/>
                  </a:lnTo>
                  <a:lnTo>
                    <a:pt x="263315" y="146210"/>
                  </a:lnTo>
                  <a:lnTo>
                    <a:pt x="260524" y="151344"/>
                  </a:lnTo>
                  <a:lnTo>
                    <a:pt x="260410" y="156335"/>
                  </a:lnTo>
                  <a:lnTo>
                    <a:pt x="256847" y="159526"/>
                  </a:lnTo>
                  <a:lnTo>
                    <a:pt x="252428" y="156916"/>
                  </a:lnTo>
                  <a:lnTo>
                    <a:pt x="248513" y="152668"/>
                  </a:lnTo>
                  <a:lnTo>
                    <a:pt x="244751" y="149620"/>
                  </a:lnTo>
                  <a:lnTo>
                    <a:pt x="241608" y="145972"/>
                  </a:lnTo>
                  <a:lnTo>
                    <a:pt x="245065" y="142572"/>
                  </a:lnTo>
                  <a:lnTo>
                    <a:pt x="241608" y="138028"/>
                  </a:lnTo>
                  <a:lnTo>
                    <a:pt x="238588" y="134237"/>
                  </a:lnTo>
                  <a:lnTo>
                    <a:pt x="233749" y="133732"/>
                  </a:lnTo>
                  <a:lnTo>
                    <a:pt x="228835" y="134771"/>
                  </a:lnTo>
                  <a:lnTo>
                    <a:pt x="224367" y="137152"/>
                  </a:lnTo>
                  <a:lnTo>
                    <a:pt x="219462" y="134285"/>
                  </a:lnTo>
                  <a:lnTo>
                    <a:pt x="217900" y="129675"/>
                  </a:lnTo>
                  <a:lnTo>
                    <a:pt x="212956" y="130113"/>
                  </a:lnTo>
                  <a:lnTo>
                    <a:pt x="208232" y="128674"/>
                  </a:lnTo>
                  <a:lnTo>
                    <a:pt x="205451" y="124579"/>
                  </a:lnTo>
                  <a:lnTo>
                    <a:pt x="200383" y="126027"/>
                  </a:lnTo>
                  <a:lnTo>
                    <a:pt x="199488" y="131942"/>
                  </a:lnTo>
                  <a:lnTo>
                    <a:pt x="200069" y="137009"/>
                  </a:lnTo>
                  <a:lnTo>
                    <a:pt x="194678" y="136942"/>
                  </a:lnTo>
                  <a:lnTo>
                    <a:pt x="189544" y="135085"/>
                  </a:lnTo>
                  <a:lnTo>
                    <a:pt x="184858" y="133942"/>
                  </a:lnTo>
                  <a:lnTo>
                    <a:pt x="179800" y="134170"/>
                  </a:lnTo>
                  <a:lnTo>
                    <a:pt x="174799" y="134932"/>
                  </a:lnTo>
                  <a:lnTo>
                    <a:pt x="169751" y="136057"/>
                  </a:lnTo>
                  <a:lnTo>
                    <a:pt x="164922" y="135409"/>
                  </a:lnTo>
                  <a:lnTo>
                    <a:pt x="160045" y="135075"/>
                  </a:lnTo>
                  <a:lnTo>
                    <a:pt x="155073" y="135609"/>
                  </a:lnTo>
                  <a:lnTo>
                    <a:pt x="153425" y="140771"/>
                  </a:lnTo>
                  <a:lnTo>
                    <a:pt x="147758" y="141543"/>
                  </a:lnTo>
                  <a:lnTo>
                    <a:pt x="142928" y="140800"/>
                  </a:lnTo>
                  <a:lnTo>
                    <a:pt x="138128" y="143724"/>
                  </a:lnTo>
                  <a:lnTo>
                    <a:pt x="140299" y="148420"/>
                  </a:lnTo>
                  <a:lnTo>
                    <a:pt x="135528" y="147210"/>
                  </a:lnTo>
                  <a:lnTo>
                    <a:pt x="130508" y="148591"/>
                  </a:lnTo>
                  <a:lnTo>
                    <a:pt x="126803" y="151773"/>
                  </a:lnTo>
                  <a:lnTo>
                    <a:pt x="124002" y="147448"/>
                  </a:lnTo>
                  <a:lnTo>
                    <a:pt x="118916" y="148601"/>
                  </a:lnTo>
                  <a:lnTo>
                    <a:pt x="113753" y="150268"/>
                  </a:lnTo>
                  <a:lnTo>
                    <a:pt x="108934" y="149420"/>
                  </a:lnTo>
                  <a:lnTo>
                    <a:pt x="106390" y="143896"/>
                  </a:lnTo>
                  <a:lnTo>
                    <a:pt x="104095" y="139162"/>
                  </a:lnTo>
                  <a:lnTo>
                    <a:pt x="103047" y="133837"/>
                  </a:lnTo>
                  <a:lnTo>
                    <a:pt x="97980" y="133399"/>
                  </a:lnTo>
                  <a:lnTo>
                    <a:pt x="93132" y="133599"/>
                  </a:lnTo>
                  <a:lnTo>
                    <a:pt x="88589" y="130122"/>
                  </a:lnTo>
                  <a:lnTo>
                    <a:pt x="84026" y="127741"/>
                  </a:lnTo>
                  <a:lnTo>
                    <a:pt x="79187" y="129798"/>
                  </a:lnTo>
                  <a:lnTo>
                    <a:pt x="73967" y="128960"/>
                  </a:lnTo>
                  <a:lnTo>
                    <a:pt x="72777" y="123798"/>
                  </a:lnTo>
                  <a:lnTo>
                    <a:pt x="69433" y="128770"/>
                  </a:lnTo>
                  <a:lnTo>
                    <a:pt x="68386" y="133504"/>
                  </a:lnTo>
                  <a:lnTo>
                    <a:pt x="69596" y="138381"/>
                  </a:lnTo>
                  <a:lnTo>
                    <a:pt x="66919" y="142552"/>
                  </a:lnTo>
                  <a:lnTo>
                    <a:pt x="63433" y="145934"/>
                  </a:lnTo>
                  <a:lnTo>
                    <a:pt x="59756" y="149849"/>
                  </a:lnTo>
                  <a:lnTo>
                    <a:pt x="55689" y="153001"/>
                  </a:lnTo>
                  <a:lnTo>
                    <a:pt x="50641" y="154792"/>
                  </a:lnTo>
                  <a:lnTo>
                    <a:pt x="45783" y="155154"/>
                  </a:lnTo>
                  <a:lnTo>
                    <a:pt x="48993" y="151392"/>
                  </a:lnTo>
                  <a:lnTo>
                    <a:pt x="50031" y="146563"/>
                  </a:lnTo>
                  <a:lnTo>
                    <a:pt x="48488" y="141924"/>
                  </a:lnTo>
                  <a:lnTo>
                    <a:pt x="43897" y="143400"/>
                  </a:lnTo>
                  <a:lnTo>
                    <a:pt x="40078" y="138352"/>
                  </a:lnTo>
                  <a:lnTo>
                    <a:pt x="42678" y="134228"/>
                  </a:lnTo>
                  <a:lnTo>
                    <a:pt x="39773" y="130189"/>
                  </a:lnTo>
                  <a:lnTo>
                    <a:pt x="35867" y="127436"/>
                  </a:lnTo>
                  <a:lnTo>
                    <a:pt x="35487" y="122674"/>
                  </a:lnTo>
                  <a:lnTo>
                    <a:pt x="30629" y="122274"/>
                  </a:lnTo>
                  <a:lnTo>
                    <a:pt x="25847" y="120997"/>
                  </a:lnTo>
                  <a:lnTo>
                    <a:pt x="23723" y="115816"/>
                  </a:lnTo>
                  <a:lnTo>
                    <a:pt x="18589" y="119083"/>
                  </a:lnTo>
                  <a:lnTo>
                    <a:pt x="14360" y="121502"/>
                  </a:lnTo>
                  <a:lnTo>
                    <a:pt x="9378" y="121064"/>
                  </a:lnTo>
                  <a:lnTo>
                    <a:pt x="4806" y="118740"/>
                  </a:lnTo>
                  <a:lnTo>
                    <a:pt x="5273" y="124265"/>
                  </a:lnTo>
                  <a:lnTo>
                    <a:pt x="8693" y="128093"/>
                  </a:lnTo>
                  <a:lnTo>
                    <a:pt x="9826" y="133599"/>
                  </a:lnTo>
                  <a:lnTo>
                    <a:pt x="6816" y="137933"/>
                  </a:lnTo>
                  <a:lnTo>
                    <a:pt x="3854" y="142181"/>
                  </a:lnTo>
                  <a:lnTo>
                    <a:pt x="596" y="145743"/>
                  </a:lnTo>
                  <a:lnTo>
                    <a:pt x="-213" y="150972"/>
                  </a:lnTo>
                  <a:lnTo>
                    <a:pt x="682" y="155763"/>
                  </a:lnTo>
                  <a:lnTo>
                    <a:pt x="996" y="160650"/>
                  </a:lnTo>
                  <a:lnTo>
                    <a:pt x="2711" y="165155"/>
                  </a:lnTo>
                  <a:lnTo>
                    <a:pt x="1815" y="169937"/>
                  </a:lnTo>
                  <a:lnTo>
                    <a:pt x="7645" y="175214"/>
                  </a:lnTo>
                  <a:lnTo>
                    <a:pt x="12369" y="176938"/>
                  </a:lnTo>
                  <a:lnTo>
                    <a:pt x="16008" y="180405"/>
                  </a:lnTo>
                  <a:lnTo>
                    <a:pt x="19027" y="184329"/>
                  </a:lnTo>
                  <a:lnTo>
                    <a:pt x="17827" y="189244"/>
                  </a:lnTo>
                  <a:lnTo>
                    <a:pt x="21647" y="192530"/>
                  </a:lnTo>
                  <a:lnTo>
                    <a:pt x="26019" y="194883"/>
                  </a:lnTo>
                  <a:lnTo>
                    <a:pt x="29876" y="199369"/>
                  </a:lnTo>
                  <a:lnTo>
                    <a:pt x="34210" y="202169"/>
                  </a:lnTo>
                  <a:lnTo>
                    <a:pt x="39801" y="200855"/>
                  </a:lnTo>
                  <a:lnTo>
                    <a:pt x="43583" y="197445"/>
                  </a:lnTo>
                  <a:lnTo>
                    <a:pt x="48383" y="195854"/>
                  </a:lnTo>
                  <a:lnTo>
                    <a:pt x="51660" y="192187"/>
                  </a:lnTo>
                  <a:lnTo>
                    <a:pt x="55537" y="188339"/>
                  </a:lnTo>
                  <a:lnTo>
                    <a:pt x="59080" y="192111"/>
                  </a:lnTo>
                  <a:lnTo>
                    <a:pt x="62852" y="195283"/>
                  </a:lnTo>
                  <a:lnTo>
                    <a:pt x="61433" y="200503"/>
                  </a:lnTo>
                  <a:lnTo>
                    <a:pt x="61994" y="205837"/>
                  </a:lnTo>
                  <a:lnTo>
                    <a:pt x="66833" y="207741"/>
                  </a:lnTo>
                  <a:lnTo>
                    <a:pt x="71358" y="205646"/>
                  </a:lnTo>
                  <a:lnTo>
                    <a:pt x="76263" y="206094"/>
                  </a:lnTo>
                  <a:lnTo>
                    <a:pt x="80035" y="209990"/>
                  </a:lnTo>
                  <a:lnTo>
                    <a:pt x="79168" y="214924"/>
                  </a:lnTo>
                  <a:lnTo>
                    <a:pt x="84168" y="216952"/>
                  </a:lnTo>
                  <a:lnTo>
                    <a:pt x="89455" y="219343"/>
                  </a:lnTo>
                  <a:lnTo>
                    <a:pt x="94475" y="219191"/>
                  </a:lnTo>
                  <a:lnTo>
                    <a:pt x="99361" y="220029"/>
                  </a:lnTo>
                  <a:lnTo>
                    <a:pt x="102590" y="216352"/>
                  </a:lnTo>
                  <a:lnTo>
                    <a:pt x="105067" y="211628"/>
                  </a:lnTo>
                  <a:lnTo>
                    <a:pt x="107629" y="207389"/>
                  </a:lnTo>
                  <a:lnTo>
                    <a:pt x="109953" y="203198"/>
                  </a:lnTo>
                  <a:lnTo>
                    <a:pt x="113668" y="199940"/>
                  </a:lnTo>
                  <a:lnTo>
                    <a:pt x="118706" y="199779"/>
                  </a:lnTo>
                  <a:lnTo>
                    <a:pt x="123821" y="198750"/>
                  </a:lnTo>
                  <a:lnTo>
                    <a:pt x="128755" y="199036"/>
                  </a:lnTo>
                  <a:lnTo>
                    <a:pt x="133203" y="201284"/>
                  </a:lnTo>
                  <a:lnTo>
                    <a:pt x="136927" y="197950"/>
                  </a:lnTo>
                  <a:lnTo>
                    <a:pt x="141795" y="200798"/>
                  </a:lnTo>
                  <a:lnTo>
                    <a:pt x="146491" y="199226"/>
                  </a:lnTo>
                  <a:lnTo>
                    <a:pt x="150882" y="201246"/>
                  </a:lnTo>
                  <a:lnTo>
                    <a:pt x="156073" y="203951"/>
                  </a:lnTo>
                  <a:lnTo>
                    <a:pt x="161426" y="202846"/>
                  </a:lnTo>
                  <a:lnTo>
                    <a:pt x="166236" y="201446"/>
                  </a:lnTo>
                  <a:lnTo>
                    <a:pt x="171237" y="199121"/>
                  </a:lnTo>
                  <a:lnTo>
                    <a:pt x="176628" y="197988"/>
                  </a:lnTo>
                  <a:lnTo>
                    <a:pt x="181476" y="197721"/>
                  </a:lnTo>
                  <a:lnTo>
                    <a:pt x="186229" y="196473"/>
                  </a:lnTo>
                  <a:lnTo>
                    <a:pt x="191344" y="195102"/>
                  </a:lnTo>
                  <a:lnTo>
                    <a:pt x="193297" y="199655"/>
                  </a:lnTo>
                  <a:lnTo>
                    <a:pt x="188887" y="202503"/>
                  </a:lnTo>
                  <a:lnTo>
                    <a:pt x="186105" y="207113"/>
                  </a:lnTo>
                  <a:lnTo>
                    <a:pt x="187829" y="212028"/>
                  </a:lnTo>
                  <a:lnTo>
                    <a:pt x="189573" y="216790"/>
                  </a:lnTo>
                  <a:lnTo>
                    <a:pt x="194354" y="218438"/>
                  </a:lnTo>
                  <a:lnTo>
                    <a:pt x="196440" y="223848"/>
                  </a:lnTo>
                  <a:lnTo>
                    <a:pt x="195202" y="228649"/>
                  </a:lnTo>
                  <a:lnTo>
                    <a:pt x="199374" y="231840"/>
                  </a:lnTo>
                  <a:lnTo>
                    <a:pt x="200793" y="237069"/>
                  </a:lnTo>
                  <a:lnTo>
                    <a:pt x="204022" y="241593"/>
                  </a:lnTo>
                  <a:lnTo>
                    <a:pt x="208317" y="244394"/>
                  </a:lnTo>
                  <a:lnTo>
                    <a:pt x="212690" y="246727"/>
                  </a:lnTo>
                  <a:lnTo>
                    <a:pt x="217624" y="247308"/>
                  </a:lnTo>
                  <a:lnTo>
                    <a:pt x="222510" y="248261"/>
                  </a:lnTo>
                  <a:lnTo>
                    <a:pt x="226587" y="251166"/>
                  </a:lnTo>
                  <a:lnTo>
                    <a:pt x="232035" y="252090"/>
                  </a:lnTo>
                  <a:lnTo>
                    <a:pt x="236702" y="255557"/>
                  </a:lnTo>
                  <a:lnTo>
                    <a:pt x="241646" y="256081"/>
                  </a:lnTo>
                  <a:lnTo>
                    <a:pt x="246494" y="257481"/>
                  </a:lnTo>
                  <a:lnTo>
                    <a:pt x="251237" y="258062"/>
                  </a:lnTo>
                  <a:lnTo>
                    <a:pt x="256304" y="259329"/>
                  </a:lnTo>
                  <a:lnTo>
                    <a:pt x="260972" y="262510"/>
                  </a:lnTo>
                  <a:lnTo>
                    <a:pt x="265810" y="264044"/>
                  </a:lnTo>
                  <a:lnTo>
                    <a:pt x="270830" y="263930"/>
                  </a:lnTo>
                  <a:lnTo>
                    <a:pt x="275821" y="263825"/>
                  </a:lnTo>
                  <a:lnTo>
                    <a:pt x="280603" y="265539"/>
                  </a:lnTo>
                  <a:lnTo>
                    <a:pt x="285527" y="266997"/>
                  </a:lnTo>
                  <a:lnTo>
                    <a:pt x="290413" y="268130"/>
                  </a:lnTo>
                  <a:lnTo>
                    <a:pt x="295167" y="270645"/>
                  </a:lnTo>
                  <a:lnTo>
                    <a:pt x="300053" y="271854"/>
                  </a:lnTo>
                  <a:lnTo>
                    <a:pt x="304596" y="273759"/>
                  </a:lnTo>
                  <a:lnTo>
                    <a:pt x="309940" y="273121"/>
                  </a:lnTo>
                  <a:lnTo>
                    <a:pt x="314807" y="273798"/>
                  </a:lnTo>
                  <a:lnTo>
                    <a:pt x="318951" y="276950"/>
                  </a:lnTo>
                  <a:lnTo>
                    <a:pt x="324189" y="277398"/>
                  </a:lnTo>
                  <a:lnTo>
                    <a:pt x="328713" y="279731"/>
                  </a:lnTo>
                  <a:lnTo>
                    <a:pt x="331219" y="284561"/>
                  </a:lnTo>
                  <a:lnTo>
                    <a:pt x="336200" y="284322"/>
                  </a:lnTo>
                  <a:lnTo>
                    <a:pt x="342201" y="285189"/>
                  </a:lnTo>
                  <a:lnTo>
                    <a:pt x="347173" y="285542"/>
                  </a:lnTo>
                  <a:lnTo>
                    <a:pt x="351917" y="285123"/>
                  </a:lnTo>
                  <a:lnTo>
                    <a:pt x="355222" y="288923"/>
                  </a:lnTo>
                  <a:lnTo>
                    <a:pt x="360013" y="291466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E932AA6D-CF64-417E-966C-13DD5EF967B3}"/>
                </a:ext>
              </a:extLst>
            </p:cNvPr>
            <p:cNvSpPr/>
            <p:nvPr/>
          </p:nvSpPr>
          <p:spPr>
            <a:xfrm>
              <a:off x="-1187719" y="6083774"/>
              <a:ext cx="86596" cy="230601"/>
            </a:xfrm>
            <a:custGeom>
              <a:avLst/>
              <a:gdLst>
                <a:gd name="connsiteX0" fmla="*/ 3273 w 9019"/>
                <a:gd name="connsiteY0" fmla="*/ 21880 h 21955"/>
                <a:gd name="connsiteX1" fmla="*/ 7778 w 9019"/>
                <a:gd name="connsiteY1" fmla="*/ 18975 h 21955"/>
                <a:gd name="connsiteX2" fmla="*/ 8807 w 9019"/>
                <a:gd name="connsiteY2" fmla="*/ 14289 h 21955"/>
                <a:gd name="connsiteX3" fmla="*/ 7073 w 9019"/>
                <a:gd name="connsiteY3" fmla="*/ 9602 h 21955"/>
                <a:gd name="connsiteX4" fmla="*/ 6759 w 9019"/>
                <a:gd name="connsiteY4" fmla="*/ 4840 h 21955"/>
                <a:gd name="connsiteX5" fmla="*/ 5864 w 9019"/>
                <a:gd name="connsiteY5" fmla="*/ -75 h 21955"/>
                <a:gd name="connsiteX6" fmla="*/ 1292 w 9019"/>
                <a:gd name="connsiteY6" fmla="*/ 2887 h 21955"/>
                <a:gd name="connsiteX7" fmla="*/ -213 w 9019"/>
                <a:gd name="connsiteY7" fmla="*/ 7678 h 21955"/>
                <a:gd name="connsiteX8" fmla="*/ 644 w 9019"/>
                <a:gd name="connsiteY8" fmla="*/ 12841 h 21955"/>
                <a:gd name="connsiteX9" fmla="*/ -213 w 9019"/>
                <a:gd name="connsiteY9" fmla="*/ 17622 h 21955"/>
                <a:gd name="connsiteX10" fmla="*/ 2482 w 9019"/>
                <a:gd name="connsiteY10" fmla="*/ 21661 h 2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9" h="21955">
                  <a:moveTo>
                    <a:pt x="3273" y="21880"/>
                  </a:moveTo>
                  <a:lnTo>
                    <a:pt x="7778" y="18975"/>
                  </a:lnTo>
                  <a:lnTo>
                    <a:pt x="8807" y="14289"/>
                  </a:lnTo>
                  <a:lnTo>
                    <a:pt x="7073" y="9602"/>
                  </a:lnTo>
                  <a:lnTo>
                    <a:pt x="6759" y="4840"/>
                  </a:lnTo>
                  <a:lnTo>
                    <a:pt x="5864" y="-75"/>
                  </a:lnTo>
                  <a:lnTo>
                    <a:pt x="1292" y="2887"/>
                  </a:lnTo>
                  <a:lnTo>
                    <a:pt x="-213" y="7678"/>
                  </a:lnTo>
                  <a:lnTo>
                    <a:pt x="644" y="12841"/>
                  </a:lnTo>
                  <a:lnTo>
                    <a:pt x="-213" y="17622"/>
                  </a:lnTo>
                  <a:lnTo>
                    <a:pt x="2482" y="2166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E8D13BD3-EEEF-4F3B-BC8B-E04EDCA31B3B}"/>
                </a:ext>
              </a:extLst>
            </p:cNvPr>
            <p:cNvSpPr/>
            <p:nvPr/>
          </p:nvSpPr>
          <p:spPr>
            <a:xfrm>
              <a:off x="10949667" y="5082242"/>
              <a:ext cx="2687573" cy="3499336"/>
            </a:xfrm>
            <a:custGeom>
              <a:avLst/>
              <a:gdLst>
                <a:gd name="connsiteX0" fmla="*/ 146539 w 279911"/>
                <a:gd name="connsiteY0" fmla="*/ 333090 h 333165"/>
                <a:gd name="connsiteX1" fmla="*/ 148482 w 279911"/>
                <a:gd name="connsiteY1" fmla="*/ 327918 h 333165"/>
                <a:gd name="connsiteX2" fmla="*/ 152168 w 279911"/>
                <a:gd name="connsiteY2" fmla="*/ 324051 h 333165"/>
                <a:gd name="connsiteX3" fmla="*/ 157369 w 279911"/>
                <a:gd name="connsiteY3" fmla="*/ 324908 h 333165"/>
                <a:gd name="connsiteX4" fmla="*/ 161636 w 279911"/>
                <a:gd name="connsiteY4" fmla="*/ 327147 h 333165"/>
                <a:gd name="connsiteX5" fmla="*/ 167751 w 279911"/>
                <a:gd name="connsiteY5" fmla="*/ 327813 h 333165"/>
                <a:gd name="connsiteX6" fmla="*/ 168123 w 279911"/>
                <a:gd name="connsiteY6" fmla="*/ 321946 h 333165"/>
                <a:gd name="connsiteX7" fmla="*/ 170637 w 279911"/>
                <a:gd name="connsiteY7" fmla="*/ 317565 h 333165"/>
                <a:gd name="connsiteX8" fmla="*/ 169084 w 279911"/>
                <a:gd name="connsiteY8" fmla="*/ 311659 h 333165"/>
                <a:gd name="connsiteX9" fmla="*/ 165732 w 279911"/>
                <a:gd name="connsiteY9" fmla="*/ 308202 h 333165"/>
                <a:gd name="connsiteX10" fmla="*/ 167304 w 279911"/>
                <a:gd name="connsiteY10" fmla="*/ 303020 h 333165"/>
                <a:gd name="connsiteX11" fmla="*/ 171808 w 279911"/>
                <a:gd name="connsiteY11" fmla="*/ 300353 h 333165"/>
                <a:gd name="connsiteX12" fmla="*/ 174609 w 279911"/>
                <a:gd name="connsiteY12" fmla="*/ 295962 h 333165"/>
                <a:gd name="connsiteX13" fmla="*/ 179438 w 279911"/>
                <a:gd name="connsiteY13" fmla="*/ 294076 h 333165"/>
                <a:gd name="connsiteX14" fmla="*/ 180724 w 279911"/>
                <a:gd name="connsiteY14" fmla="*/ 289295 h 333165"/>
                <a:gd name="connsiteX15" fmla="*/ 185363 w 279911"/>
                <a:gd name="connsiteY15" fmla="*/ 287285 h 333165"/>
                <a:gd name="connsiteX16" fmla="*/ 184372 w 279911"/>
                <a:gd name="connsiteY16" fmla="*/ 280979 h 333165"/>
                <a:gd name="connsiteX17" fmla="*/ 183382 w 279911"/>
                <a:gd name="connsiteY17" fmla="*/ 276112 h 333165"/>
                <a:gd name="connsiteX18" fmla="*/ 184725 w 279911"/>
                <a:gd name="connsiteY18" fmla="*/ 271464 h 333165"/>
                <a:gd name="connsiteX19" fmla="*/ 189554 w 279911"/>
                <a:gd name="connsiteY19" fmla="*/ 269635 h 333165"/>
                <a:gd name="connsiteX20" fmla="*/ 194430 w 279911"/>
                <a:gd name="connsiteY20" fmla="*/ 267825 h 333165"/>
                <a:gd name="connsiteX21" fmla="*/ 199088 w 279911"/>
                <a:gd name="connsiteY21" fmla="*/ 264225 h 333165"/>
                <a:gd name="connsiteX22" fmla="*/ 199707 w 279911"/>
                <a:gd name="connsiteY22" fmla="*/ 259119 h 333165"/>
                <a:gd name="connsiteX23" fmla="*/ 195726 w 279911"/>
                <a:gd name="connsiteY23" fmla="*/ 255690 h 333165"/>
                <a:gd name="connsiteX24" fmla="*/ 197983 w 279911"/>
                <a:gd name="connsiteY24" fmla="*/ 251261 h 333165"/>
                <a:gd name="connsiteX25" fmla="*/ 201213 w 279911"/>
                <a:gd name="connsiteY25" fmla="*/ 245918 h 333165"/>
                <a:gd name="connsiteX26" fmla="*/ 198517 w 279911"/>
                <a:gd name="connsiteY26" fmla="*/ 241231 h 333165"/>
                <a:gd name="connsiteX27" fmla="*/ 193678 w 279911"/>
                <a:gd name="connsiteY27" fmla="*/ 237231 h 333165"/>
                <a:gd name="connsiteX28" fmla="*/ 194602 w 279911"/>
                <a:gd name="connsiteY28" fmla="*/ 232221 h 333165"/>
                <a:gd name="connsiteX29" fmla="*/ 194230 w 279911"/>
                <a:gd name="connsiteY29" fmla="*/ 227039 h 333165"/>
                <a:gd name="connsiteX30" fmla="*/ 192021 w 279911"/>
                <a:gd name="connsiteY30" fmla="*/ 222257 h 333165"/>
                <a:gd name="connsiteX31" fmla="*/ 189992 w 279911"/>
                <a:gd name="connsiteY31" fmla="*/ 217686 h 333165"/>
                <a:gd name="connsiteX32" fmla="*/ 193983 w 279911"/>
                <a:gd name="connsiteY32" fmla="*/ 214704 h 333165"/>
                <a:gd name="connsiteX33" fmla="*/ 197335 w 279911"/>
                <a:gd name="connsiteY33" fmla="*/ 210751 h 333165"/>
                <a:gd name="connsiteX34" fmla="*/ 202136 w 279911"/>
                <a:gd name="connsiteY34" fmla="*/ 207979 h 333165"/>
                <a:gd name="connsiteX35" fmla="*/ 206984 w 279911"/>
                <a:gd name="connsiteY35" fmla="*/ 206551 h 333165"/>
                <a:gd name="connsiteX36" fmla="*/ 210461 w 279911"/>
                <a:gd name="connsiteY36" fmla="*/ 202464 h 333165"/>
                <a:gd name="connsiteX37" fmla="*/ 211442 w 279911"/>
                <a:gd name="connsiteY37" fmla="*/ 207341 h 333165"/>
                <a:gd name="connsiteX38" fmla="*/ 212576 w 279911"/>
                <a:gd name="connsiteY38" fmla="*/ 212209 h 333165"/>
                <a:gd name="connsiteX39" fmla="*/ 212357 w 279911"/>
                <a:gd name="connsiteY39" fmla="*/ 217219 h 333165"/>
                <a:gd name="connsiteX40" fmla="*/ 213528 w 279911"/>
                <a:gd name="connsiteY40" fmla="*/ 221981 h 333165"/>
                <a:gd name="connsiteX41" fmla="*/ 216405 w 279911"/>
                <a:gd name="connsiteY41" fmla="*/ 217800 h 333165"/>
                <a:gd name="connsiteX42" fmla="*/ 218357 w 279911"/>
                <a:gd name="connsiteY42" fmla="*/ 213418 h 333165"/>
                <a:gd name="connsiteX43" fmla="*/ 218405 w 279911"/>
                <a:gd name="connsiteY43" fmla="*/ 208084 h 333165"/>
                <a:gd name="connsiteX44" fmla="*/ 222405 w 279911"/>
                <a:gd name="connsiteY44" fmla="*/ 211075 h 333165"/>
                <a:gd name="connsiteX45" fmla="*/ 225415 w 279911"/>
                <a:gd name="connsiteY45" fmla="*/ 215199 h 333165"/>
                <a:gd name="connsiteX46" fmla="*/ 225806 w 279911"/>
                <a:gd name="connsiteY46" fmla="*/ 210275 h 333165"/>
                <a:gd name="connsiteX47" fmla="*/ 230692 w 279911"/>
                <a:gd name="connsiteY47" fmla="*/ 209075 h 333165"/>
                <a:gd name="connsiteX48" fmla="*/ 232673 w 279911"/>
                <a:gd name="connsiteY48" fmla="*/ 214161 h 333165"/>
                <a:gd name="connsiteX49" fmla="*/ 237160 w 279911"/>
                <a:gd name="connsiteY49" fmla="*/ 216552 h 333165"/>
                <a:gd name="connsiteX50" fmla="*/ 240226 w 279911"/>
                <a:gd name="connsiteY50" fmla="*/ 221219 h 333165"/>
                <a:gd name="connsiteX51" fmla="*/ 245475 w 279911"/>
                <a:gd name="connsiteY51" fmla="*/ 220695 h 333165"/>
                <a:gd name="connsiteX52" fmla="*/ 245856 w 279911"/>
                <a:gd name="connsiteY52" fmla="*/ 215780 h 333165"/>
                <a:gd name="connsiteX53" fmla="*/ 249275 w 279911"/>
                <a:gd name="connsiteY53" fmla="*/ 212256 h 333165"/>
                <a:gd name="connsiteX54" fmla="*/ 250294 w 279911"/>
                <a:gd name="connsiteY54" fmla="*/ 207589 h 333165"/>
                <a:gd name="connsiteX55" fmla="*/ 254266 w 279911"/>
                <a:gd name="connsiteY55" fmla="*/ 211332 h 333165"/>
                <a:gd name="connsiteX56" fmla="*/ 256629 w 279911"/>
                <a:gd name="connsiteY56" fmla="*/ 216162 h 333165"/>
                <a:gd name="connsiteX57" fmla="*/ 261563 w 279911"/>
                <a:gd name="connsiteY57" fmla="*/ 218419 h 333165"/>
                <a:gd name="connsiteX58" fmla="*/ 264887 w 279911"/>
                <a:gd name="connsiteY58" fmla="*/ 214780 h 333165"/>
                <a:gd name="connsiteX59" fmla="*/ 269935 w 279911"/>
                <a:gd name="connsiteY59" fmla="*/ 214866 h 333165"/>
                <a:gd name="connsiteX60" fmla="*/ 274707 w 279911"/>
                <a:gd name="connsiteY60" fmla="*/ 212790 h 333165"/>
                <a:gd name="connsiteX61" fmla="*/ 279698 w 279911"/>
                <a:gd name="connsiteY61" fmla="*/ 212456 h 333165"/>
                <a:gd name="connsiteX62" fmla="*/ 275993 w 279911"/>
                <a:gd name="connsiteY62" fmla="*/ 208618 h 333165"/>
                <a:gd name="connsiteX63" fmla="*/ 271154 w 279911"/>
                <a:gd name="connsiteY63" fmla="*/ 206837 h 333165"/>
                <a:gd name="connsiteX64" fmla="*/ 268421 w 279911"/>
                <a:gd name="connsiteY64" fmla="*/ 201836 h 333165"/>
                <a:gd name="connsiteX65" fmla="*/ 263344 w 279911"/>
                <a:gd name="connsiteY65" fmla="*/ 201245 h 333165"/>
                <a:gd name="connsiteX66" fmla="*/ 260267 w 279911"/>
                <a:gd name="connsiteY66" fmla="*/ 197340 h 333165"/>
                <a:gd name="connsiteX67" fmla="*/ 264573 w 279911"/>
                <a:gd name="connsiteY67" fmla="*/ 194835 h 333165"/>
                <a:gd name="connsiteX68" fmla="*/ 263991 w 279911"/>
                <a:gd name="connsiteY68" fmla="*/ 188587 h 333165"/>
                <a:gd name="connsiteX69" fmla="*/ 263267 w 279911"/>
                <a:gd name="connsiteY69" fmla="*/ 183881 h 333165"/>
                <a:gd name="connsiteX70" fmla="*/ 263734 w 279911"/>
                <a:gd name="connsiteY70" fmla="*/ 178623 h 333165"/>
                <a:gd name="connsiteX71" fmla="*/ 263677 w 279911"/>
                <a:gd name="connsiteY71" fmla="*/ 173632 h 333165"/>
                <a:gd name="connsiteX72" fmla="*/ 260944 w 279911"/>
                <a:gd name="connsiteY72" fmla="*/ 169556 h 333165"/>
                <a:gd name="connsiteX73" fmla="*/ 260353 w 279911"/>
                <a:gd name="connsiteY73" fmla="*/ 164603 h 333165"/>
                <a:gd name="connsiteX74" fmla="*/ 255352 w 279911"/>
                <a:gd name="connsiteY74" fmla="*/ 164688 h 333165"/>
                <a:gd name="connsiteX75" fmla="*/ 250533 w 279911"/>
                <a:gd name="connsiteY75" fmla="*/ 162393 h 333165"/>
                <a:gd name="connsiteX76" fmla="*/ 246037 w 279911"/>
                <a:gd name="connsiteY76" fmla="*/ 164079 h 333165"/>
                <a:gd name="connsiteX77" fmla="*/ 244027 w 279911"/>
                <a:gd name="connsiteY77" fmla="*/ 159545 h 333165"/>
                <a:gd name="connsiteX78" fmla="*/ 239046 w 279911"/>
                <a:gd name="connsiteY78" fmla="*/ 158078 h 333165"/>
                <a:gd name="connsiteX79" fmla="*/ 235683 w 279911"/>
                <a:gd name="connsiteY79" fmla="*/ 154563 h 333165"/>
                <a:gd name="connsiteX80" fmla="*/ 232750 w 279911"/>
                <a:gd name="connsiteY80" fmla="*/ 150658 h 333165"/>
                <a:gd name="connsiteX81" fmla="*/ 232530 w 279911"/>
                <a:gd name="connsiteY81" fmla="*/ 145305 h 333165"/>
                <a:gd name="connsiteX82" fmla="*/ 232950 w 279911"/>
                <a:gd name="connsiteY82" fmla="*/ 140438 h 333165"/>
                <a:gd name="connsiteX83" fmla="*/ 228054 w 279911"/>
                <a:gd name="connsiteY83" fmla="*/ 141209 h 333165"/>
                <a:gd name="connsiteX84" fmla="*/ 223881 w 279911"/>
                <a:gd name="connsiteY84" fmla="*/ 137333 h 333165"/>
                <a:gd name="connsiteX85" fmla="*/ 228511 w 279911"/>
                <a:gd name="connsiteY85" fmla="*/ 134589 h 333165"/>
                <a:gd name="connsiteX86" fmla="*/ 227825 w 279911"/>
                <a:gd name="connsiteY86" fmla="*/ 128008 h 333165"/>
                <a:gd name="connsiteX87" fmla="*/ 226158 w 279911"/>
                <a:gd name="connsiteY87" fmla="*/ 123207 h 333165"/>
                <a:gd name="connsiteX88" fmla="*/ 229263 w 279911"/>
                <a:gd name="connsiteY88" fmla="*/ 119330 h 333165"/>
                <a:gd name="connsiteX89" fmla="*/ 227739 w 279911"/>
                <a:gd name="connsiteY89" fmla="*/ 113968 h 333165"/>
                <a:gd name="connsiteX90" fmla="*/ 226549 w 279911"/>
                <a:gd name="connsiteY90" fmla="*/ 108958 h 333165"/>
                <a:gd name="connsiteX91" fmla="*/ 221510 w 279911"/>
                <a:gd name="connsiteY91" fmla="*/ 108929 h 333165"/>
                <a:gd name="connsiteX92" fmla="*/ 220253 w 279911"/>
                <a:gd name="connsiteY92" fmla="*/ 113758 h 333165"/>
                <a:gd name="connsiteX93" fmla="*/ 216928 w 279911"/>
                <a:gd name="connsiteY93" fmla="*/ 117263 h 333165"/>
                <a:gd name="connsiteX94" fmla="*/ 212318 w 279911"/>
                <a:gd name="connsiteY94" fmla="*/ 114844 h 333165"/>
                <a:gd name="connsiteX95" fmla="*/ 213033 w 279911"/>
                <a:gd name="connsiteY95" fmla="*/ 109872 h 333165"/>
                <a:gd name="connsiteX96" fmla="*/ 207842 w 279911"/>
                <a:gd name="connsiteY96" fmla="*/ 109148 h 333165"/>
                <a:gd name="connsiteX97" fmla="*/ 206603 w 279911"/>
                <a:gd name="connsiteY97" fmla="*/ 104347 h 333165"/>
                <a:gd name="connsiteX98" fmla="*/ 201869 w 279911"/>
                <a:gd name="connsiteY98" fmla="*/ 105024 h 333165"/>
                <a:gd name="connsiteX99" fmla="*/ 196974 w 279911"/>
                <a:gd name="connsiteY99" fmla="*/ 103995 h 333165"/>
                <a:gd name="connsiteX100" fmla="*/ 195926 w 279911"/>
                <a:gd name="connsiteY100" fmla="*/ 99233 h 333165"/>
                <a:gd name="connsiteX101" fmla="*/ 192716 w 279911"/>
                <a:gd name="connsiteY101" fmla="*/ 95432 h 333165"/>
                <a:gd name="connsiteX102" fmla="*/ 191706 w 279911"/>
                <a:gd name="connsiteY102" fmla="*/ 90736 h 333165"/>
                <a:gd name="connsiteX103" fmla="*/ 195792 w 279911"/>
                <a:gd name="connsiteY103" fmla="*/ 88193 h 333165"/>
                <a:gd name="connsiteX104" fmla="*/ 196602 w 279911"/>
                <a:gd name="connsiteY104" fmla="*/ 82830 h 333165"/>
                <a:gd name="connsiteX105" fmla="*/ 196040 w 279911"/>
                <a:gd name="connsiteY105" fmla="*/ 78078 h 333165"/>
                <a:gd name="connsiteX106" fmla="*/ 195106 w 279911"/>
                <a:gd name="connsiteY106" fmla="*/ 73353 h 333165"/>
                <a:gd name="connsiteX107" fmla="*/ 197098 w 279911"/>
                <a:gd name="connsiteY107" fmla="*/ 68514 h 333165"/>
                <a:gd name="connsiteX108" fmla="*/ 198441 w 279911"/>
                <a:gd name="connsiteY108" fmla="*/ 63933 h 333165"/>
                <a:gd name="connsiteX109" fmla="*/ 193840 w 279911"/>
                <a:gd name="connsiteY109" fmla="*/ 62209 h 333165"/>
                <a:gd name="connsiteX110" fmla="*/ 194087 w 279911"/>
                <a:gd name="connsiteY110" fmla="*/ 56932 h 333165"/>
                <a:gd name="connsiteX111" fmla="*/ 196688 w 279911"/>
                <a:gd name="connsiteY111" fmla="*/ 52589 h 333165"/>
                <a:gd name="connsiteX112" fmla="*/ 191792 w 279911"/>
                <a:gd name="connsiteY112" fmla="*/ 53655 h 333165"/>
                <a:gd name="connsiteX113" fmla="*/ 190963 w 279911"/>
                <a:gd name="connsiteY113" fmla="*/ 48483 h 333165"/>
                <a:gd name="connsiteX114" fmla="*/ 189182 w 279911"/>
                <a:gd name="connsiteY114" fmla="*/ 42492 h 333165"/>
                <a:gd name="connsiteX115" fmla="*/ 183658 w 279911"/>
                <a:gd name="connsiteY115" fmla="*/ 43569 h 333165"/>
                <a:gd name="connsiteX116" fmla="*/ 182067 w 279911"/>
                <a:gd name="connsiteY116" fmla="*/ 48264 h 333165"/>
                <a:gd name="connsiteX117" fmla="*/ 176714 w 279911"/>
                <a:gd name="connsiteY117" fmla="*/ 47274 h 333165"/>
                <a:gd name="connsiteX118" fmla="*/ 171951 w 279911"/>
                <a:gd name="connsiteY118" fmla="*/ 47674 h 333165"/>
                <a:gd name="connsiteX119" fmla="*/ 167894 w 279911"/>
                <a:gd name="connsiteY119" fmla="*/ 44426 h 333165"/>
                <a:gd name="connsiteX120" fmla="*/ 164274 w 279911"/>
                <a:gd name="connsiteY120" fmla="*/ 40254 h 333165"/>
                <a:gd name="connsiteX121" fmla="*/ 163589 w 279911"/>
                <a:gd name="connsiteY121" fmla="*/ 35329 h 333165"/>
                <a:gd name="connsiteX122" fmla="*/ 163065 w 279911"/>
                <a:gd name="connsiteY122" fmla="*/ 30386 h 333165"/>
                <a:gd name="connsiteX123" fmla="*/ 158179 w 279911"/>
                <a:gd name="connsiteY123" fmla="*/ 29700 h 333165"/>
                <a:gd name="connsiteX124" fmla="*/ 153235 w 279911"/>
                <a:gd name="connsiteY124" fmla="*/ 30110 h 333165"/>
                <a:gd name="connsiteX125" fmla="*/ 148282 w 279911"/>
                <a:gd name="connsiteY125" fmla="*/ 29119 h 333165"/>
                <a:gd name="connsiteX126" fmla="*/ 143576 w 279911"/>
                <a:gd name="connsiteY126" fmla="*/ 27186 h 333165"/>
                <a:gd name="connsiteX127" fmla="*/ 139147 w 279911"/>
                <a:gd name="connsiteY127" fmla="*/ 30214 h 333165"/>
                <a:gd name="connsiteX128" fmla="*/ 137490 w 279911"/>
                <a:gd name="connsiteY128" fmla="*/ 35243 h 333165"/>
                <a:gd name="connsiteX129" fmla="*/ 132499 w 279911"/>
                <a:gd name="connsiteY129" fmla="*/ 34234 h 333165"/>
                <a:gd name="connsiteX130" fmla="*/ 132375 w 279911"/>
                <a:gd name="connsiteY130" fmla="*/ 29243 h 333165"/>
                <a:gd name="connsiteX131" fmla="*/ 127422 w 279911"/>
                <a:gd name="connsiteY131" fmla="*/ 29157 h 333165"/>
                <a:gd name="connsiteX132" fmla="*/ 124222 w 279911"/>
                <a:gd name="connsiteY132" fmla="*/ 32862 h 333165"/>
                <a:gd name="connsiteX133" fmla="*/ 125317 w 279911"/>
                <a:gd name="connsiteY133" fmla="*/ 27824 h 333165"/>
                <a:gd name="connsiteX134" fmla="*/ 126736 w 279911"/>
                <a:gd name="connsiteY134" fmla="*/ 22309 h 333165"/>
                <a:gd name="connsiteX135" fmla="*/ 121678 w 279911"/>
                <a:gd name="connsiteY135" fmla="*/ 21185 h 333165"/>
                <a:gd name="connsiteX136" fmla="*/ 117164 w 279911"/>
                <a:gd name="connsiteY136" fmla="*/ 24395 h 333165"/>
                <a:gd name="connsiteX137" fmla="*/ 113106 w 279911"/>
                <a:gd name="connsiteY137" fmla="*/ 20604 h 333165"/>
                <a:gd name="connsiteX138" fmla="*/ 108648 w 279911"/>
                <a:gd name="connsiteY138" fmla="*/ 22328 h 333165"/>
                <a:gd name="connsiteX139" fmla="*/ 106153 w 279911"/>
                <a:gd name="connsiteY139" fmla="*/ 17537 h 333165"/>
                <a:gd name="connsiteX140" fmla="*/ 103162 w 279911"/>
                <a:gd name="connsiteY140" fmla="*/ 13250 h 333165"/>
                <a:gd name="connsiteX141" fmla="*/ 98152 w 279911"/>
                <a:gd name="connsiteY141" fmla="*/ 13679 h 333165"/>
                <a:gd name="connsiteX142" fmla="*/ 93142 w 279911"/>
                <a:gd name="connsiteY142" fmla="*/ 11679 h 333165"/>
                <a:gd name="connsiteX143" fmla="*/ 89960 w 279911"/>
                <a:gd name="connsiteY143" fmla="*/ 7878 h 333165"/>
                <a:gd name="connsiteX144" fmla="*/ 86007 w 279911"/>
                <a:gd name="connsiteY144" fmla="*/ 4173 h 333165"/>
                <a:gd name="connsiteX145" fmla="*/ 82207 w 279911"/>
                <a:gd name="connsiteY145" fmla="*/ 1116 h 333165"/>
                <a:gd name="connsiteX146" fmla="*/ 77378 w 279911"/>
                <a:gd name="connsiteY146" fmla="*/ 1011 h 333165"/>
                <a:gd name="connsiteX147" fmla="*/ 72310 w 279911"/>
                <a:gd name="connsiteY147" fmla="*/ 2439 h 333165"/>
                <a:gd name="connsiteX148" fmla="*/ 68157 w 279911"/>
                <a:gd name="connsiteY148" fmla="*/ -75 h 333165"/>
                <a:gd name="connsiteX149" fmla="*/ 63300 w 279911"/>
                <a:gd name="connsiteY149" fmla="*/ 1249 h 333165"/>
                <a:gd name="connsiteX150" fmla="*/ 58899 w 279911"/>
                <a:gd name="connsiteY150" fmla="*/ 4935 h 333165"/>
                <a:gd name="connsiteX151" fmla="*/ 54260 w 279911"/>
                <a:gd name="connsiteY151" fmla="*/ 7621 h 333165"/>
                <a:gd name="connsiteX152" fmla="*/ 50755 w 279911"/>
                <a:gd name="connsiteY152" fmla="*/ 4173 h 333165"/>
                <a:gd name="connsiteX153" fmla="*/ 47898 w 279911"/>
                <a:gd name="connsiteY153" fmla="*/ 8107 h 333165"/>
                <a:gd name="connsiteX154" fmla="*/ 45078 w 279911"/>
                <a:gd name="connsiteY154" fmla="*/ 12555 h 333165"/>
                <a:gd name="connsiteX155" fmla="*/ 40421 w 279911"/>
                <a:gd name="connsiteY155" fmla="*/ 11079 h 333165"/>
                <a:gd name="connsiteX156" fmla="*/ 35487 w 279911"/>
                <a:gd name="connsiteY156" fmla="*/ 12831 h 333165"/>
                <a:gd name="connsiteX157" fmla="*/ 31286 w 279911"/>
                <a:gd name="connsiteY157" fmla="*/ 8783 h 333165"/>
                <a:gd name="connsiteX158" fmla="*/ 28134 w 279911"/>
                <a:gd name="connsiteY158" fmla="*/ 12984 h 333165"/>
                <a:gd name="connsiteX159" fmla="*/ 22923 w 279911"/>
                <a:gd name="connsiteY159" fmla="*/ 16003 h 333165"/>
                <a:gd name="connsiteX160" fmla="*/ 18056 w 279911"/>
                <a:gd name="connsiteY160" fmla="*/ 13165 h 333165"/>
                <a:gd name="connsiteX161" fmla="*/ 12884 w 279911"/>
                <a:gd name="connsiteY161" fmla="*/ 10888 h 333165"/>
                <a:gd name="connsiteX162" fmla="*/ 8245 w 279911"/>
                <a:gd name="connsiteY162" fmla="*/ 12908 h 333165"/>
                <a:gd name="connsiteX163" fmla="*/ 9703 w 279911"/>
                <a:gd name="connsiteY163" fmla="*/ 17451 h 333165"/>
                <a:gd name="connsiteX164" fmla="*/ 13665 w 279911"/>
                <a:gd name="connsiteY164" fmla="*/ 20432 h 333165"/>
                <a:gd name="connsiteX165" fmla="*/ 12941 w 279911"/>
                <a:gd name="connsiteY165" fmla="*/ 25147 h 333165"/>
                <a:gd name="connsiteX166" fmla="*/ 8331 w 279911"/>
                <a:gd name="connsiteY166" fmla="*/ 22547 h 333165"/>
                <a:gd name="connsiteX167" fmla="*/ 4111 w 279911"/>
                <a:gd name="connsiteY167" fmla="*/ 19013 h 333165"/>
                <a:gd name="connsiteX168" fmla="*/ 3340 w 279911"/>
                <a:gd name="connsiteY168" fmla="*/ 24052 h 333165"/>
                <a:gd name="connsiteX169" fmla="*/ -213 w 279911"/>
                <a:gd name="connsiteY169" fmla="*/ 27519 h 333165"/>
                <a:gd name="connsiteX170" fmla="*/ 3235 w 279911"/>
                <a:gd name="connsiteY170" fmla="*/ 30872 h 333165"/>
                <a:gd name="connsiteX171" fmla="*/ 8017 w 279911"/>
                <a:gd name="connsiteY171" fmla="*/ 30862 h 333165"/>
                <a:gd name="connsiteX172" fmla="*/ 12646 w 279911"/>
                <a:gd name="connsiteY172" fmla="*/ 29491 h 333165"/>
                <a:gd name="connsiteX173" fmla="*/ 16742 w 279911"/>
                <a:gd name="connsiteY173" fmla="*/ 31986 h 333165"/>
                <a:gd name="connsiteX174" fmla="*/ 20656 w 279911"/>
                <a:gd name="connsiteY174" fmla="*/ 34701 h 333165"/>
                <a:gd name="connsiteX175" fmla="*/ 23076 w 279911"/>
                <a:gd name="connsiteY175" fmla="*/ 38815 h 333165"/>
                <a:gd name="connsiteX176" fmla="*/ 26067 w 279911"/>
                <a:gd name="connsiteY176" fmla="*/ 42540 h 333165"/>
                <a:gd name="connsiteX177" fmla="*/ 30858 w 279911"/>
                <a:gd name="connsiteY177" fmla="*/ 41978 h 333165"/>
                <a:gd name="connsiteX178" fmla="*/ 30382 w 279911"/>
                <a:gd name="connsiteY178" fmla="*/ 46817 h 333165"/>
                <a:gd name="connsiteX179" fmla="*/ 34115 w 279911"/>
                <a:gd name="connsiteY179" fmla="*/ 50093 h 333165"/>
                <a:gd name="connsiteX180" fmla="*/ 35706 w 279911"/>
                <a:gd name="connsiteY180" fmla="*/ 54903 h 333165"/>
                <a:gd name="connsiteX181" fmla="*/ 40840 w 279911"/>
                <a:gd name="connsiteY181" fmla="*/ 56580 h 333165"/>
                <a:gd name="connsiteX182" fmla="*/ 42288 w 279911"/>
                <a:gd name="connsiteY182" fmla="*/ 61342 h 333165"/>
                <a:gd name="connsiteX183" fmla="*/ 43926 w 279911"/>
                <a:gd name="connsiteY183" fmla="*/ 66152 h 333165"/>
                <a:gd name="connsiteX184" fmla="*/ 45755 w 279911"/>
                <a:gd name="connsiteY184" fmla="*/ 70572 h 333165"/>
                <a:gd name="connsiteX185" fmla="*/ 49060 w 279911"/>
                <a:gd name="connsiteY185" fmla="*/ 74125 h 333165"/>
                <a:gd name="connsiteX186" fmla="*/ 49603 w 279911"/>
                <a:gd name="connsiteY186" fmla="*/ 78859 h 333165"/>
                <a:gd name="connsiteX187" fmla="*/ 52613 w 279911"/>
                <a:gd name="connsiteY187" fmla="*/ 82602 h 333165"/>
                <a:gd name="connsiteX188" fmla="*/ 50469 w 279911"/>
                <a:gd name="connsiteY188" fmla="*/ 86879 h 333165"/>
                <a:gd name="connsiteX189" fmla="*/ 53022 w 279911"/>
                <a:gd name="connsiteY189" fmla="*/ 90946 h 333165"/>
                <a:gd name="connsiteX190" fmla="*/ 55813 w 279911"/>
                <a:gd name="connsiteY190" fmla="*/ 94832 h 333165"/>
                <a:gd name="connsiteX191" fmla="*/ 59633 w 279911"/>
                <a:gd name="connsiteY191" fmla="*/ 97737 h 333165"/>
                <a:gd name="connsiteX192" fmla="*/ 62890 w 279911"/>
                <a:gd name="connsiteY192" fmla="*/ 101261 h 333165"/>
                <a:gd name="connsiteX193" fmla="*/ 65977 w 279911"/>
                <a:gd name="connsiteY193" fmla="*/ 104890 h 333165"/>
                <a:gd name="connsiteX194" fmla="*/ 67453 w 279911"/>
                <a:gd name="connsiteY194" fmla="*/ 109472 h 333165"/>
                <a:gd name="connsiteX195" fmla="*/ 71205 w 279911"/>
                <a:gd name="connsiteY195" fmla="*/ 112453 h 333165"/>
                <a:gd name="connsiteX196" fmla="*/ 75787 w 279911"/>
                <a:gd name="connsiteY196" fmla="*/ 113806 h 333165"/>
                <a:gd name="connsiteX197" fmla="*/ 76882 w 279911"/>
                <a:gd name="connsiteY197" fmla="*/ 118445 h 333165"/>
                <a:gd name="connsiteX198" fmla="*/ 77149 w 279911"/>
                <a:gd name="connsiteY198" fmla="*/ 123245 h 333165"/>
                <a:gd name="connsiteX199" fmla="*/ 80407 w 279911"/>
                <a:gd name="connsiteY199" fmla="*/ 126731 h 333165"/>
                <a:gd name="connsiteX200" fmla="*/ 82940 w 279911"/>
                <a:gd name="connsiteY200" fmla="*/ 130780 h 333165"/>
                <a:gd name="connsiteX201" fmla="*/ 87598 w 279911"/>
                <a:gd name="connsiteY201" fmla="*/ 132218 h 333165"/>
                <a:gd name="connsiteX202" fmla="*/ 91541 w 279911"/>
                <a:gd name="connsiteY202" fmla="*/ 134989 h 333165"/>
                <a:gd name="connsiteX203" fmla="*/ 93932 w 279911"/>
                <a:gd name="connsiteY203" fmla="*/ 139114 h 333165"/>
                <a:gd name="connsiteX204" fmla="*/ 96618 w 279911"/>
                <a:gd name="connsiteY204" fmla="*/ 143067 h 333165"/>
                <a:gd name="connsiteX205" fmla="*/ 95637 w 279911"/>
                <a:gd name="connsiteY205" fmla="*/ 147743 h 333165"/>
                <a:gd name="connsiteX206" fmla="*/ 100352 w 279911"/>
                <a:gd name="connsiteY206" fmla="*/ 148925 h 333165"/>
                <a:gd name="connsiteX207" fmla="*/ 103514 w 279911"/>
                <a:gd name="connsiteY207" fmla="*/ 152525 h 333165"/>
                <a:gd name="connsiteX208" fmla="*/ 106962 w 279911"/>
                <a:gd name="connsiteY208" fmla="*/ 155868 h 333165"/>
                <a:gd name="connsiteX209" fmla="*/ 111049 w 279911"/>
                <a:gd name="connsiteY209" fmla="*/ 158488 h 333165"/>
                <a:gd name="connsiteX210" fmla="*/ 115811 w 279911"/>
                <a:gd name="connsiteY210" fmla="*/ 159431 h 333165"/>
                <a:gd name="connsiteX211" fmla="*/ 118906 w 279911"/>
                <a:gd name="connsiteY211" fmla="*/ 163174 h 333165"/>
                <a:gd name="connsiteX212" fmla="*/ 120488 w 279911"/>
                <a:gd name="connsiteY212" fmla="*/ 167765 h 333165"/>
                <a:gd name="connsiteX213" fmla="*/ 121317 w 279911"/>
                <a:gd name="connsiteY213" fmla="*/ 172546 h 333165"/>
                <a:gd name="connsiteX214" fmla="*/ 122726 w 279911"/>
                <a:gd name="connsiteY214" fmla="*/ 177119 h 333165"/>
                <a:gd name="connsiteX215" fmla="*/ 123717 w 279911"/>
                <a:gd name="connsiteY215" fmla="*/ 181786 h 333165"/>
                <a:gd name="connsiteX216" fmla="*/ 127155 w 279911"/>
                <a:gd name="connsiteY216" fmla="*/ 185120 h 333165"/>
                <a:gd name="connsiteX217" fmla="*/ 128917 w 279911"/>
                <a:gd name="connsiteY217" fmla="*/ 189568 h 333165"/>
                <a:gd name="connsiteX218" fmla="*/ 131861 w 279911"/>
                <a:gd name="connsiteY218" fmla="*/ 193378 h 333165"/>
                <a:gd name="connsiteX219" fmla="*/ 133823 w 279911"/>
                <a:gd name="connsiteY219" fmla="*/ 197769 h 333165"/>
                <a:gd name="connsiteX220" fmla="*/ 135404 w 279911"/>
                <a:gd name="connsiteY220" fmla="*/ 202264 h 333165"/>
                <a:gd name="connsiteX221" fmla="*/ 135737 w 279911"/>
                <a:gd name="connsiteY221" fmla="*/ 207084 h 333165"/>
                <a:gd name="connsiteX222" fmla="*/ 134899 w 279911"/>
                <a:gd name="connsiteY222" fmla="*/ 211837 h 333165"/>
                <a:gd name="connsiteX223" fmla="*/ 134414 w 279911"/>
                <a:gd name="connsiteY223" fmla="*/ 216657 h 333165"/>
                <a:gd name="connsiteX224" fmla="*/ 137433 w 279911"/>
                <a:gd name="connsiteY224" fmla="*/ 220514 h 333165"/>
                <a:gd name="connsiteX225" fmla="*/ 138938 w 279911"/>
                <a:gd name="connsiteY225" fmla="*/ 225125 h 333165"/>
                <a:gd name="connsiteX226" fmla="*/ 137023 w 279911"/>
                <a:gd name="connsiteY226" fmla="*/ 229487 h 333165"/>
                <a:gd name="connsiteX227" fmla="*/ 134671 w 279911"/>
                <a:gd name="connsiteY227" fmla="*/ 233668 h 333165"/>
                <a:gd name="connsiteX228" fmla="*/ 136261 w 279911"/>
                <a:gd name="connsiteY228" fmla="*/ 238174 h 333165"/>
                <a:gd name="connsiteX229" fmla="*/ 133623 w 279911"/>
                <a:gd name="connsiteY229" fmla="*/ 242193 h 333165"/>
                <a:gd name="connsiteX230" fmla="*/ 131203 w 279911"/>
                <a:gd name="connsiteY230" fmla="*/ 246413 h 333165"/>
                <a:gd name="connsiteX231" fmla="*/ 130232 w 279911"/>
                <a:gd name="connsiteY231" fmla="*/ 251109 h 333165"/>
                <a:gd name="connsiteX232" fmla="*/ 132899 w 279911"/>
                <a:gd name="connsiteY232" fmla="*/ 255119 h 333165"/>
                <a:gd name="connsiteX233" fmla="*/ 132709 w 279911"/>
                <a:gd name="connsiteY233" fmla="*/ 259910 h 333165"/>
                <a:gd name="connsiteX234" fmla="*/ 131661 w 279911"/>
                <a:gd name="connsiteY234" fmla="*/ 264577 h 333165"/>
                <a:gd name="connsiteX235" fmla="*/ 131423 w 279911"/>
                <a:gd name="connsiteY235" fmla="*/ 269340 h 333165"/>
                <a:gd name="connsiteX236" fmla="*/ 131137 w 279911"/>
                <a:gd name="connsiteY236" fmla="*/ 274102 h 333165"/>
                <a:gd name="connsiteX237" fmla="*/ 132613 w 279911"/>
                <a:gd name="connsiteY237" fmla="*/ 278646 h 333165"/>
                <a:gd name="connsiteX238" fmla="*/ 134528 w 279911"/>
                <a:gd name="connsiteY238" fmla="*/ 283027 h 333165"/>
                <a:gd name="connsiteX239" fmla="*/ 135233 w 279911"/>
                <a:gd name="connsiteY239" fmla="*/ 287732 h 333165"/>
                <a:gd name="connsiteX240" fmla="*/ 134271 w 279911"/>
                <a:gd name="connsiteY240" fmla="*/ 292438 h 333165"/>
                <a:gd name="connsiteX241" fmla="*/ 135623 w 279911"/>
                <a:gd name="connsiteY241" fmla="*/ 297057 h 333165"/>
                <a:gd name="connsiteX242" fmla="*/ 137995 w 279911"/>
                <a:gd name="connsiteY242" fmla="*/ 301220 h 333165"/>
                <a:gd name="connsiteX243" fmla="*/ 139766 w 279911"/>
                <a:gd name="connsiteY243" fmla="*/ 305658 h 333165"/>
                <a:gd name="connsiteX244" fmla="*/ 140700 w 279911"/>
                <a:gd name="connsiteY244" fmla="*/ 310354 h 333165"/>
                <a:gd name="connsiteX245" fmla="*/ 140109 w 279911"/>
                <a:gd name="connsiteY245" fmla="*/ 315174 h 333165"/>
                <a:gd name="connsiteX246" fmla="*/ 135928 w 279911"/>
                <a:gd name="connsiteY246" fmla="*/ 317479 h 333165"/>
                <a:gd name="connsiteX247" fmla="*/ 137776 w 279911"/>
                <a:gd name="connsiteY247" fmla="*/ 321918 h 333165"/>
                <a:gd name="connsiteX248" fmla="*/ 141586 w 279911"/>
                <a:gd name="connsiteY248" fmla="*/ 324785 h 333165"/>
                <a:gd name="connsiteX249" fmla="*/ 142034 w 279911"/>
                <a:gd name="connsiteY249" fmla="*/ 329699 h 333165"/>
                <a:gd name="connsiteX250" fmla="*/ 145758 w 279911"/>
                <a:gd name="connsiteY250" fmla="*/ 333043 h 33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79911" h="333165">
                  <a:moveTo>
                    <a:pt x="146539" y="333090"/>
                  </a:moveTo>
                  <a:lnTo>
                    <a:pt x="148482" y="327918"/>
                  </a:lnTo>
                  <a:lnTo>
                    <a:pt x="152168" y="324051"/>
                  </a:lnTo>
                  <a:lnTo>
                    <a:pt x="157369" y="324908"/>
                  </a:lnTo>
                  <a:lnTo>
                    <a:pt x="161636" y="327147"/>
                  </a:lnTo>
                  <a:lnTo>
                    <a:pt x="167751" y="327813"/>
                  </a:lnTo>
                  <a:lnTo>
                    <a:pt x="168123" y="321946"/>
                  </a:lnTo>
                  <a:lnTo>
                    <a:pt x="170637" y="317565"/>
                  </a:lnTo>
                  <a:lnTo>
                    <a:pt x="169084" y="311659"/>
                  </a:lnTo>
                  <a:lnTo>
                    <a:pt x="165732" y="308202"/>
                  </a:lnTo>
                  <a:lnTo>
                    <a:pt x="167304" y="303020"/>
                  </a:lnTo>
                  <a:lnTo>
                    <a:pt x="171808" y="300353"/>
                  </a:lnTo>
                  <a:lnTo>
                    <a:pt x="174609" y="295962"/>
                  </a:lnTo>
                  <a:lnTo>
                    <a:pt x="179438" y="294076"/>
                  </a:lnTo>
                  <a:lnTo>
                    <a:pt x="180724" y="289295"/>
                  </a:lnTo>
                  <a:lnTo>
                    <a:pt x="185363" y="287285"/>
                  </a:lnTo>
                  <a:lnTo>
                    <a:pt x="184372" y="280979"/>
                  </a:lnTo>
                  <a:lnTo>
                    <a:pt x="183382" y="276112"/>
                  </a:lnTo>
                  <a:lnTo>
                    <a:pt x="184725" y="271464"/>
                  </a:lnTo>
                  <a:lnTo>
                    <a:pt x="189554" y="269635"/>
                  </a:lnTo>
                  <a:lnTo>
                    <a:pt x="194430" y="267825"/>
                  </a:lnTo>
                  <a:lnTo>
                    <a:pt x="199088" y="264225"/>
                  </a:lnTo>
                  <a:lnTo>
                    <a:pt x="199707" y="259119"/>
                  </a:lnTo>
                  <a:lnTo>
                    <a:pt x="195726" y="255690"/>
                  </a:lnTo>
                  <a:lnTo>
                    <a:pt x="197983" y="251261"/>
                  </a:lnTo>
                  <a:lnTo>
                    <a:pt x="201213" y="245918"/>
                  </a:lnTo>
                  <a:lnTo>
                    <a:pt x="198517" y="241231"/>
                  </a:lnTo>
                  <a:lnTo>
                    <a:pt x="193678" y="237231"/>
                  </a:lnTo>
                  <a:lnTo>
                    <a:pt x="194602" y="232221"/>
                  </a:lnTo>
                  <a:lnTo>
                    <a:pt x="194230" y="227039"/>
                  </a:lnTo>
                  <a:lnTo>
                    <a:pt x="192021" y="222257"/>
                  </a:lnTo>
                  <a:lnTo>
                    <a:pt x="189992" y="217686"/>
                  </a:lnTo>
                  <a:lnTo>
                    <a:pt x="193983" y="214704"/>
                  </a:lnTo>
                  <a:lnTo>
                    <a:pt x="197335" y="210751"/>
                  </a:lnTo>
                  <a:lnTo>
                    <a:pt x="202136" y="207979"/>
                  </a:lnTo>
                  <a:lnTo>
                    <a:pt x="206984" y="206551"/>
                  </a:lnTo>
                  <a:lnTo>
                    <a:pt x="210461" y="202464"/>
                  </a:lnTo>
                  <a:lnTo>
                    <a:pt x="211442" y="207341"/>
                  </a:lnTo>
                  <a:lnTo>
                    <a:pt x="212576" y="212209"/>
                  </a:lnTo>
                  <a:lnTo>
                    <a:pt x="212357" y="217219"/>
                  </a:lnTo>
                  <a:lnTo>
                    <a:pt x="213528" y="221981"/>
                  </a:lnTo>
                  <a:lnTo>
                    <a:pt x="216405" y="217800"/>
                  </a:lnTo>
                  <a:lnTo>
                    <a:pt x="218357" y="213418"/>
                  </a:lnTo>
                  <a:lnTo>
                    <a:pt x="218405" y="208084"/>
                  </a:lnTo>
                  <a:lnTo>
                    <a:pt x="222405" y="211075"/>
                  </a:lnTo>
                  <a:lnTo>
                    <a:pt x="225415" y="215199"/>
                  </a:lnTo>
                  <a:lnTo>
                    <a:pt x="225806" y="210275"/>
                  </a:lnTo>
                  <a:lnTo>
                    <a:pt x="230692" y="209075"/>
                  </a:lnTo>
                  <a:lnTo>
                    <a:pt x="232673" y="214161"/>
                  </a:lnTo>
                  <a:lnTo>
                    <a:pt x="237160" y="216552"/>
                  </a:lnTo>
                  <a:lnTo>
                    <a:pt x="240226" y="221219"/>
                  </a:lnTo>
                  <a:lnTo>
                    <a:pt x="245475" y="220695"/>
                  </a:lnTo>
                  <a:lnTo>
                    <a:pt x="245856" y="215780"/>
                  </a:lnTo>
                  <a:lnTo>
                    <a:pt x="249275" y="212256"/>
                  </a:lnTo>
                  <a:lnTo>
                    <a:pt x="250294" y="207589"/>
                  </a:lnTo>
                  <a:lnTo>
                    <a:pt x="254266" y="211332"/>
                  </a:lnTo>
                  <a:lnTo>
                    <a:pt x="256629" y="216162"/>
                  </a:lnTo>
                  <a:lnTo>
                    <a:pt x="261563" y="218419"/>
                  </a:lnTo>
                  <a:lnTo>
                    <a:pt x="264887" y="214780"/>
                  </a:lnTo>
                  <a:lnTo>
                    <a:pt x="269935" y="214866"/>
                  </a:lnTo>
                  <a:lnTo>
                    <a:pt x="274707" y="212790"/>
                  </a:lnTo>
                  <a:lnTo>
                    <a:pt x="279698" y="212456"/>
                  </a:lnTo>
                  <a:lnTo>
                    <a:pt x="275993" y="208618"/>
                  </a:lnTo>
                  <a:lnTo>
                    <a:pt x="271154" y="206837"/>
                  </a:lnTo>
                  <a:lnTo>
                    <a:pt x="268421" y="201836"/>
                  </a:lnTo>
                  <a:lnTo>
                    <a:pt x="263344" y="201245"/>
                  </a:lnTo>
                  <a:lnTo>
                    <a:pt x="260267" y="197340"/>
                  </a:lnTo>
                  <a:lnTo>
                    <a:pt x="264573" y="194835"/>
                  </a:lnTo>
                  <a:lnTo>
                    <a:pt x="263991" y="188587"/>
                  </a:lnTo>
                  <a:lnTo>
                    <a:pt x="263267" y="183881"/>
                  </a:lnTo>
                  <a:lnTo>
                    <a:pt x="263734" y="178623"/>
                  </a:lnTo>
                  <a:lnTo>
                    <a:pt x="263677" y="173632"/>
                  </a:lnTo>
                  <a:lnTo>
                    <a:pt x="260944" y="169556"/>
                  </a:lnTo>
                  <a:lnTo>
                    <a:pt x="260353" y="164603"/>
                  </a:lnTo>
                  <a:lnTo>
                    <a:pt x="255352" y="164688"/>
                  </a:lnTo>
                  <a:lnTo>
                    <a:pt x="250533" y="162393"/>
                  </a:lnTo>
                  <a:lnTo>
                    <a:pt x="246037" y="164079"/>
                  </a:lnTo>
                  <a:lnTo>
                    <a:pt x="244027" y="159545"/>
                  </a:lnTo>
                  <a:lnTo>
                    <a:pt x="239046" y="158078"/>
                  </a:lnTo>
                  <a:lnTo>
                    <a:pt x="235683" y="154563"/>
                  </a:lnTo>
                  <a:lnTo>
                    <a:pt x="232750" y="150658"/>
                  </a:lnTo>
                  <a:lnTo>
                    <a:pt x="232530" y="145305"/>
                  </a:lnTo>
                  <a:lnTo>
                    <a:pt x="232950" y="140438"/>
                  </a:lnTo>
                  <a:lnTo>
                    <a:pt x="228054" y="141209"/>
                  </a:lnTo>
                  <a:lnTo>
                    <a:pt x="223881" y="137333"/>
                  </a:lnTo>
                  <a:lnTo>
                    <a:pt x="228511" y="134589"/>
                  </a:lnTo>
                  <a:lnTo>
                    <a:pt x="227825" y="128008"/>
                  </a:lnTo>
                  <a:lnTo>
                    <a:pt x="226158" y="123207"/>
                  </a:lnTo>
                  <a:lnTo>
                    <a:pt x="229263" y="119330"/>
                  </a:lnTo>
                  <a:lnTo>
                    <a:pt x="227739" y="113968"/>
                  </a:lnTo>
                  <a:lnTo>
                    <a:pt x="226549" y="108958"/>
                  </a:lnTo>
                  <a:lnTo>
                    <a:pt x="221510" y="108929"/>
                  </a:lnTo>
                  <a:lnTo>
                    <a:pt x="220253" y="113758"/>
                  </a:lnTo>
                  <a:lnTo>
                    <a:pt x="216928" y="117263"/>
                  </a:lnTo>
                  <a:lnTo>
                    <a:pt x="212318" y="114844"/>
                  </a:lnTo>
                  <a:lnTo>
                    <a:pt x="213033" y="109872"/>
                  </a:lnTo>
                  <a:lnTo>
                    <a:pt x="207842" y="109148"/>
                  </a:lnTo>
                  <a:lnTo>
                    <a:pt x="206603" y="104347"/>
                  </a:lnTo>
                  <a:lnTo>
                    <a:pt x="201869" y="105024"/>
                  </a:lnTo>
                  <a:lnTo>
                    <a:pt x="196974" y="103995"/>
                  </a:lnTo>
                  <a:lnTo>
                    <a:pt x="195926" y="99233"/>
                  </a:lnTo>
                  <a:lnTo>
                    <a:pt x="192716" y="95432"/>
                  </a:lnTo>
                  <a:lnTo>
                    <a:pt x="191706" y="90736"/>
                  </a:lnTo>
                  <a:lnTo>
                    <a:pt x="195792" y="88193"/>
                  </a:lnTo>
                  <a:lnTo>
                    <a:pt x="196602" y="82830"/>
                  </a:lnTo>
                  <a:lnTo>
                    <a:pt x="196040" y="78078"/>
                  </a:lnTo>
                  <a:lnTo>
                    <a:pt x="195106" y="73353"/>
                  </a:lnTo>
                  <a:lnTo>
                    <a:pt x="197098" y="68514"/>
                  </a:lnTo>
                  <a:lnTo>
                    <a:pt x="198441" y="63933"/>
                  </a:lnTo>
                  <a:lnTo>
                    <a:pt x="193840" y="62209"/>
                  </a:lnTo>
                  <a:lnTo>
                    <a:pt x="194087" y="56932"/>
                  </a:lnTo>
                  <a:lnTo>
                    <a:pt x="196688" y="52589"/>
                  </a:lnTo>
                  <a:lnTo>
                    <a:pt x="191792" y="53655"/>
                  </a:lnTo>
                  <a:lnTo>
                    <a:pt x="190963" y="48483"/>
                  </a:lnTo>
                  <a:lnTo>
                    <a:pt x="189182" y="42492"/>
                  </a:lnTo>
                  <a:lnTo>
                    <a:pt x="183658" y="43569"/>
                  </a:lnTo>
                  <a:lnTo>
                    <a:pt x="182067" y="48264"/>
                  </a:lnTo>
                  <a:lnTo>
                    <a:pt x="176714" y="47274"/>
                  </a:lnTo>
                  <a:lnTo>
                    <a:pt x="171951" y="47674"/>
                  </a:lnTo>
                  <a:lnTo>
                    <a:pt x="167894" y="44426"/>
                  </a:lnTo>
                  <a:lnTo>
                    <a:pt x="164274" y="40254"/>
                  </a:lnTo>
                  <a:lnTo>
                    <a:pt x="163589" y="35329"/>
                  </a:lnTo>
                  <a:lnTo>
                    <a:pt x="163065" y="30386"/>
                  </a:lnTo>
                  <a:lnTo>
                    <a:pt x="158179" y="29700"/>
                  </a:lnTo>
                  <a:lnTo>
                    <a:pt x="153235" y="30110"/>
                  </a:lnTo>
                  <a:lnTo>
                    <a:pt x="148282" y="29119"/>
                  </a:lnTo>
                  <a:lnTo>
                    <a:pt x="143576" y="27186"/>
                  </a:lnTo>
                  <a:lnTo>
                    <a:pt x="139147" y="30214"/>
                  </a:lnTo>
                  <a:lnTo>
                    <a:pt x="137490" y="35243"/>
                  </a:lnTo>
                  <a:lnTo>
                    <a:pt x="132499" y="34234"/>
                  </a:lnTo>
                  <a:lnTo>
                    <a:pt x="132375" y="29243"/>
                  </a:lnTo>
                  <a:lnTo>
                    <a:pt x="127422" y="29157"/>
                  </a:lnTo>
                  <a:lnTo>
                    <a:pt x="124222" y="32862"/>
                  </a:lnTo>
                  <a:lnTo>
                    <a:pt x="125317" y="27824"/>
                  </a:lnTo>
                  <a:lnTo>
                    <a:pt x="126736" y="22309"/>
                  </a:lnTo>
                  <a:lnTo>
                    <a:pt x="121678" y="21185"/>
                  </a:lnTo>
                  <a:lnTo>
                    <a:pt x="117164" y="24395"/>
                  </a:lnTo>
                  <a:lnTo>
                    <a:pt x="113106" y="20604"/>
                  </a:lnTo>
                  <a:lnTo>
                    <a:pt x="108648" y="22328"/>
                  </a:lnTo>
                  <a:lnTo>
                    <a:pt x="106153" y="17537"/>
                  </a:lnTo>
                  <a:lnTo>
                    <a:pt x="103162" y="13250"/>
                  </a:lnTo>
                  <a:lnTo>
                    <a:pt x="98152" y="13679"/>
                  </a:lnTo>
                  <a:lnTo>
                    <a:pt x="93142" y="11679"/>
                  </a:lnTo>
                  <a:lnTo>
                    <a:pt x="89960" y="7878"/>
                  </a:lnTo>
                  <a:lnTo>
                    <a:pt x="86007" y="4173"/>
                  </a:lnTo>
                  <a:lnTo>
                    <a:pt x="82207" y="1116"/>
                  </a:lnTo>
                  <a:lnTo>
                    <a:pt x="77378" y="1011"/>
                  </a:lnTo>
                  <a:lnTo>
                    <a:pt x="72310" y="2439"/>
                  </a:lnTo>
                  <a:lnTo>
                    <a:pt x="68157" y="-75"/>
                  </a:lnTo>
                  <a:lnTo>
                    <a:pt x="63300" y="1249"/>
                  </a:lnTo>
                  <a:lnTo>
                    <a:pt x="58899" y="4935"/>
                  </a:lnTo>
                  <a:lnTo>
                    <a:pt x="54260" y="7621"/>
                  </a:lnTo>
                  <a:lnTo>
                    <a:pt x="50755" y="4173"/>
                  </a:lnTo>
                  <a:lnTo>
                    <a:pt x="47898" y="8107"/>
                  </a:lnTo>
                  <a:lnTo>
                    <a:pt x="45078" y="12555"/>
                  </a:lnTo>
                  <a:lnTo>
                    <a:pt x="40421" y="11079"/>
                  </a:lnTo>
                  <a:lnTo>
                    <a:pt x="35487" y="12831"/>
                  </a:lnTo>
                  <a:lnTo>
                    <a:pt x="31286" y="8783"/>
                  </a:lnTo>
                  <a:lnTo>
                    <a:pt x="28134" y="12984"/>
                  </a:lnTo>
                  <a:lnTo>
                    <a:pt x="22923" y="16003"/>
                  </a:lnTo>
                  <a:lnTo>
                    <a:pt x="18056" y="13165"/>
                  </a:lnTo>
                  <a:lnTo>
                    <a:pt x="12884" y="10888"/>
                  </a:lnTo>
                  <a:lnTo>
                    <a:pt x="8245" y="12908"/>
                  </a:lnTo>
                  <a:lnTo>
                    <a:pt x="9703" y="17451"/>
                  </a:lnTo>
                  <a:lnTo>
                    <a:pt x="13665" y="20432"/>
                  </a:lnTo>
                  <a:lnTo>
                    <a:pt x="12941" y="25147"/>
                  </a:lnTo>
                  <a:lnTo>
                    <a:pt x="8331" y="22547"/>
                  </a:lnTo>
                  <a:lnTo>
                    <a:pt x="4111" y="19013"/>
                  </a:lnTo>
                  <a:lnTo>
                    <a:pt x="3340" y="24052"/>
                  </a:lnTo>
                  <a:lnTo>
                    <a:pt x="-213" y="27519"/>
                  </a:lnTo>
                  <a:lnTo>
                    <a:pt x="3235" y="30872"/>
                  </a:lnTo>
                  <a:lnTo>
                    <a:pt x="8017" y="30862"/>
                  </a:lnTo>
                  <a:lnTo>
                    <a:pt x="12646" y="29491"/>
                  </a:lnTo>
                  <a:lnTo>
                    <a:pt x="16742" y="31986"/>
                  </a:lnTo>
                  <a:lnTo>
                    <a:pt x="20656" y="34701"/>
                  </a:lnTo>
                  <a:lnTo>
                    <a:pt x="23076" y="38815"/>
                  </a:lnTo>
                  <a:lnTo>
                    <a:pt x="26067" y="42540"/>
                  </a:lnTo>
                  <a:lnTo>
                    <a:pt x="30858" y="41978"/>
                  </a:lnTo>
                  <a:lnTo>
                    <a:pt x="30382" y="46817"/>
                  </a:lnTo>
                  <a:lnTo>
                    <a:pt x="34115" y="50093"/>
                  </a:lnTo>
                  <a:lnTo>
                    <a:pt x="35706" y="54903"/>
                  </a:lnTo>
                  <a:lnTo>
                    <a:pt x="40840" y="56580"/>
                  </a:lnTo>
                  <a:lnTo>
                    <a:pt x="42288" y="61342"/>
                  </a:lnTo>
                  <a:lnTo>
                    <a:pt x="43926" y="66152"/>
                  </a:lnTo>
                  <a:lnTo>
                    <a:pt x="45755" y="70572"/>
                  </a:lnTo>
                  <a:lnTo>
                    <a:pt x="49060" y="74125"/>
                  </a:lnTo>
                  <a:lnTo>
                    <a:pt x="49603" y="78859"/>
                  </a:lnTo>
                  <a:lnTo>
                    <a:pt x="52613" y="82602"/>
                  </a:lnTo>
                  <a:lnTo>
                    <a:pt x="50469" y="86879"/>
                  </a:lnTo>
                  <a:lnTo>
                    <a:pt x="53022" y="90946"/>
                  </a:lnTo>
                  <a:lnTo>
                    <a:pt x="55813" y="94832"/>
                  </a:lnTo>
                  <a:lnTo>
                    <a:pt x="59633" y="97737"/>
                  </a:lnTo>
                  <a:lnTo>
                    <a:pt x="62890" y="101261"/>
                  </a:lnTo>
                  <a:lnTo>
                    <a:pt x="65977" y="104890"/>
                  </a:lnTo>
                  <a:lnTo>
                    <a:pt x="67453" y="109472"/>
                  </a:lnTo>
                  <a:lnTo>
                    <a:pt x="71205" y="112453"/>
                  </a:lnTo>
                  <a:lnTo>
                    <a:pt x="75787" y="113806"/>
                  </a:lnTo>
                  <a:lnTo>
                    <a:pt x="76882" y="118445"/>
                  </a:lnTo>
                  <a:lnTo>
                    <a:pt x="77149" y="123245"/>
                  </a:lnTo>
                  <a:lnTo>
                    <a:pt x="80407" y="126731"/>
                  </a:lnTo>
                  <a:lnTo>
                    <a:pt x="82940" y="130780"/>
                  </a:lnTo>
                  <a:lnTo>
                    <a:pt x="87598" y="132218"/>
                  </a:lnTo>
                  <a:lnTo>
                    <a:pt x="91541" y="134989"/>
                  </a:lnTo>
                  <a:lnTo>
                    <a:pt x="93932" y="139114"/>
                  </a:lnTo>
                  <a:lnTo>
                    <a:pt x="96618" y="143067"/>
                  </a:lnTo>
                  <a:lnTo>
                    <a:pt x="95637" y="147743"/>
                  </a:lnTo>
                  <a:lnTo>
                    <a:pt x="100352" y="148925"/>
                  </a:lnTo>
                  <a:lnTo>
                    <a:pt x="103514" y="152525"/>
                  </a:lnTo>
                  <a:lnTo>
                    <a:pt x="106962" y="155868"/>
                  </a:lnTo>
                  <a:lnTo>
                    <a:pt x="111049" y="158488"/>
                  </a:lnTo>
                  <a:lnTo>
                    <a:pt x="115811" y="159431"/>
                  </a:lnTo>
                  <a:lnTo>
                    <a:pt x="118906" y="163174"/>
                  </a:lnTo>
                  <a:lnTo>
                    <a:pt x="120488" y="167765"/>
                  </a:lnTo>
                  <a:lnTo>
                    <a:pt x="121317" y="172546"/>
                  </a:lnTo>
                  <a:lnTo>
                    <a:pt x="122726" y="177119"/>
                  </a:lnTo>
                  <a:lnTo>
                    <a:pt x="123717" y="181786"/>
                  </a:lnTo>
                  <a:lnTo>
                    <a:pt x="127155" y="185120"/>
                  </a:lnTo>
                  <a:lnTo>
                    <a:pt x="128917" y="189568"/>
                  </a:lnTo>
                  <a:lnTo>
                    <a:pt x="131861" y="193378"/>
                  </a:lnTo>
                  <a:lnTo>
                    <a:pt x="133823" y="197769"/>
                  </a:lnTo>
                  <a:lnTo>
                    <a:pt x="135404" y="202264"/>
                  </a:lnTo>
                  <a:lnTo>
                    <a:pt x="135737" y="207084"/>
                  </a:lnTo>
                  <a:lnTo>
                    <a:pt x="134899" y="211837"/>
                  </a:lnTo>
                  <a:lnTo>
                    <a:pt x="134414" y="216657"/>
                  </a:lnTo>
                  <a:lnTo>
                    <a:pt x="137433" y="220514"/>
                  </a:lnTo>
                  <a:lnTo>
                    <a:pt x="138938" y="225125"/>
                  </a:lnTo>
                  <a:lnTo>
                    <a:pt x="137023" y="229487"/>
                  </a:lnTo>
                  <a:lnTo>
                    <a:pt x="134671" y="233668"/>
                  </a:lnTo>
                  <a:lnTo>
                    <a:pt x="136261" y="238174"/>
                  </a:lnTo>
                  <a:lnTo>
                    <a:pt x="133623" y="242193"/>
                  </a:lnTo>
                  <a:lnTo>
                    <a:pt x="131203" y="246413"/>
                  </a:lnTo>
                  <a:lnTo>
                    <a:pt x="130232" y="251109"/>
                  </a:lnTo>
                  <a:lnTo>
                    <a:pt x="132899" y="255119"/>
                  </a:lnTo>
                  <a:lnTo>
                    <a:pt x="132709" y="259910"/>
                  </a:lnTo>
                  <a:lnTo>
                    <a:pt x="131661" y="264577"/>
                  </a:lnTo>
                  <a:lnTo>
                    <a:pt x="131423" y="269340"/>
                  </a:lnTo>
                  <a:lnTo>
                    <a:pt x="131137" y="274102"/>
                  </a:lnTo>
                  <a:lnTo>
                    <a:pt x="132613" y="278646"/>
                  </a:lnTo>
                  <a:lnTo>
                    <a:pt x="134528" y="283027"/>
                  </a:lnTo>
                  <a:lnTo>
                    <a:pt x="135233" y="287732"/>
                  </a:lnTo>
                  <a:lnTo>
                    <a:pt x="134271" y="292438"/>
                  </a:lnTo>
                  <a:lnTo>
                    <a:pt x="135623" y="297057"/>
                  </a:lnTo>
                  <a:lnTo>
                    <a:pt x="137995" y="301220"/>
                  </a:lnTo>
                  <a:lnTo>
                    <a:pt x="139766" y="305658"/>
                  </a:lnTo>
                  <a:lnTo>
                    <a:pt x="140700" y="310354"/>
                  </a:lnTo>
                  <a:lnTo>
                    <a:pt x="140109" y="315174"/>
                  </a:lnTo>
                  <a:lnTo>
                    <a:pt x="135928" y="317479"/>
                  </a:lnTo>
                  <a:lnTo>
                    <a:pt x="137776" y="321918"/>
                  </a:lnTo>
                  <a:lnTo>
                    <a:pt x="141586" y="324785"/>
                  </a:lnTo>
                  <a:lnTo>
                    <a:pt x="142034" y="329699"/>
                  </a:lnTo>
                  <a:lnTo>
                    <a:pt x="145758" y="333043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0291D5E2-B243-423A-8004-019B1475E973}"/>
                </a:ext>
              </a:extLst>
            </p:cNvPr>
            <p:cNvSpPr/>
            <p:nvPr/>
          </p:nvSpPr>
          <p:spPr>
            <a:xfrm>
              <a:off x="6485130" y="5392773"/>
              <a:ext cx="6996729" cy="5541927"/>
            </a:xfrm>
            <a:custGeom>
              <a:avLst/>
              <a:gdLst>
                <a:gd name="connsiteX0" fmla="*/ 406648 w 728710"/>
                <a:gd name="connsiteY0" fmla="*/ 527562 h 527636"/>
                <a:gd name="connsiteX1" fmla="*/ 411277 w 728710"/>
                <a:gd name="connsiteY1" fmla="*/ 526448 h 527636"/>
                <a:gd name="connsiteX2" fmla="*/ 416240 w 728710"/>
                <a:gd name="connsiteY2" fmla="*/ 524315 h 527636"/>
                <a:gd name="connsiteX3" fmla="*/ 421487 w 728710"/>
                <a:gd name="connsiteY3" fmla="*/ 523829 h 527636"/>
                <a:gd name="connsiteX4" fmla="*/ 425907 w 728710"/>
                <a:gd name="connsiteY4" fmla="*/ 520285 h 527636"/>
                <a:gd name="connsiteX5" fmla="*/ 430546 w 728710"/>
                <a:gd name="connsiteY5" fmla="*/ 517675 h 527636"/>
                <a:gd name="connsiteX6" fmla="*/ 435746 w 728710"/>
                <a:gd name="connsiteY6" fmla="*/ 516523 h 527636"/>
                <a:gd name="connsiteX7" fmla="*/ 439347 w 728710"/>
                <a:gd name="connsiteY7" fmla="*/ 512084 h 527636"/>
                <a:gd name="connsiteX8" fmla="*/ 443290 w 728710"/>
                <a:gd name="connsiteY8" fmla="*/ 509389 h 527636"/>
                <a:gd name="connsiteX9" fmla="*/ 445929 w 728710"/>
                <a:gd name="connsiteY9" fmla="*/ 505283 h 527636"/>
                <a:gd name="connsiteX10" fmla="*/ 448424 w 728710"/>
                <a:gd name="connsiteY10" fmla="*/ 500397 h 527636"/>
                <a:gd name="connsiteX11" fmla="*/ 451987 w 728710"/>
                <a:gd name="connsiteY11" fmla="*/ 496587 h 527636"/>
                <a:gd name="connsiteX12" fmla="*/ 455920 w 728710"/>
                <a:gd name="connsiteY12" fmla="*/ 493215 h 527636"/>
                <a:gd name="connsiteX13" fmla="*/ 459150 w 728710"/>
                <a:gd name="connsiteY13" fmla="*/ 489300 h 527636"/>
                <a:gd name="connsiteX14" fmla="*/ 462159 w 728710"/>
                <a:gd name="connsiteY14" fmla="*/ 484386 h 527636"/>
                <a:gd name="connsiteX15" fmla="*/ 466931 w 728710"/>
                <a:gd name="connsiteY15" fmla="*/ 482357 h 527636"/>
                <a:gd name="connsiteX16" fmla="*/ 471894 w 728710"/>
                <a:gd name="connsiteY16" fmla="*/ 480166 h 527636"/>
                <a:gd name="connsiteX17" fmla="*/ 475828 w 728710"/>
                <a:gd name="connsiteY17" fmla="*/ 477251 h 527636"/>
                <a:gd name="connsiteX18" fmla="*/ 481047 w 728710"/>
                <a:gd name="connsiteY18" fmla="*/ 475461 h 527636"/>
                <a:gd name="connsiteX19" fmla="*/ 486420 w 728710"/>
                <a:gd name="connsiteY19" fmla="*/ 474898 h 527636"/>
                <a:gd name="connsiteX20" fmla="*/ 491563 w 728710"/>
                <a:gd name="connsiteY20" fmla="*/ 473584 h 527636"/>
                <a:gd name="connsiteX21" fmla="*/ 496754 w 728710"/>
                <a:gd name="connsiteY21" fmla="*/ 471822 h 527636"/>
                <a:gd name="connsiteX22" fmla="*/ 501669 w 728710"/>
                <a:gd name="connsiteY22" fmla="*/ 471669 h 527636"/>
                <a:gd name="connsiteX23" fmla="*/ 506936 w 728710"/>
                <a:gd name="connsiteY23" fmla="*/ 469155 h 527636"/>
                <a:gd name="connsiteX24" fmla="*/ 512213 w 728710"/>
                <a:gd name="connsiteY24" fmla="*/ 468374 h 527636"/>
                <a:gd name="connsiteX25" fmla="*/ 517185 w 728710"/>
                <a:gd name="connsiteY25" fmla="*/ 465031 h 527636"/>
                <a:gd name="connsiteX26" fmla="*/ 521776 w 728710"/>
                <a:gd name="connsiteY26" fmla="*/ 462164 h 527636"/>
                <a:gd name="connsiteX27" fmla="*/ 526605 w 728710"/>
                <a:gd name="connsiteY27" fmla="*/ 461135 h 527636"/>
                <a:gd name="connsiteX28" fmla="*/ 531787 w 728710"/>
                <a:gd name="connsiteY28" fmla="*/ 459802 h 527636"/>
                <a:gd name="connsiteX29" fmla="*/ 536616 w 728710"/>
                <a:gd name="connsiteY29" fmla="*/ 460030 h 527636"/>
                <a:gd name="connsiteX30" fmla="*/ 542512 w 728710"/>
                <a:gd name="connsiteY30" fmla="*/ 458906 h 527636"/>
                <a:gd name="connsiteX31" fmla="*/ 547398 w 728710"/>
                <a:gd name="connsiteY31" fmla="*/ 460982 h 527636"/>
                <a:gd name="connsiteX32" fmla="*/ 552485 w 728710"/>
                <a:gd name="connsiteY32" fmla="*/ 459211 h 527636"/>
                <a:gd name="connsiteX33" fmla="*/ 554580 w 728710"/>
                <a:gd name="connsiteY33" fmla="*/ 464335 h 527636"/>
                <a:gd name="connsiteX34" fmla="*/ 559133 w 728710"/>
                <a:gd name="connsiteY34" fmla="*/ 465926 h 527636"/>
                <a:gd name="connsiteX35" fmla="*/ 562686 w 728710"/>
                <a:gd name="connsiteY35" fmla="*/ 469660 h 527636"/>
                <a:gd name="connsiteX36" fmla="*/ 568268 w 728710"/>
                <a:gd name="connsiteY36" fmla="*/ 469993 h 527636"/>
                <a:gd name="connsiteX37" fmla="*/ 573344 w 728710"/>
                <a:gd name="connsiteY37" fmla="*/ 469603 h 527636"/>
                <a:gd name="connsiteX38" fmla="*/ 578678 w 728710"/>
                <a:gd name="connsiteY38" fmla="*/ 469964 h 527636"/>
                <a:gd name="connsiteX39" fmla="*/ 582736 w 728710"/>
                <a:gd name="connsiteY39" fmla="*/ 466640 h 527636"/>
                <a:gd name="connsiteX40" fmla="*/ 586670 w 728710"/>
                <a:gd name="connsiteY40" fmla="*/ 470460 h 527636"/>
                <a:gd name="connsiteX41" fmla="*/ 589156 w 728710"/>
                <a:gd name="connsiteY41" fmla="*/ 474946 h 527636"/>
                <a:gd name="connsiteX42" fmla="*/ 595081 w 728710"/>
                <a:gd name="connsiteY42" fmla="*/ 474727 h 527636"/>
                <a:gd name="connsiteX43" fmla="*/ 599891 w 728710"/>
                <a:gd name="connsiteY43" fmla="*/ 472955 h 527636"/>
                <a:gd name="connsiteX44" fmla="*/ 603225 w 728710"/>
                <a:gd name="connsiteY44" fmla="*/ 469307 h 527636"/>
                <a:gd name="connsiteX45" fmla="*/ 607216 w 728710"/>
                <a:gd name="connsiteY45" fmla="*/ 473232 h 527636"/>
                <a:gd name="connsiteX46" fmla="*/ 609435 w 728710"/>
                <a:gd name="connsiteY46" fmla="*/ 478032 h 527636"/>
                <a:gd name="connsiteX47" fmla="*/ 611464 w 728710"/>
                <a:gd name="connsiteY47" fmla="*/ 482957 h 527636"/>
                <a:gd name="connsiteX48" fmla="*/ 614636 w 728710"/>
                <a:gd name="connsiteY48" fmla="*/ 486671 h 527636"/>
                <a:gd name="connsiteX49" fmla="*/ 619246 w 728710"/>
                <a:gd name="connsiteY49" fmla="*/ 488405 h 527636"/>
                <a:gd name="connsiteX50" fmla="*/ 624723 w 728710"/>
                <a:gd name="connsiteY50" fmla="*/ 490386 h 527636"/>
                <a:gd name="connsiteX51" fmla="*/ 629675 w 728710"/>
                <a:gd name="connsiteY51" fmla="*/ 491682 h 527636"/>
                <a:gd name="connsiteX52" fmla="*/ 634714 w 728710"/>
                <a:gd name="connsiteY52" fmla="*/ 492968 h 527636"/>
                <a:gd name="connsiteX53" fmla="*/ 639476 w 728710"/>
                <a:gd name="connsiteY53" fmla="*/ 493311 h 527636"/>
                <a:gd name="connsiteX54" fmla="*/ 644477 w 728710"/>
                <a:gd name="connsiteY54" fmla="*/ 494101 h 527636"/>
                <a:gd name="connsiteX55" fmla="*/ 649421 w 728710"/>
                <a:gd name="connsiteY55" fmla="*/ 495044 h 527636"/>
                <a:gd name="connsiteX56" fmla="*/ 654250 w 728710"/>
                <a:gd name="connsiteY56" fmla="*/ 494673 h 527636"/>
                <a:gd name="connsiteX57" fmla="*/ 660127 w 728710"/>
                <a:gd name="connsiteY57" fmla="*/ 494044 h 527636"/>
                <a:gd name="connsiteX58" fmla="*/ 659051 w 728710"/>
                <a:gd name="connsiteY58" fmla="*/ 489186 h 527636"/>
                <a:gd name="connsiteX59" fmla="*/ 659670 w 728710"/>
                <a:gd name="connsiteY59" fmla="*/ 483471 h 527636"/>
                <a:gd name="connsiteX60" fmla="*/ 660546 w 728710"/>
                <a:gd name="connsiteY60" fmla="*/ 477975 h 527636"/>
                <a:gd name="connsiteX61" fmla="*/ 661927 w 728710"/>
                <a:gd name="connsiteY61" fmla="*/ 472870 h 527636"/>
                <a:gd name="connsiteX62" fmla="*/ 662356 w 728710"/>
                <a:gd name="connsiteY62" fmla="*/ 467869 h 527636"/>
                <a:gd name="connsiteX63" fmla="*/ 663270 w 728710"/>
                <a:gd name="connsiteY63" fmla="*/ 462811 h 527636"/>
                <a:gd name="connsiteX64" fmla="*/ 661365 w 728710"/>
                <a:gd name="connsiteY64" fmla="*/ 458058 h 527636"/>
                <a:gd name="connsiteX65" fmla="*/ 661279 w 728710"/>
                <a:gd name="connsiteY65" fmla="*/ 453153 h 527636"/>
                <a:gd name="connsiteX66" fmla="*/ 660918 w 728710"/>
                <a:gd name="connsiteY66" fmla="*/ 448181 h 527636"/>
                <a:gd name="connsiteX67" fmla="*/ 660660 w 728710"/>
                <a:gd name="connsiteY67" fmla="*/ 443257 h 527636"/>
                <a:gd name="connsiteX68" fmla="*/ 657984 w 728710"/>
                <a:gd name="connsiteY68" fmla="*/ 438580 h 527636"/>
                <a:gd name="connsiteX69" fmla="*/ 656917 w 728710"/>
                <a:gd name="connsiteY69" fmla="*/ 433732 h 527636"/>
                <a:gd name="connsiteX70" fmla="*/ 658174 w 728710"/>
                <a:gd name="connsiteY70" fmla="*/ 428635 h 527636"/>
                <a:gd name="connsiteX71" fmla="*/ 661727 w 728710"/>
                <a:gd name="connsiteY71" fmla="*/ 424530 h 527636"/>
                <a:gd name="connsiteX72" fmla="*/ 664509 w 728710"/>
                <a:gd name="connsiteY72" fmla="*/ 418034 h 527636"/>
                <a:gd name="connsiteX73" fmla="*/ 667442 w 728710"/>
                <a:gd name="connsiteY73" fmla="*/ 412938 h 527636"/>
                <a:gd name="connsiteX74" fmla="*/ 670433 w 728710"/>
                <a:gd name="connsiteY74" fmla="*/ 408423 h 527636"/>
                <a:gd name="connsiteX75" fmla="*/ 673300 w 728710"/>
                <a:gd name="connsiteY75" fmla="*/ 402842 h 527636"/>
                <a:gd name="connsiteX76" fmla="*/ 675738 w 728710"/>
                <a:gd name="connsiteY76" fmla="*/ 396946 h 527636"/>
                <a:gd name="connsiteX77" fmla="*/ 677767 w 728710"/>
                <a:gd name="connsiteY77" fmla="*/ 391755 h 527636"/>
                <a:gd name="connsiteX78" fmla="*/ 680205 w 728710"/>
                <a:gd name="connsiteY78" fmla="*/ 386754 h 527636"/>
                <a:gd name="connsiteX79" fmla="*/ 683196 w 728710"/>
                <a:gd name="connsiteY79" fmla="*/ 382477 h 527636"/>
                <a:gd name="connsiteX80" fmla="*/ 686206 w 728710"/>
                <a:gd name="connsiteY80" fmla="*/ 378420 h 527636"/>
                <a:gd name="connsiteX81" fmla="*/ 690597 w 728710"/>
                <a:gd name="connsiteY81" fmla="*/ 373800 h 527636"/>
                <a:gd name="connsiteX82" fmla="*/ 695789 w 728710"/>
                <a:gd name="connsiteY82" fmla="*/ 371305 h 527636"/>
                <a:gd name="connsiteX83" fmla="*/ 700770 w 728710"/>
                <a:gd name="connsiteY83" fmla="*/ 369476 h 527636"/>
                <a:gd name="connsiteX84" fmla="*/ 705790 w 728710"/>
                <a:gd name="connsiteY84" fmla="*/ 368009 h 527636"/>
                <a:gd name="connsiteX85" fmla="*/ 710819 w 728710"/>
                <a:gd name="connsiteY85" fmla="*/ 366675 h 527636"/>
                <a:gd name="connsiteX86" fmla="*/ 719934 w 728710"/>
                <a:gd name="connsiteY86" fmla="*/ 364989 h 527636"/>
                <a:gd name="connsiteX87" fmla="*/ 725831 w 728710"/>
                <a:gd name="connsiteY87" fmla="*/ 361951 h 527636"/>
                <a:gd name="connsiteX88" fmla="*/ 727326 w 728710"/>
                <a:gd name="connsiteY88" fmla="*/ 356465 h 527636"/>
                <a:gd name="connsiteX89" fmla="*/ 727183 w 728710"/>
                <a:gd name="connsiteY89" fmla="*/ 351255 h 527636"/>
                <a:gd name="connsiteX90" fmla="*/ 726983 w 728710"/>
                <a:gd name="connsiteY90" fmla="*/ 343816 h 527636"/>
                <a:gd name="connsiteX91" fmla="*/ 726869 w 728710"/>
                <a:gd name="connsiteY91" fmla="*/ 336357 h 527636"/>
                <a:gd name="connsiteX92" fmla="*/ 726869 w 728710"/>
                <a:gd name="connsiteY92" fmla="*/ 331386 h 527636"/>
                <a:gd name="connsiteX93" fmla="*/ 728497 w 728710"/>
                <a:gd name="connsiteY93" fmla="*/ 326747 h 527636"/>
                <a:gd name="connsiteX94" fmla="*/ 724678 w 728710"/>
                <a:gd name="connsiteY94" fmla="*/ 323565 h 527636"/>
                <a:gd name="connsiteX95" fmla="*/ 727259 w 728710"/>
                <a:gd name="connsiteY95" fmla="*/ 318889 h 527636"/>
                <a:gd name="connsiteX96" fmla="*/ 726040 w 728710"/>
                <a:gd name="connsiteY96" fmla="*/ 314097 h 527636"/>
                <a:gd name="connsiteX97" fmla="*/ 725201 w 728710"/>
                <a:gd name="connsiteY97" fmla="*/ 309278 h 527636"/>
                <a:gd name="connsiteX98" fmla="*/ 722468 w 728710"/>
                <a:gd name="connsiteY98" fmla="*/ 305125 h 527636"/>
                <a:gd name="connsiteX99" fmla="*/ 718582 w 728710"/>
                <a:gd name="connsiteY99" fmla="*/ 301296 h 527636"/>
                <a:gd name="connsiteX100" fmla="*/ 714324 w 728710"/>
                <a:gd name="connsiteY100" fmla="*/ 299010 h 527636"/>
                <a:gd name="connsiteX101" fmla="*/ 709486 w 728710"/>
                <a:gd name="connsiteY101" fmla="*/ 298200 h 527636"/>
                <a:gd name="connsiteX102" fmla="*/ 704980 w 728710"/>
                <a:gd name="connsiteY102" fmla="*/ 296343 h 527636"/>
                <a:gd name="connsiteX103" fmla="*/ 700189 w 728710"/>
                <a:gd name="connsiteY103" fmla="*/ 297543 h 527636"/>
                <a:gd name="connsiteX104" fmla="*/ 695407 w 728710"/>
                <a:gd name="connsiteY104" fmla="*/ 298600 h 527636"/>
                <a:gd name="connsiteX105" fmla="*/ 690502 w 728710"/>
                <a:gd name="connsiteY105" fmla="*/ 299096 h 527636"/>
                <a:gd name="connsiteX106" fmla="*/ 686435 w 728710"/>
                <a:gd name="connsiteY106" fmla="*/ 302791 h 527636"/>
                <a:gd name="connsiteX107" fmla="*/ 682492 w 728710"/>
                <a:gd name="connsiteY107" fmla="*/ 305687 h 527636"/>
                <a:gd name="connsiteX108" fmla="*/ 678329 w 728710"/>
                <a:gd name="connsiteY108" fmla="*/ 308144 h 527636"/>
                <a:gd name="connsiteX109" fmla="*/ 674128 w 728710"/>
                <a:gd name="connsiteY109" fmla="*/ 310830 h 527636"/>
                <a:gd name="connsiteX110" fmla="*/ 670214 w 728710"/>
                <a:gd name="connsiteY110" fmla="*/ 313717 h 527636"/>
                <a:gd name="connsiteX111" fmla="*/ 669614 w 728710"/>
                <a:gd name="connsiteY111" fmla="*/ 318641 h 527636"/>
                <a:gd name="connsiteX112" fmla="*/ 664966 w 728710"/>
                <a:gd name="connsiteY112" fmla="*/ 316098 h 527636"/>
                <a:gd name="connsiteX113" fmla="*/ 660194 w 728710"/>
                <a:gd name="connsiteY113" fmla="*/ 314279 h 527636"/>
                <a:gd name="connsiteX114" fmla="*/ 657707 w 728710"/>
                <a:gd name="connsiteY114" fmla="*/ 318670 h 527636"/>
                <a:gd name="connsiteX115" fmla="*/ 658546 w 728710"/>
                <a:gd name="connsiteY115" fmla="*/ 324223 h 527636"/>
                <a:gd name="connsiteX116" fmla="*/ 653535 w 728710"/>
                <a:gd name="connsiteY116" fmla="*/ 326652 h 527636"/>
                <a:gd name="connsiteX117" fmla="*/ 647706 w 728710"/>
                <a:gd name="connsiteY117" fmla="*/ 325575 h 527636"/>
                <a:gd name="connsiteX118" fmla="*/ 642553 w 728710"/>
                <a:gd name="connsiteY118" fmla="*/ 325366 h 527636"/>
                <a:gd name="connsiteX119" fmla="*/ 637610 w 728710"/>
                <a:gd name="connsiteY119" fmla="*/ 324003 h 527636"/>
                <a:gd name="connsiteX120" fmla="*/ 632466 w 728710"/>
                <a:gd name="connsiteY120" fmla="*/ 322051 h 527636"/>
                <a:gd name="connsiteX121" fmla="*/ 626609 w 728710"/>
                <a:gd name="connsiteY121" fmla="*/ 320212 h 527636"/>
                <a:gd name="connsiteX122" fmla="*/ 622036 w 728710"/>
                <a:gd name="connsiteY122" fmla="*/ 317622 h 527636"/>
                <a:gd name="connsiteX123" fmla="*/ 619541 w 728710"/>
                <a:gd name="connsiteY123" fmla="*/ 313431 h 527636"/>
                <a:gd name="connsiteX124" fmla="*/ 617417 w 728710"/>
                <a:gd name="connsiteY124" fmla="*/ 308773 h 527636"/>
                <a:gd name="connsiteX125" fmla="*/ 614740 w 728710"/>
                <a:gd name="connsiteY125" fmla="*/ 304268 h 527636"/>
                <a:gd name="connsiteX126" fmla="*/ 609988 w 728710"/>
                <a:gd name="connsiteY126" fmla="*/ 303315 h 527636"/>
                <a:gd name="connsiteX127" fmla="*/ 607082 w 728710"/>
                <a:gd name="connsiteY127" fmla="*/ 299534 h 527636"/>
                <a:gd name="connsiteX128" fmla="*/ 606215 w 728710"/>
                <a:gd name="connsiteY128" fmla="*/ 294771 h 527636"/>
                <a:gd name="connsiteX129" fmla="*/ 602586 w 728710"/>
                <a:gd name="connsiteY129" fmla="*/ 291514 h 527636"/>
                <a:gd name="connsiteX130" fmla="*/ 601729 w 728710"/>
                <a:gd name="connsiteY130" fmla="*/ 286770 h 527636"/>
                <a:gd name="connsiteX131" fmla="*/ 606015 w 728710"/>
                <a:gd name="connsiteY131" fmla="*/ 284608 h 527636"/>
                <a:gd name="connsiteX132" fmla="*/ 605291 w 728710"/>
                <a:gd name="connsiteY132" fmla="*/ 279836 h 527636"/>
                <a:gd name="connsiteX133" fmla="*/ 604387 w 728710"/>
                <a:gd name="connsiteY133" fmla="*/ 275131 h 527636"/>
                <a:gd name="connsiteX134" fmla="*/ 602958 w 728710"/>
                <a:gd name="connsiteY134" fmla="*/ 270568 h 527636"/>
                <a:gd name="connsiteX135" fmla="*/ 600491 w 728710"/>
                <a:gd name="connsiteY135" fmla="*/ 266472 h 527636"/>
                <a:gd name="connsiteX136" fmla="*/ 599329 w 728710"/>
                <a:gd name="connsiteY136" fmla="*/ 261843 h 527636"/>
                <a:gd name="connsiteX137" fmla="*/ 599205 w 728710"/>
                <a:gd name="connsiteY137" fmla="*/ 257052 h 527636"/>
                <a:gd name="connsiteX138" fmla="*/ 598977 w 728710"/>
                <a:gd name="connsiteY138" fmla="*/ 252242 h 527636"/>
                <a:gd name="connsiteX139" fmla="*/ 597176 w 728710"/>
                <a:gd name="connsiteY139" fmla="*/ 247803 h 527636"/>
                <a:gd name="connsiteX140" fmla="*/ 596242 w 728710"/>
                <a:gd name="connsiteY140" fmla="*/ 243127 h 527636"/>
                <a:gd name="connsiteX141" fmla="*/ 595262 w 728710"/>
                <a:gd name="connsiteY141" fmla="*/ 238440 h 527636"/>
                <a:gd name="connsiteX142" fmla="*/ 595833 w 728710"/>
                <a:gd name="connsiteY142" fmla="*/ 233706 h 527636"/>
                <a:gd name="connsiteX143" fmla="*/ 597100 w 728710"/>
                <a:gd name="connsiteY143" fmla="*/ 229077 h 527636"/>
                <a:gd name="connsiteX144" fmla="*/ 598100 w 728710"/>
                <a:gd name="connsiteY144" fmla="*/ 224401 h 527636"/>
                <a:gd name="connsiteX145" fmla="*/ 595052 w 728710"/>
                <a:gd name="connsiteY145" fmla="*/ 220695 h 527636"/>
                <a:gd name="connsiteX146" fmla="*/ 597271 w 728710"/>
                <a:gd name="connsiteY146" fmla="*/ 216400 h 527636"/>
                <a:gd name="connsiteX147" fmla="*/ 597309 w 728710"/>
                <a:gd name="connsiteY147" fmla="*/ 211618 h 527636"/>
                <a:gd name="connsiteX148" fmla="*/ 601196 w 728710"/>
                <a:gd name="connsiteY148" fmla="*/ 208808 h 527636"/>
                <a:gd name="connsiteX149" fmla="*/ 599672 w 728710"/>
                <a:gd name="connsiteY149" fmla="*/ 204217 h 527636"/>
                <a:gd name="connsiteX150" fmla="*/ 601167 w 728710"/>
                <a:gd name="connsiteY150" fmla="*/ 199607 h 527636"/>
                <a:gd name="connsiteX151" fmla="*/ 603968 w 728710"/>
                <a:gd name="connsiteY151" fmla="*/ 195711 h 527636"/>
                <a:gd name="connsiteX152" fmla="*/ 602577 w 728710"/>
                <a:gd name="connsiteY152" fmla="*/ 191149 h 527636"/>
                <a:gd name="connsiteX153" fmla="*/ 599596 w 728710"/>
                <a:gd name="connsiteY153" fmla="*/ 187367 h 527636"/>
                <a:gd name="connsiteX154" fmla="*/ 599786 w 728710"/>
                <a:gd name="connsiteY154" fmla="*/ 182557 h 527636"/>
                <a:gd name="connsiteX155" fmla="*/ 600577 w 728710"/>
                <a:gd name="connsiteY155" fmla="*/ 177823 h 527636"/>
                <a:gd name="connsiteX156" fmla="*/ 600186 w 728710"/>
                <a:gd name="connsiteY156" fmla="*/ 173032 h 527636"/>
                <a:gd name="connsiteX157" fmla="*/ 599567 w 728710"/>
                <a:gd name="connsiteY157" fmla="*/ 168289 h 527636"/>
                <a:gd name="connsiteX158" fmla="*/ 597081 w 728710"/>
                <a:gd name="connsiteY158" fmla="*/ 164136 h 527636"/>
                <a:gd name="connsiteX159" fmla="*/ 594166 w 728710"/>
                <a:gd name="connsiteY159" fmla="*/ 160316 h 527636"/>
                <a:gd name="connsiteX160" fmla="*/ 592976 w 728710"/>
                <a:gd name="connsiteY160" fmla="*/ 155697 h 527636"/>
                <a:gd name="connsiteX161" fmla="*/ 589566 w 728710"/>
                <a:gd name="connsiteY161" fmla="*/ 152296 h 527636"/>
                <a:gd name="connsiteX162" fmla="*/ 587937 w 728710"/>
                <a:gd name="connsiteY162" fmla="*/ 147791 h 527636"/>
                <a:gd name="connsiteX163" fmla="*/ 585489 w 728710"/>
                <a:gd name="connsiteY163" fmla="*/ 143657 h 527636"/>
                <a:gd name="connsiteX164" fmla="*/ 586061 w 728710"/>
                <a:gd name="connsiteY164" fmla="*/ 138923 h 527636"/>
                <a:gd name="connsiteX165" fmla="*/ 584679 w 728710"/>
                <a:gd name="connsiteY165" fmla="*/ 134323 h 527636"/>
                <a:gd name="connsiteX166" fmla="*/ 580536 w 728710"/>
                <a:gd name="connsiteY166" fmla="*/ 131799 h 527636"/>
                <a:gd name="connsiteX167" fmla="*/ 576373 w 728710"/>
                <a:gd name="connsiteY167" fmla="*/ 129370 h 527636"/>
                <a:gd name="connsiteX168" fmla="*/ 572316 w 728710"/>
                <a:gd name="connsiteY168" fmla="*/ 126674 h 527636"/>
                <a:gd name="connsiteX169" fmla="*/ 568353 w 728710"/>
                <a:gd name="connsiteY169" fmla="*/ 123874 h 527636"/>
                <a:gd name="connsiteX170" fmla="*/ 564239 w 728710"/>
                <a:gd name="connsiteY170" fmla="*/ 121168 h 527636"/>
                <a:gd name="connsiteX171" fmla="*/ 560581 w 728710"/>
                <a:gd name="connsiteY171" fmla="*/ 118063 h 527636"/>
                <a:gd name="connsiteX172" fmla="*/ 561572 w 728710"/>
                <a:gd name="connsiteY172" fmla="*/ 113387 h 527636"/>
                <a:gd name="connsiteX173" fmla="*/ 559038 w 728710"/>
                <a:gd name="connsiteY173" fmla="*/ 109234 h 527636"/>
                <a:gd name="connsiteX174" fmla="*/ 556390 w 728710"/>
                <a:gd name="connsiteY174" fmla="*/ 105271 h 527636"/>
                <a:gd name="connsiteX175" fmla="*/ 553361 w 728710"/>
                <a:gd name="connsiteY175" fmla="*/ 101566 h 527636"/>
                <a:gd name="connsiteX176" fmla="*/ 548608 w 728710"/>
                <a:gd name="connsiteY176" fmla="*/ 101966 h 527636"/>
                <a:gd name="connsiteX177" fmla="*/ 544665 w 728710"/>
                <a:gd name="connsiteY177" fmla="*/ 99280 h 527636"/>
                <a:gd name="connsiteX178" fmla="*/ 544398 w 728710"/>
                <a:gd name="connsiteY178" fmla="*/ 94508 h 527636"/>
                <a:gd name="connsiteX179" fmla="*/ 542331 w 728710"/>
                <a:gd name="connsiteY179" fmla="*/ 90146 h 527636"/>
                <a:gd name="connsiteX180" fmla="*/ 541674 w 728710"/>
                <a:gd name="connsiteY180" fmla="*/ 85364 h 527636"/>
                <a:gd name="connsiteX181" fmla="*/ 538874 w 728710"/>
                <a:gd name="connsiteY181" fmla="*/ 81459 h 527636"/>
                <a:gd name="connsiteX182" fmla="*/ 534168 w 728710"/>
                <a:gd name="connsiteY182" fmla="*/ 82316 h 527636"/>
                <a:gd name="connsiteX183" fmla="*/ 533168 w 728710"/>
                <a:gd name="connsiteY183" fmla="*/ 77601 h 527636"/>
                <a:gd name="connsiteX184" fmla="*/ 530244 w 728710"/>
                <a:gd name="connsiteY184" fmla="*/ 73810 h 527636"/>
                <a:gd name="connsiteX185" fmla="*/ 526415 w 728710"/>
                <a:gd name="connsiteY185" fmla="*/ 70848 h 527636"/>
                <a:gd name="connsiteX186" fmla="*/ 523024 w 728710"/>
                <a:gd name="connsiteY186" fmla="*/ 67486 h 527636"/>
                <a:gd name="connsiteX187" fmla="*/ 520185 w 728710"/>
                <a:gd name="connsiteY187" fmla="*/ 63647 h 527636"/>
                <a:gd name="connsiteX188" fmla="*/ 517890 w 728710"/>
                <a:gd name="connsiteY188" fmla="*/ 59466 h 527636"/>
                <a:gd name="connsiteX189" fmla="*/ 517566 w 728710"/>
                <a:gd name="connsiteY189" fmla="*/ 54656 h 527636"/>
                <a:gd name="connsiteX190" fmla="*/ 514890 w 728710"/>
                <a:gd name="connsiteY190" fmla="*/ 50665 h 527636"/>
                <a:gd name="connsiteX191" fmla="*/ 512080 w 728710"/>
                <a:gd name="connsiteY191" fmla="*/ 46769 h 527636"/>
                <a:gd name="connsiteX192" fmla="*/ 510860 w 728710"/>
                <a:gd name="connsiteY192" fmla="*/ 41797 h 527636"/>
                <a:gd name="connsiteX193" fmla="*/ 509794 w 728710"/>
                <a:gd name="connsiteY193" fmla="*/ 37158 h 527636"/>
                <a:gd name="connsiteX194" fmla="*/ 507679 w 728710"/>
                <a:gd name="connsiteY194" fmla="*/ 32767 h 527636"/>
                <a:gd name="connsiteX195" fmla="*/ 505850 w 728710"/>
                <a:gd name="connsiteY195" fmla="*/ 28347 h 527636"/>
                <a:gd name="connsiteX196" fmla="*/ 502345 w 728710"/>
                <a:gd name="connsiteY196" fmla="*/ 25119 h 527636"/>
                <a:gd name="connsiteX197" fmla="*/ 499707 w 728710"/>
                <a:gd name="connsiteY197" fmla="*/ 21061 h 527636"/>
                <a:gd name="connsiteX198" fmla="*/ 496201 w 728710"/>
                <a:gd name="connsiteY198" fmla="*/ 17708 h 527636"/>
                <a:gd name="connsiteX199" fmla="*/ 495935 w 728710"/>
                <a:gd name="connsiteY199" fmla="*/ 12812 h 527636"/>
                <a:gd name="connsiteX200" fmla="*/ 491049 w 728710"/>
                <a:gd name="connsiteY200" fmla="*/ 12974 h 527636"/>
                <a:gd name="connsiteX201" fmla="*/ 488058 w 728710"/>
                <a:gd name="connsiteY201" fmla="*/ 9250 h 527636"/>
                <a:gd name="connsiteX202" fmla="*/ 485638 w 728710"/>
                <a:gd name="connsiteY202" fmla="*/ 5135 h 527636"/>
                <a:gd name="connsiteX203" fmla="*/ 481724 w 728710"/>
                <a:gd name="connsiteY203" fmla="*/ 2420 h 527636"/>
                <a:gd name="connsiteX204" fmla="*/ 477628 w 728710"/>
                <a:gd name="connsiteY204" fmla="*/ -75 h 527636"/>
                <a:gd name="connsiteX205" fmla="*/ 473056 w 728710"/>
                <a:gd name="connsiteY205" fmla="*/ 1287 h 527636"/>
                <a:gd name="connsiteX206" fmla="*/ 468246 w 728710"/>
                <a:gd name="connsiteY206" fmla="*/ 1296 h 527636"/>
                <a:gd name="connsiteX207" fmla="*/ 463635 w 728710"/>
                <a:gd name="connsiteY207" fmla="*/ 2516 h 527636"/>
                <a:gd name="connsiteX208" fmla="*/ 459321 w 728710"/>
                <a:gd name="connsiteY208" fmla="*/ 4649 h 527636"/>
                <a:gd name="connsiteX209" fmla="*/ 454759 w 728710"/>
                <a:gd name="connsiteY209" fmla="*/ 6154 h 527636"/>
                <a:gd name="connsiteX210" fmla="*/ 450339 w 728710"/>
                <a:gd name="connsiteY210" fmla="*/ 7945 h 527636"/>
                <a:gd name="connsiteX211" fmla="*/ 446062 w 728710"/>
                <a:gd name="connsiteY211" fmla="*/ 10117 h 527636"/>
                <a:gd name="connsiteX212" fmla="*/ 443690 w 728710"/>
                <a:gd name="connsiteY212" fmla="*/ 14441 h 527636"/>
                <a:gd name="connsiteX213" fmla="*/ 441119 w 728710"/>
                <a:gd name="connsiteY213" fmla="*/ 18622 h 527636"/>
                <a:gd name="connsiteX214" fmla="*/ 439375 w 728710"/>
                <a:gd name="connsiteY214" fmla="*/ 23452 h 527636"/>
                <a:gd name="connsiteX215" fmla="*/ 436270 w 728710"/>
                <a:gd name="connsiteY215" fmla="*/ 27252 h 527636"/>
                <a:gd name="connsiteX216" fmla="*/ 435184 w 728710"/>
                <a:gd name="connsiteY216" fmla="*/ 31891 h 527636"/>
                <a:gd name="connsiteX217" fmla="*/ 430736 w 728710"/>
                <a:gd name="connsiteY217" fmla="*/ 33739 h 527636"/>
                <a:gd name="connsiteX218" fmla="*/ 425812 w 728710"/>
                <a:gd name="connsiteY218" fmla="*/ 34024 h 527636"/>
                <a:gd name="connsiteX219" fmla="*/ 420849 w 728710"/>
                <a:gd name="connsiteY219" fmla="*/ 35491 h 527636"/>
                <a:gd name="connsiteX220" fmla="*/ 416068 w 728710"/>
                <a:gd name="connsiteY220" fmla="*/ 35891 h 527636"/>
                <a:gd name="connsiteX221" fmla="*/ 411362 w 728710"/>
                <a:gd name="connsiteY221" fmla="*/ 37025 h 527636"/>
                <a:gd name="connsiteX222" fmla="*/ 407400 w 728710"/>
                <a:gd name="connsiteY222" fmla="*/ 39692 h 527636"/>
                <a:gd name="connsiteX223" fmla="*/ 402571 w 728710"/>
                <a:gd name="connsiteY223" fmla="*/ 40854 h 527636"/>
                <a:gd name="connsiteX224" fmla="*/ 397780 w 728710"/>
                <a:gd name="connsiteY224" fmla="*/ 40644 h 527636"/>
                <a:gd name="connsiteX225" fmla="*/ 392760 w 728710"/>
                <a:gd name="connsiteY225" fmla="*/ 41406 h 527636"/>
                <a:gd name="connsiteX226" fmla="*/ 387960 w 728710"/>
                <a:gd name="connsiteY226" fmla="*/ 42492 h 527636"/>
                <a:gd name="connsiteX227" fmla="*/ 383197 w 728710"/>
                <a:gd name="connsiteY227" fmla="*/ 43511 h 527636"/>
                <a:gd name="connsiteX228" fmla="*/ 378425 w 728710"/>
                <a:gd name="connsiteY228" fmla="*/ 44588 h 527636"/>
                <a:gd name="connsiteX229" fmla="*/ 373558 w 728710"/>
                <a:gd name="connsiteY229" fmla="*/ 45788 h 527636"/>
                <a:gd name="connsiteX230" fmla="*/ 369081 w 728710"/>
                <a:gd name="connsiteY230" fmla="*/ 48102 h 527636"/>
                <a:gd name="connsiteX231" fmla="*/ 365319 w 728710"/>
                <a:gd name="connsiteY231" fmla="*/ 51255 h 527636"/>
                <a:gd name="connsiteX232" fmla="*/ 363271 w 728710"/>
                <a:gd name="connsiteY232" fmla="*/ 55656 h 527636"/>
                <a:gd name="connsiteX233" fmla="*/ 361575 w 728710"/>
                <a:gd name="connsiteY233" fmla="*/ 60542 h 527636"/>
                <a:gd name="connsiteX234" fmla="*/ 358165 w 728710"/>
                <a:gd name="connsiteY234" fmla="*/ 63952 h 527636"/>
                <a:gd name="connsiteX235" fmla="*/ 353850 w 728710"/>
                <a:gd name="connsiteY235" fmla="*/ 66057 h 527636"/>
                <a:gd name="connsiteX236" fmla="*/ 349755 w 728710"/>
                <a:gd name="connsiteY236" fmla="*/ 68648 h 527636"/>
                <a:gd name="connsiteX237" fmla="*/ 344983 w 728710"/>
                <a:gd name="connsiteY237" fmla="*/ 68486 h 527636"/>
                <a:gd name="connsiteX238" fmla="*/ 340753 w 728710"/>
                <a:gd name="connsiteY238" fmla="*/ 66238 h 527636"/>
                <a:gd name="connsiteX239" fmla="*/ 337477 w 728710"/>
                <a:gd name="connsiteY239" fmla="*/ 62590 h 527636"/>
                <a:gd name="connsiteX240" fmla="*/ 335106 w 728710"/>
                <a:gd name="connsiteY240" fmla="*/ 58399 h 527636"/>
                <a:gd name="connsiteX241" fmla="*/ 330381 w 728710"/>
                <a:gd name="connsiteY241" fmla="*/ 57065 h 527636"/>
                <a:gd name="connsiteX242" fmla="*/ 326028 w 728710"/>
                <a:gd name="connsiteY242" fmla="*/ 54970 h 527636"/>
                <a:gd name="connsiteX243" fmla="*/ 324609 w 728710"/>
                <a:gd name="connsiteY243" fmla="*/ 50207 h 527636"/>
                <a:gd name="connsiteX244" fmla="*/ 321409 w 728710"/>
                <a:gd name="connsiteY244" fmla="*/ 46445 h 527636"/>
                <a:gd name="connsiteX245" fmla="*/ 317846 w 728710"/>
                <a:gd name="connsiteY245" fmla="*/ 43273 h 527636"/>
                <a:gd name="connsiteX246" fmla="*/ 313188 w 728710"/>
                <a:gd name="connsiteY246" fmla="*/ 44302 h 527636"/>
                <a:gd name="connsiteX247" fmla="*/ 308369 w 728710"/>
                <a:gd name="connsiteY247" fmla="*/ 43959 h 527636"/>
                <a:gd name="connsiteX248" fmla="*/ 303854 w 728710"/>
                <a:gd name="connsiteY248" fmla="*/ 45559 h 527636"/>
                <a:gd name="connsiteX249" fmla="*/ 300806 w 728710"/>
                <a:gd name="connsiteY249" fmla="*/ 49560 h 527636"/>
                <a:gd name="connsiteX250" fmla="*/ 296043 w 728710"/>
                <a:gd name="connsiteY250" fmla="*/ 50779 h 527636"/>
                <a:gd name="connsiteX251" fmla="*/ 291329 w 728710"/>
                <a:gd name="connsiteY251" fmla="*/ 51684 h 527636"/>
                <a:gd name="connsiteX252" fmla="*/ 286766 w 728710"/>
                <a:gd name="connsiteY252" fmla="*/ 50169 h 527636"/>
                <a:gd name="connsiteX253" fmla="*/ 282413 w 728710"/>
                <a:gd name="connsiteY253" fmla="*/ 48150 h 527636"/>
                <a:gd name="connsiteX254" fmla="*/ 277832 w 728710"/>
                <a:gd name="connsiteY254" fmla="*/ 46683 h 527636"/>
                <a:gd name="connsiteX255" fmla="*/ 273259 w 728710"/>
                <a:gd name="connsiteY255" fmla="*/ 44826 h 527636"/>
                <a:gd name="connsiteX256" fmla="*/ 269259 w 728710"/>
                <a:gd name="connsiteY256" fmla="*/ 47578 h 527636"/>
                <a:gd name="connsiteX257" fmla="*/ 264592 w 728710"/>
                <a:gd name="connsiteY257" fmla="*/ 48864 h 527636"/>
                <a:gd name="connsiteX258" fmla="*/ 261972 w 728710"/>
                <a:gd name="connsiteY258" fmla="*/ 44712 h 527636"/>
                <a:gd name="connsiteX259" fmla="*/ 257743 w 728710"/>
                <a:gd name="connsiteY259" fmla="*/ 42473 h 527636"/>
                <a:gd name="connsiteX260" fmla="*/ 252914 w 728710"/>
                <a:gd name="connsiteY260" fmla="*/ 42911 h 527636"/>
                <a:gd name="connsiteX261" fmla="*/ 248199 w 728710"/>
                <a:gd name="connsiteY261" fmla="*/ 42025 h 527636"/>
                <a:gd name="connsiteX262" fmla="*/ 243132 w 728710"/>
                <a:gd name="connsiteY262" fmla="*/ 42130 h 527636"/>
                <a:gd name="connsiteX263" fmla="*/ 238979 w 728710"/>
                <a:gd name="connsiteY263" fmla="*/ 44568 h 527636"/>
                <a:gd name="connsiteX264" fmla="*/ 234216 w 728710"/>
                <a:gd name="connsiteY264" fmla="*/ 44683 h 527636"/>
                <a:gd name="connsiteX265" fmla="*/ 229864 w 728710"/>
                <a:gd name="connsiteY265" fmla="*/ 42387 h 527636"/>
                <a:gd name="connsiteX266" fmla="*/ 225758 w 728710"/>
                <a:gd name="connsiteY266" fmla="*/ 39730 h 527636"/>
                <a:gd name="connsiteX267" fmla="*/ 221796 w 728710"/>
                <a:gd name="connsiteY267" fmla="*/ 36358 h 527636"/>
                <a:gd name="connsiteX268" fmla="*/ 220786 w 728710"/>
                <a:gd name="connsiteY268" fmla="*/ 31662 h 527636"/>
                <a:gd name="connsiteX269" fmla="*/ 215414 w 728710"/>
                <a:gd name="connsiteY269" fmla="*/ 32100 h 527636"/>
                <a:gd name="connsiteX270" fmla="*/ 210575 w 728710"/>
                <a:gd name="connsiteY270" fmla="*/ 32996 h 527636"/>
                <a:gd name="connsiteX271" fmla="*/ 208813 w 728710"/>
                <a:gd name="connsiteY271" fmla="*/ 38425 h 527636"/>
                <a:gd name="connsiteX272" fmla="*/ 206327 w 728710"/>
                <a:gd name="connsiteY272" fmla="*/ 42664 h 527636"/>
                <a:gd name="connsiteX273" fmla="*/ 201574 w 728710"/>
                <a:gd name="connsiteY273" fmla="*/ 44235 h 527636"/>
                <a:gd name="connsiteX274" fmla="*/ 197117 w 728710"/>
                <a:gd name="connsiteY274" fmla="*/ 42178 h 527636"/>
                <a:gd name="connsiteX275" fmla="*/ 197621 w 728710"/>
                <a:gd name="connsiteY275" fmla="*/ 47102 h 527636"/>
                <a:gd name="connsiteX276" fmla="*/ 193383 w 728710"/>
                <a:gd name="connsiteY276" fmla="*/ 50055 h 527636"/>
                <a:gd name="connsiteX277" fmla="*/ 190964 w 728710"/>
                <a:gd name="connsiteY277" fmla="*/ 54322 h 527636"/>
                <a:gd name="connsiteX278" fmla="*/ 186182 w 728710"/>
                <a:gd name="connsiteY278" fmla="*/ 56580 h 527636"/>
                <a:gd name="connsiteX279" fmla="*/ 186191 w 728710"/>
                <a:gd name="connsiteY279" fmla="*/ 61656 h 527636"/>
                <a:gd name="connsiteX280" fmla="*/ 181600 w 728710"/>
                <a:gd name="connsiteY280" fmla="*/ 63142 h 527636"/>
                <a:gd name="connsiteX281" fmla="*/ 178810 w 728710"/>
                <a:gd name="connsiteY281" fmla="*/ 68124 h 527636"/>
                <a:gd name="connsiteX282" fmla="*/ 173590 w 728710"/>
                <a:gd name="connsiteY282" fmla="*/ 70362 h 527636"/>
                <a:gd name="connsiteX283" fmla="*/ 168713 w 728710"/>
                <a:gd name="connsiteY283" fmla="*/ 69353 h 527636"/>
                <a:gd name="connsiteX284" fmla="*/ 163941 w 728710"/>
                <a:gd name="connsiteY284" fmla="*/ 66619 h 527636"/>
                <a:gd name="connsiteX285" fmla="*/ 161027 w 728710"/>
                <a:gd name="connsiteY285" fmla="*/ 70496 h 527636"/>
                <a:gd name="connsiteX286" fmla="*/ 156645 w 728710"/>
                <a:gd name="connsiteY286" fmla="*/ 73448 h 527636"/>
                <a:gd name="connsiteX287" fmla="*/ 152997 w 728710"/>
                <a:gd name="connsiteY287" fmla="*/ 70277 h 527636"/>
                <a:gd name="connsiteX288" fmla="*/ 151320 w 728710"/>
                <a:gd name="connsiteY288" fmla="*/ 74753 h 527636"/>
                <a:gd name="connsiteX289" fmla="*/ 147996 w 728710"/>
                <a:gd name="connsiteY289" fmla="*/ 78725 h 527636"/>
                <a:gd name="connsiteX290" fmla="*/ 145234 w 728710"/>
                <a:gd name="connsiteY290" fmla="*/ 83564 h 527636"/>
                <a:gd name="connsiteX291" fmla="*/ 143233 w 728710"/>
                <a:gd name="connsiteY291" fmla="*/ 88755 h 527636"/>
                <a:gd name="connsiteX292" fmla="*/ 138890 w 728710"/>
                <a:gd name="connsiteY292" fmla="*/ 91317 h 527636"/>
                <a:gd name="connsiteX293" fmla="*/ 135166 w 728710"/>
                <a:gd name="connsiteY293" fmla="*/ 95423 h 527636"/>
                <a:gd name="connsiteX294" fmla="*/ 131556 w 728710"/>
                <a:gd name="connsiteY294" fmla="*/ 98890 h 527636"/>
                <a:gd name="connsiteX295" fmla="*/ 130432 w 728710"/>
                <a:gd name="connsiteY295" fmla="*/ 103862 h 527636"/>
                <a:gd name="connsiteX296" fmla="*/ 132004 w 728710"/>
                <a:gd name="connsiteY296" fmla="*/ 108815 h 527636"/>
                <a:gd name="connsiteX297" fmla="*/ 131309 w 728710"/>
                <a:gd name="connsiteY297" fmla="*/ 113796 h 527636"/>
                <a:gd name="connsiteX298" fmla="*/ 126451 w 728710"/>
                <a:gd name="connsiteY298" fmla="*/ 115596 h 527636"/>
                <a:gd name="connsiteX299" fmla="*/ 124136 w 728710"/>
                <a:gd name="connsiteY299" fmla="*/ 120073 h 527636"/>
                <a:gd name="connsiteX300" fmla="*/ 121174 w 728710"/>
                <a:gd name="connsiteY300" fmla="*/ 123874 h 527636"/>
                <a:gd name="connsiteX301" fmla="*/ 120450 w 728710"/>
                <a:gd name="connsiteY301" fmla="*/ 128855 h 527636"/>
                <a:gd name="connsiteX302" fmla="*/ 120078 w 728710"/>
                <a:gd name="connsiteY302" fmla="*/ 133789 h 527636"/>
                <a:gd name="connsiteX303" fmla="*/ 117840 w 728710"/>
                <a:gd name="connsiteY303" fmla="*/ 138142 h 527636"/>
                <a:gd name="connsiteX304" fmla="*/ 115954 w 728710"/>
                <a:gd name="connsiteY304" fmla="*/ 142543 h 527636"/>
                <a:gd name="connsiteX305" fmla="*/ 112725 w 728710"/>
                <a:gd name="connsiteY305" fmla="*/ 146238 h 527636"/>
                <a:gd name="connsiteX306" fmla="*/ 109201 w 728710"/>
                <a:gd name="connsiteY306" fmla="*/ 149867 h 527636"/>
                <a:gd name="connsiteX307" fmla="*/ 105553 w 728710"/>
                <a:gd name="connsiteY307" fmla="*/ 153706 h 527636"/>
                <a:gd name="connsiteX308" fmla="*/ 107182 w 728710"/>
                <a:gd name="connsiteY308" fmla="*/ 158497 h 527636"/>
                <a:gd name="connsiteX309" fmla="*/ 105534 w 728710"/>
                <a:gd name="connsiteY309" fmla="*/ 163355 h 527636"/>
                <a:gd name="connsiteX310" fmla="*/ 101715 w 728710"/>
                <a:gd name="connsiteY310" fmla="*/ 166212 h 527636"/>
                <a:gd name="connsiteX311" fmla="*/ 101752 w 728710"/>
                <a:gd name="connsiteY311" fmla="*/ 171260 h 527636"/>
                <a:gd name="connsiteX312" fmla="*/ 98533 w 728710"/>
                <a:gd name="connsiteY312" fmla="*/ 175271 h 527636"/>
                <a:gd name="connsiteX313" fmla="*/ 95199 w 728710"/>
                <a:gd name="connsiteY313" fmla="*/ 178766 h 527636"/>
                <a:gd name="connsiteX314" fmla="*/ 93980 w 728710"/>
                <a:gd name="connsiteY314" fmla="*/ 183738 h 527636"/>
                <a:gd name="connsiteX315" fmla="*/ 95304 w 728710"/>
                <a:gd name="connsiteY315" fmla="*/ 188691 h 527636"/>
                <a:gd name="connsiteX316" fmla="*/ 93456 w 728710"/>
                <a:gd name="connsiteY316" fmla="*/ 193254 h 527636"/>
                <a:gd name="connsiteX317" fmla="*/ 88684 w 728710"/>
                <a:gd name="connsiteY317" fmla="*/ 193902 h 527636"/>
                <a:gd name="connsiteX318" fmla="*/ 87798 w 728710"/>
                <a:gd name="connsiteY318" fmla="*/ 198645 h 527636"/>
                <a:gd name="connsiteX319" fmla="*/ 83150 w 728710"/>
                <a:gd name="connsiteY319" fmla="*/ 200274 h 527636"/>
                <a:gd name="connsiteX320" fmla="*/ 79273 w 728710"/>
                <a:gd name="connsiteY320" fmla="*/ 203684 h 527636"/>
                <a:gd name="connsiteX321" fmla="*/ 79207 w 728710"/>
                <a:gd name="connsiteY321" fmla="*/ 208456 h 527636"/>
                <a:gd name="connsiteX322" fmla="*/ 76302 w 728710"/>
                <a:gd name="connsiteY322" fmla="*/ 213275 h 527636"/>
                <a:gd name="connsiteX323" fmla="*/ 78159 w 728710"/>
                <a:gd name="connsiteY323" fmla="*/ 217990 h 527636"/>
                <a:gd name="connsiteX324" fmla="*/ 78064 w 728710"/>
                <a:gd name="connsiteY324" fmla="*/ 223020 h 527636"/>
                <a:gd name="connsiteX325" fmla="*/ 73292 w 728710"/>
                <a:gd name="connsiteY325" fmla="*/ 224905 h 527636"/>
                <a:gd name="connsiteX326" fmla="*/ 70729 w 728710"/>
                <a:gd name="connsiteY326" fmla="*/ 229220 h 527636"/>
                <a:gd name="connsiteX327" fmla="*/ 70101 w 728710"/>
                <a:gd name="connsiteY327" fmla="*/ 234164 h 527636"/>
                <a:gd name="connsiteX328" fmla="*/ 67167 w 728710"/>
                <a:gd name="connsiteY328" fmla="*/ 238088 h 527636"/>
                <a:gd name="connsiteX329" fmla="*/ 63281 w 728710"/>
                <a:gd name="connsiteY329" fmla="*/ 241488 h 527636"/>
                <a:gd name="connsiteX330" fmla="*/ 59109 w 728710"/>
                <a:gd name="connsiteY330" fmla="*/ 244070 h 527636"/>
                <a:gd name="connsiteX331" fmla="*/ 54099 w 728710"/>
                <a:gd name="connsiteY331" fmla="*/ 242317 h 527636"/>
                <a:gd name="connsiteX332" fmla="*/ 49279 w 728710"/>
                <a:gd name="connsiteY332" fmla="*/ 242088 h 527636"/>
                <a:gd name="connsiteX333" fmla="*/ 44507 w 728710"/>
                <a:gd name="connsiteY333" fmla="*/ 239698 h 527636"/>
                <a:gd name="connsiteX334" fmla="*/ 39344 w 728710"/>
                <a:gd name="connsiteY334" fmla="*/ 241460 h 527636"/>
                <a:gd name="connsiteX335" fmla="*/ 36668 w 728710"/>
                <a:gd name="connsiteY335" fmla="*/ 245841 h 527636"/>
                <a:gd name="connsiteX336" fmla="*/ 34582 w 728710"/>
                <a:gd name="connsiteY336" fmla="*/ 250861 h 527636"/>
                <a:gd name="connsiteX337" fmla="*/ 31477 w 728710"/>
                <a:gd name="connsiteY337" fmla="*/ 254557 h 527636"/>
                <a:gd name="connsiteX338" fmla="*/ 26638 w 728710"/>
                <a:gd name="connsiteY338" fmla="*/ 255795 h 527636"/>
                <a:gd name="connsiteX339" fmla="*/ 22343 w 728710"/>
                <a:gd name="connsiteY339" fmla="*/ 252566 h 527636"/>
                <a:gd name="connsiteX340" fmla="*/ 17561 w 728710"/>
                <a:gd name="connsiteY340" fmla="*/ 250109 h 527636"/>
                <a:gd name="connsiteX341" fmla="*/ 15637 w 728710"/>
                <a:gd name="connsiteY341" fmla="*/ 254490 h 527636"/>
                <a:gd name="connsiteX342" fmla="*/ 10732 w 728710"/>
                <a:gd name="connsiteY342" fmla="*/ 254290 h 527636"/>
                <a:gd name="connsiteX343" fmla="*/ 5969 w 728710"/>
                <a:gd name="connsiteY343" fmla="*/ 253147 h 527636"/>
                <a:gd name="connsiteX344" fmla="*/ 1187 w 728710"/>
                <a:gd name="connsiteY344" fmla="*/ 254671 h 527636"/>
                <a:gd name="connsiteX345" fmla="*/ -213 w 728710"/>
                <a:gd name="connsiteY345" fmla="*/ 259367 h 527636"/>
                <a:gd name="connsiteX346" fmla="*/ 3626 w 728710"/>
                <a:gd name="connsiteY346" fmla="*/ 262844 h 527636"/>
                <a:gd name="connsiteX347" fmla="*/ 5692 w 728710"/>
                <a:gd name="connsiteY347" fmla="*/ 267654 h 527636"/>
                <a:gd name="connsiteX348" fmla="*/ 8236 w 728710"/>
                <a:gd name="connsiteY348" fmla="*/ 273035 h 527636"/>
                <a:gd name="connsiteX349" fmla="*/ 13761 w 728710"/>
                <a:gd name="connsiteY349" fmla="*/ 274578 h 527636"/>
                <a:gd name="connsiteX350" fmla="*/ 17189 w 728710"/>
                <a:gd name="connsiteY350" fmla="*/ 279245 h 527636"/>
                <a:gd name="connsiteX351" fmla="*/ 22085 w 728710"/>
                <a:gd name="connsiteY351" fmla="*/ 281484 h 527636"/>
                <a:gd name="connsiteX352" fmla="*/ 25152 w 728710"/>
                <a:gd name="connsiteY352" fmla="*/ 285504 h 527636"/>
                <a:gd name="connsiteX353" fmla="*/ 28915 w 728710"/>
                <a:gd name="connsiteY353" fmla="*/ 289713 h 527636"/>
                <a:gd name="connsiteX354" fmla="*/ 30543 w 728710"/>
                <a:gd name="connsiteY354" fmla="*/ 294409 h 527636"/>
                <a:gd name="connsiteX355" fmla="*/ 32734 w 728710"/>
                <a:gd name="connsiteY355" fmla="*/ 298924 h 527636"/>
                <a:gd name="connsiteX356" fmla="*/ 38182 w 728710"/>
                <a:gd name="connsiteY356" fmla="*/ 299220 h 527636"/>
                <a:gd name="connsiteX357" fmla="*/ 40573 w 728710"/>
                <a:gd name="connsiteY357" fmla="*/ 304030 h 527636"/>
                <a:gd name="connsiteX358" fmla="*/ 40678 w 728710"/>
                <a:gd name="connsiteY358" fmla="*/ 308925 h 527636"/>
                <a:gd name="connsiteX359" fmla="*/ 39116 w 728710"/>
                <a:gd name="connsiteY359" fmla="*/ 313602 h 527636"/>
                <a:gd name="connsiteX360" fmla="*/ 40564 w 728710"/>
                <a:gd name="connsiteY360" fmla="*/ 318622 h 527636"/>
                <a:gd name="connsiteX361" fmla="*/ 42640 w 728710"/>
                <a:gd name="connsiteY361" fmla="*/ 323251 h 527636"/>
                <a:gd name="connsiteX362" fmla="*/ 39725 w 728710"/>
                <a:gd name="connsiteY362" fmla="*/ 327366 h 527636"/>
                <a:gd name="connsiteX363" fmla="*/ 43964 w 728710"/>
                <a:gd name="connsiteY363" fmla="*/ 331071 h 527636"/>
                <a:gd name="connsiteX364" fmla="*/ 46184 w 728710"/>
                <a:gd name="connsiteY364" fmla="*/ 335900 h 527636"/>
                <a:gd name="connsiteX365" fmla="*/ 50470 w 728710"/>
                <a:gd name="connsiteY365" fmla="*/ 339282 h 527636"/>
                <a:gd name="connsiteX366" fmla="*/ 53642 w 728710"/>
                <a:gd name="connsiteY366" fmla="*/ 343006 h 527636"/>
                <a:gd name="connsiteX367" fmla="*/ 57013 w 728710"/>
                <a:gd name="connsiteY367" fmla="*/ 346606 h 527636"/>
                <a:gd name="connsiteX368" fmla="*/ 61300 w 728710"/>
                <a:gd name="connsiteY368" fmla="*/ 348797 h 527636"/>
                <a:gd name="connsiteX369" fmla="*/ 65767 w 728710"/>
                <a:gd name="connsiteY369" fmla="*/ 350540 h 527636"/>
                <a:gd name="connsiteX370" fmla="*/ 70501 w 728710"/>
                <a:gd name="connsiteY370" fmla="*/ 351283 h 527636"/>
                <a:gd name="connsiteX371" fmla="*/ 72987 w 728710"/>
                <a:gd name="connsiteY371" fmla="*/ 355807 h 527636"/>
                <a:gd name="connsiteX372" fmla="*/ 77521 w 728710"/>
                <a:gd name="connsiteY372" fmla="*/ 358036 h 527636"/>
                <a:gd name="connsiteX373" fmla="*/ 82826 w 728710"/>
                <a:gd name="connsiteY373" fmla="*/ 358236 h 527636"/>
                <a:gd name="connsiteX374" fmla="*/ 88332 w 728710"/>
                <a:gd name="connsiteY374" fmla="*/ 359227 h 527636"/>
                <a:gd name="connsiteX375" fmla="*/ 92608 w 728710"/>
                <a:gd name="connsiteY375" fmla="*/ 362513 h 527636"/>
                <a:gd name="connsiteX376" fmla="*/ 96447 w 728710"/>
                <a:gd name="connsiteY376" fmla="*/ 365895 h 527636"/>
                <a:gd name="connsiteX377" fmla="*/ 93866 w 728710"/>
                <a:gd name="connsiteY377" fmla="*/ 370581 h 527636"/>
                <a:gd name="connsiteX378" fmla="*/ 91675 w 728710"/>
                <a:gd name="connsiteY378" fmla="*/ 375124 h 527636"/>
                <a:gd name="connsiteX379" fmla="*/ 89751 w 728710"/>
                <a:gd name="connsiteY379" fmla="*/ 379934 h 527636"/>
                <a:gd name="connsiteX380" fmla="*/ 85350 w 728710"/>
                <a:gd name="connsiteY380" fmla="*/ 381887 h 527636"/>
                <a:gd name="connsiteX381" fmla="*/ 88208 w 728710"/>
                <a:gd name="connsiteY381" fmla="*/ 386192 h 527636"/>
                <a:gd name="connsiteX382" fmla="*/ 92380 w 728710"/>
                <a:gd name="connsiteY382" fmla="*/ 388983 h 527636"/>
                <a:gd name="connsiteX383" fmla="*/ 97152 w 728710"/>
                <a:gd name="connsiteY383" fmla="*/ 391126 h 527636"/>
                <a:gd name="connsiteX384" fmla="*/ 99590 w 728710"/>
                <a:gd name="connsiteY384" fmla="*/ 395393 h 527636"/>
                <a:gd name="connsiteX385" fmla="*/ 95495 w 728710"/>
                <a:gd name="connsiteY385" fmla="*/ 398184 h 527636"/>
                <a:gd name="connsiteX386" fmla="*/ 90351 w 728710"/>
                <a:gd name="connsiteY386" fmla="*/ 398556 h 527636"/>
                <a:gd name="connsiteX387" fmla="*/ 85207 w 728710"/>
                <a:gd name="connsiteY387" fmla="*/ 399584 h 527636"/>
                <a:gd name="connsiteX388" fmla="*/ 85512 w 728710"/>
                <a:gd name="connsiteY388" fmla="*/ 404442 h 527636"/>
                <a:gd name="connsiteX389" fmla="*/ 88189 w 728710"/>
                <a:gd name="connsiteY389" fmla="*/ 408795 h 527636"/>
                <a:gd name="connsiteX390" fmla="*/ 93866 w 728710"/>
                <a:gd name="connsiteY390" fmla="*/ 409205 h 527636"/>
                <a:gd name="connsiteX391" fmla="*/ 99038 w 728710"/>
                <a:gd name="connsiteY391" fmla="*/ 409700 h 527636"/>
                <a:gd name="connsiteX392" fmla="*/ 103229 w 728710"/>
                <a:gd name="connsiteY392" fmla="*/ 412796 h 527636"/>
                <a:gd name="connsiteX393" fmla="*/ 104114 w 728710"/>
                <a:gd name="connsiteY393" fmla="*/ 417834 h 527636"/>
                <a:gd name="connsiteX394" fmla="*/ 107753 w 728710"/>
                <a:gd name="connsiteY394" fmla="*/ 421320 h 527636"/>
                <a:gd name="connsiteX395" fmla="*/ 112782 w 728710"/>
                <a:gd name="connsiteY395" fmla="*/ 422292 h 527636"/>
                <a:gd name="connsiteX396" fmla="*/ 118097 w 728710"/>
                <a:gd name="connsiteY396" fmla="*/ 421673 h 527636"/>
                <a:gd name="connsiteX397" fmla="*/ 123146 w 728710"/>
                <a:gd name="connsiteY397" fmla="*/ 422778 h 527636"/>
                <a:gd name="connsiteX398" fmla="*/ 127908 w 728710"/>
                <a:gd name="connsiteY398" fmla="*/ 423540 h 527636"/>
                <a:gd name="connsiteX399" fmla="*/ 133661 w 728710"/>
                <a:gd name="connsiteY399" fmla="*/ 425054 h 527636"/>
                <a:gd name="connsiteX400" fmla="*/ 136042 w 728710"/>
                <a:gd name="connsiteY400" fmla="*/ 430721 h 527636"/>
                <a:gd name="connsiteX401" fmla="*/ 138414 w 728710"/>
                <a:gd name="connsiteY401" fmla="*/ 434875 h 527636"/>
                <a:gd name="connsiteX402" fmla="*/ 140671 w 728710"/>
                <a:gd name="connsiteY402" fmla="*/ 439904 h 527636"/>
                <a:gd name="connsiteX403" fmla="*/ 145043 w 728710"/>
                <a:gd name="connsiteY403" fmla="*/ 442314 h 527636"/>
                <a:gd name="connsiteX404" fmla="*/ 149434 w 728710"/>
                <a:gd name="connsiteY404" fmla="*/ 439532 h 527636"/>
                <a:gd name="connsiteX405" fmla="*/ 151425 w 728710"/>
                <a:gd name="connsiteY405" fmla="*/ 434636 h 527636"/>
                <a:gd name="connsiteX406" fmla="*/ 153521 w 728710"/>
                <a:gd name="connsiteY406" fmla="*/ 430207 h 527636"/>
                <a:gd name="connsiteX407" fmla="*/ 155187 w 728710"/>
                <a:gd name="connsiteY407" fmla="*/ 425454 h 527636"/>
                <a:gd name="connsiteX408" fmla="*/ 158198 w 728710"/>
                <a:gd name="connsiteY408" fmla="*/ 421035 h 527636"/>
                <a:gd name="connsiteX409" fmla="*/ 162855 w 728710"/>
                <a:gd name="connsiteY409" fmla="*/ 419416 h 527636"/>
                <a:gd name="connsiteX410" fmla="*/ 166580 w 728710"/>
                <a:gd name="connsiteY410" fmla="*/ 415862 h 527636"/>
                <a:gd name="connsiteX411" fmla="*/ 171390 w 728710"/>
                <a:gd name="connsiteY411" fmla="*/ 415319 h 527636"/>
                <a:gd name="connsiteX412" fmla="*/ 176562 w 728710"/>
                <a:gd name="connsiteY412" fmla="*/ 419558 h 527636"/>
                <a:gd name="connsiteX413" fmla="*/ 180191 w 728710"/>
                <a:gd name="connsiteY413" fmla="*/ 423625 h 527636"/>
                <a:gd name="connsiteX414" fmla="*/ 184982 w 728710"/>
                <a:gd name="connsiteY414" fmla="*/ 425245 h 527636"/>
                <a:gd name="connsiteX415" fmla="*/ 190430 w 728710"/>
                <a:gd name="connsiteY415" fmla="*/ 427150 h 527636"/>
                <a:gd name="connsiteX416" fmla="*/ 193907 w 728710"/>
                <a:gd name="connsiteY416" fmla="*/ 431607 h 527636"/>
                <a:gd name="connsiteX417" fmla="*/ 191325 w 728710"/>
                <a:gd name="connsiteY417" fmla="*/ 436227 h 527636"/>
                <a:gd name="connsiteX418" fmla="*/ 186573 w 728710"/>
                <a:gd name="connsiteY418" fmla="*/ 434655 h 527636"/>
                <a:gd name="connsiteX419" fmla="*/ 181496 w 728710"/>
                <a:gd name="connsiteY419" fmla="*/ 433055 h 527636"/>
                <a:gd name="connsiteX420" fmla="*/ 178810 w 728710"/>
                <a:gd name="connsiteY420" fmla="*/ 437208 h 527636"/>
                <a:gd name="connsiteX421" fmla="*/ 176286 w 728710"/>
                <a:gd name="connsiteY421" fmla="*/ 441790 h 527636"/>
                <a:gd name="connsiteX422" fmla="*/ 171180 w 728710"/>
                <a:gd name="connsiteY422" fmla="*/ 442418 h 527636"/>
                <a:gd name="connsiteX423" fmla="*/ 173276 w 728710"/>
                <a:gd name="connsiteY423" fmla="*/ 447314 h 527636"/>
                <a:gd name="connsiteX424" fmla="*/ 174400 w 728710"/>
                <a:gd name="connsiteY424" fmla="*/ 452191 h 527636"/>
                <a:gd name="connsiteX425" fmla="*/ 176629 w 728710"/>
                <a:gd name="connsiteY425" fmla="*/ 456744 h 527636"/>
                <a:gd name="connsiteX426" fmla="*/ 179629 w 728710"/>
                <a:gd name="connsiteY426" fmla="*/ 460449 h 527636"/>
                <a:gd name="connsiteX427" fmla="*/ 184477 w 728710"/>
                <a:gd name="connsiteY427" fmla="*/ 461592 h 527636"/>
                <a:gd name="connsiteX428" fmla="*/ 189020 w 728710"/>
                <a:gd name="connsiteY428" fmla="*/ 463716 h 527636"/>
                <a:gd name="connsiteX429" fmla="*/ 188773 w 728710"/>
                <a:gd name="connsiteY429" fmla="*/ 468650 h 527636"/>
                <a:gd name="connsiteX430" fmla="*/ 192487 w 728710"/>
                <a:gd name="connsiteY430" fmla="*/ 471965 h 527636"/>
                <a:gd name="connsiteX431" fmla="*/ 196983 w 728710"/>
                <a:gd name="connsiteY431" fmla="*/ 474813 h 527636"/>
                <a:gd name="connsiteX432" fmla="*/ 202346 w 728710"/>
                <a:gd name="connsiteY432" fmla="*/ 477975 h 527636"/>
                <a:gd name="connsiteX433" fmla="*/ 207118 w 728710"/>
                <a:gd name="connsiteY433" fmla="*/ 481023 h 527636"/>
                <a:gd name="connsiteX434" fmla="*/ 211966 w 728710"/>
                <a:gd name="connsiteY434" fmla="*/ 482947 h 527636"/>
                <a:gd name="connsiteX435" fmla="*/ 216843 w 728710"/>
                <a:gd name="connsiteY435" fmla="*/ 483204 h 527636"/>
                <a:gd name="connsiteX436" fmla="*/ 217919 w 728710"/>
                <a:gd name="connsiteY436" fmla="*/ 488110 h 527636"/>
                <a:gd name="connsiteX437" fmla="*/ 214938 w 728710"/>
                <a:gd name="connsiteY437" fmla="*/ 491977 h 527636"/>
                <a:gd name="connsiteX438" fmla="*/ 210280 w 728710"/>
                <a:gd name="connsiteY438" fmla="*/ 493882 h 527636"/>
                <a:gd name="connsiteX439" fmla="*/ 205575 w 728710"/>
                <a:gd name="connsiteY439" fmla="*/ 497787 h 527636"/>
                <a:gd name="connsiteX440" fmla="*/ 203784 w 728710"/>
                <a:gd name="connsiteY440" fmla="*/ 502730 h 527636"/>
                <a:gd name="connsiteX441" fmla="*/ 203346 w 728710"/>
                <a:gd name="connsiteY441" fmla="*/ 507655 h 527636"/>
                <a:gd name="connsiteX442" fmla="*/ 206060 w 728710"/>
                <a:gd name="connsiteY442" fmla="*/ 512046 h 527636"/>
                <a:gd name="connsiteX443" fmla="*/ 211357 w 728710"/>
                <a:gd name="connsiteY443" fmla="*/ 513617 h 527636"/>
                <a:gd name="connsiteX444" fmla="*/ 215948 w 728710"/>
                <a:gd name="connsiteY444" fmla="*/ 515370 h 527636"/>
                <a:gd name="connsiteX445" fmla="*/ 220882 w 728710"/>
                <a:gd name="connsiteY445" fmla="*/ 515732 h 527636"/>
                <a:gd name="connsiteX446" fmla="*/ 225825 w 728710"/>
                <a:gd name="connsiteY446" fmla="*/ 514627 h 527636"/>
                <a:gd name="connsiteX447" fmla="*/ 230816 w 728710"/>
                <a:gd name="connsiteY447" fmla="*/ 512904 h 527636"/>
                <a:gd name="connsiteX448" fmla="*/ 235978 w 728710"/>
                <a:gd name="connsiteY448" fmla="*/ 510427 h 527636"/>
                <a:gd name="connsiteX449" fmla="*/ 241703 w 728710"/>
                <a:gd name="connsiteY449" fmla="*/ 509426 h 527636"/>
                <a:gd name="connsiteX450" fmla="*/ 246837 w 728710"/>
                <a:gd name="connsiteY450" fmla="*/ 509389 h 527636"/>
                <a:gd name="connsiteX451" fmla="*/ 251647 w 728710"/>
                <a:gd name="connsiteY451" fmla="*/ 509217 h 527636"/>
                <a:gd name="connsiteX452" fmla="*/ 256829 w 728710"/>
                <a:gd name="connsiteY452" fmla="*/ 511275 h 527636"/>
                <a:gd name="connsiteX453" fmla="*/ 261125 w 728710"/>
                <a:gd name="connsiteY453" fmla="*/ 513723 h 527636"/>
                <a:gd name="connsiteX454" fmla="*/ 265849 w 728710"/>
                <a:gd name="connsiteY454" fmla="*/ 515094 h 527636"/>
                <a:gd name="connsiteX455" fmla="*/ 270926 w 728710"/>
                <a:gd name="connsiteY455" fmla="*/ 513446 h 527636"/>
                <a:gd name="connsiteX456" fmla="*/ 276003 w 728710"/>
                <a:gd name="connsiteY456" fmla="*/ 513827 h 527636"/>
                <a:gd name="connsiteX457" fmla="*/ 280508 w 728710"/>
                <a:gd name="connsiteY457" fmla="*/ 516113 h 527636"/>
                <a:gd name="connsiteX458" fmla="*/ 285871 w 728710"/>
                <a:gd name="connsiteY458" fmla="*/ 518523 h 527636"/>
                <a:gd name="connsiteX459" fmla="*/ 291166 w 728710"/>
                <a:gd name="connsiteY459" fmla="*/ 519361 h 527636"/>
                <a:gd name="connsiteX460" fmla="*/ 296396 w 728710"/>
                <a:gd name="connsiteY460" fmla="*/ 520323 h 527636"/>
                <a:gd name="connsiteX461" fmla="*/ 300720 w 728710"/>
                <a:gd name="connsiteY461" fmla="*/ 522438 h 527636"/>
                <a:gd name="connsiteX462" fmla="*/ 305425 w 728710"/>
                <a:gd name="connsiteY462" fmla="*/ 524105 h 527636"/>
                <a:gd name="connsiteX463" fmla="*/ 310579 w 728710"/>
                <a:gd name="connsiteY463" fmla="*/ 525619 h 527636"/>
                <a:gd name="connsiteX464" fmla="*/ 315303 w 728710"/>
                <a:gd name="connsiteY464" fmla="*/ 524895 h 527636"/>
                <a:gd name="connsiteX465" fmla="*/ 320808 w 728710"/>
                <a:gd name="connsiteY465" fmla="*/ 523533 h 527636"/>
                <a:gd name="connsiteX466" fmla="*/ 326352 w 728710"/>
                <a:gd name="connsiteY466" fmla="*/ 521790 h 527636"/>
                <a:gd name="connsiteX467" fmla="*/ 331257 w 728710"/>
                <a:gd name="connsiteY467" fmla="*/ 518208 h 527636"/>
                <a:gd name="connsiteX468" fmla="*/ 335791 w 728710"/>
                <a:gd name="connsiteY468" fmla="*/ 515656 h 527636"/>
                <a:gd name="connsiteX469" fmla="*/ 341392 w 728710"/>
                <a:gd name="connsiteY469" fmla="*/ 515961 h 527636"/>
                <a:gd name="connsiteX470" fmla="*/ 345926 w 728710"/>
                <a:gd name="connsiteY470" fmla="*/ 517475 h 527636"/>
                <a:gd name="connsiteX471" fmla="*/ 350193 w 728710"/>
                <a:gd name="connsiteY471" fmla="*/ 519971 h 527636"/>
                <a:gd name="connsiteX472" fmla="*/ 355508 w 728710"/>
                <a:gd name="connsiteY472" fmla="*/ 520400 h 527636"/>
                <a:gd name="connsiteX473" fmla="*/ 360709 w 728710"/>
                <a:gd name="connsiteY473" fmla="*/ 519571 h 527636"/>
                <a:gd name="connsiteX474" fmla="*/ 366423 w 728710"/>
                <a:gd name="connsiteY474" fmla="*/ 519714 h 527636"/>
                <a:gd name="connsiteX475" fmla="*/ 371129 w 728710"/>
                <a:gd name="connsiteY475" fmla="*/ 517818 h 527636"/>
                <a:gd name="connsiteX476" fmla="*/ 375930 w 728710"/>
                <a:gd name="connsiteY476" fmla="*/ 517637 h 527636"/>
                <a:gd name="connsiteX477" fmla="*/ 379987 w 728710"/>
                <a:gd name="connsiteY477" fmla="*/ 520571 h 527636"/>
                <a:gd name="connsiteX478" fmla="*/ 385769 w 728710"/>
                <a:gd name="connsiteY478" fmla="*/ 521266 h 527636"/>
                <a:gd name="connsiteX479" fmla="*/ 390465 w 728710"/>
                <a:gd name="connsiteY479" fmla="*/ 519961 h 527636"/>
                <a:gd name="connsiteX480" fmla="*/ 396437 w 728710"/>
                <a:gd name="connsiteY480" fmla="*/ 521228 h 527636"/>
                <a:gd name="connsiteX481" fmla="*/ 400390 w 728710"/>
                <a:gd name="connsiteY481" fmla="*/ 524200 h 527636"/>
                <a:gd name="connsiteX482" fmla="*/ 405324 w 728710"/>
                <a:gd name="connsiteY482" fmla="*/ 527534 h 5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</a:cxnLst>
              <a:rect l="l" t="t" r="r" b="b"/>
              <a:pathLst>
                <a:path w="728710" h="527636">
                  <a:moveTo>
                    <a:pt x="406648" y="527562"/>
                  </a:moveTo>
                  <a:lnTo>
                    <a:pt x="411277" y="526448"/>
                  </a:lnTo>
                  <a:lnTo>
                    <a:pt x="416240" y="524315"/>
                  </a:lnTo>
                  <a:lnTo>
                    <a:pt x="421487" y="523829"/>
                  </a:lnTo>
                  <a:lnTo>
                    <a:pt x="425907" y="520285"/>
                  </a:lnTo>
                  <a:lnTo>
                    <a:pt x="430546" y="517675"/>
                  </a:lnTo>
                  <a:lnTo>
                    <a:pt x="435746" y="516523"/>
                  </a:lnTo>
                  <a:lnTo>
                    <a:pt x="439347" y="512084"/>
                  </a:lnTo>
                  <a:lnTo>
                    <a:pt x="443290" y="509389"/>
                  </a:lnTo>
                  <a:lnTo>
                    <a:pt x="445929" y="505283"/>
                  </a:lnTo>
                  <a:lnTo>
                    <a:pt x="448424" y="500397"/>
                  </a:lnTo>
                  <a:lnTo>
                    <a:pt x="451987" y="496587"/>
                  </a:lnTo>
                  <a:lnTo>
                    <a:pt x="455920" y="493215"/>
                  </a:lnTo>
                  <a:lnTo>
                    <a:pt x="459150" y="489300"/>
                  </a:lnTo>
                  <a:lnTo>
                    <a:pt x="462159" y="484386"/>
                  </a:lnTo>
                  <a:lnTo>
                    <a:pt x="466931" y="482357"/>
                  </a:lnTo>
                  <a:lnTo>
                    <a:pt x="471894" y="480166"/>
                  </a:lnTo>
                  <a:lnTo>
                    <a:pt x="475828" y="477251"/>
                  </a:lnTo>
                  <a:lnTo>
                    <a:pt x="481047" y="475461"/>
                  </a:lnTo>
                  <a:lnTo>
                    <a:pt x="486420" y="474898"/>
                  </a:lnTo>
                  <a:lnTo>
                    <a:pt x="491563" y="473584"/>
                  </a:lnTo>
                  <a:lnTo>
                    <a:pt x="496754" y="471822"/>
                  </a:lnTo>
                  <a:lnTo>
                    <a:pt x="501669" y="471669"/>
                  </a:lnTo>
                  <a:lnTo>
                    <a:pt x="506936" y="469155"/>
                  </a:lnTo>
                  <a:lnTo>
                    <a:pt x="512213" y="468374"/>
                  </a:lnTo>
                  <a:lnTo>
                    <a:pt x="517185" y="465031"/>
                  </a:lnTo>
                  <a:lnTo>
                    <a:pt x="521776" y="462164"/>
                  </a:lnTo>
                  <a:lnTo>
                    <a:pt x="526605" y="461135"/>
                  </a:lnTo>
                  <a:lnTo>
                    <a:pt x="531787" y="459802"/>
                  </a:lnTo>
                  <a:lnTo>
                    <a:pt x="536616" y="460030"/>
                  </a:lnTo>
                  <a:lnTo>
                    <a:pt x="542512" y="458906"/>
                  </a:lnTo>
                  <a:lnTo>
                    <a:pt x="547398" y="460982"/>
                  </a:lnTo>
                  <a:lnTo>
                    <a:pt x="552485" y="459211"/>
                  </a:lnTo>
                  <a:lnTo>
                    <a:pt x="554580" y="464335"/>
                  </a:lnTo>
                  <a:lnTo>
                    <a:pt x="559133" y="465926"/>
                  </a:lnTo>
                  <a:lnTo>
                    <a:pt x="562686" y="469660"/>
                  </a:lnTo>
                  <a:lnTo>
                    <a:pt x="568268" y="469993"/>
                  </a:lnTo>
                  <a:lnTo>
                    <a:pt x="573344" y="469603"/>
                  </a:lnTo>
                  <a:lnTo>
                    <a:pt x="578678" y="469964"/>
                  </a:lnTo>
                  <a:lnTo>
                    <a:pt x="582736" y="466640"/>
                  </a:lnTo>
                  <a:lnTo>
                    <a:pt x="586670" y="470460"/>
                  </a:lnTo>
                  <a:lnTo>
                    <a:pt x="589156" y="474946"/>
                  </a:lnTo>
                  <a:lnTo>
                    <a:pt x="595081" y="474727"/>
                  </a:lnTo>
                  <a:lnTo>
                    <a:pt x="599891" y="472955"/>
                  </a:lnTo>
                  <a:lnTo>
                    <a:pt x="603225" y="469307"/>
                  </a:lnTo>
                  <a:lnTo>
                    <a:pt x="607216" y="473232"/>
                  </a:lnTo>
                  <a:lnTo>
                    <a:pt x="609435" y="478032"/>
                  </a:lnTo>
                  <a:lnTo>
                    <a:pt x="611464" y="482957"/>
                  </a:lnTo>
                  <a:lnTo>
                    <a:pt x="614636" y="486671"/>
                  </a:lnTo>
                  <a:lnTo>
                    <a:pt x="619246" y="488405"/>
                  </a:lnTo>
                  <a:lnTo>
                    <a:pt x="624723" y="490386"/>
                  </a:lnTo>
                  <a:lnTo>
                    <a:pt x="629675" y="491682"/>
                  </a:lnTo>
                  <a:lnTo>
                    <a:pt x="634714" y="492968"/>
                  </a:lnTo>
                  <a:lnTo>
                    <a:pt x="639476" y="493311"/>
                  </a:lnTo>
                  <a:lnTo>
                    <a:pt x="644477" y="494101"/>
                  </a:lnTo>
                  <a:lnTo>
                    <a:pt x="649421" y="495044"/>
                  </a:lnTo>
                  <a:lnTo>
                    <a:pt x="654250" y="494673"/>
                  </a:lnTo>
                  <a:lnTo>
                    <a:pt x="660127" y="494044"/>
                  </a:lnTo>
                  <a:lnTo>
                    <a:pt x="659051" y="489186"/>
                  </a:lnTo>
                  <a:lnTo>
                    <a:pt x="659670" y="483471"/>
                  </a:lnTo>
                  <a:lnTo>
                    <a:pt x="660546" y="477975"/>
                  </a:lnTo>
                  <a:lnTo>
                    <a:pt x="661927" y="472870"/>
                  </a:lnTo>
                  <a:lnTo>
                    <a:pt x="662356" y="467869"/>
                  </a:lnTo>
                  <a:lnTo>
                    <a:pt x="663270" y="462811"/>
                  </a:lnTo>
                  <a:lnTo>
                    <a:pt x="661365" y="458058"/>
                  </a:lnTo>
                  <a:lnTo>
                    <a:pt x="661279" y="453153"/>
                  </a:lnTo>
                  <a:lnTo>
                    <a:pt x="660918" y="448181"/>
                  </a:lnTo>
                  <a:lnTo>
                    <a:pt x="660660" y="443257"/>
                  </a:lnTo>
                  <a:lnTo>
                    <a:pt x="657984" y="438580"/>
                  </a:lnTo>
                  <a:lnTo>
                    <a:pt x="656917" y="433732"/>
                  </a:lnTo>
                  <a:lnTo>
                    <a:pt x="658174" y="428635"/>
                  </a:lnTo>
                  <a:lnTo>
                    <a:pt x="661727" y="424530"/>
                  </a:lnTo>
                  <a:lnTo>
                    <a:pt x="664509" y="418034"/>
                  </a:lnTo>
                  <a:lnTo>
                    <a:pt x="667442" y="412938"/>
                  </a:lnTo>
                  <a:lnTo>
                    <a:pt x="670433" y="408423"/>
                  </a:lnTo>
                  <a:lnTo>
                    <a:pt x="673300" y="402842"/>
                  </a:lnTo>
                  <a:lnTo>
                    <a:pt x="675738" y="396946"/>
                  </a:lnTo>
                  <a:lnTo>
                    <a:pt x="677767" y="391755"/>
                  </a:lnTo>
                  <a:lnTo>
                    <a:pt x="680205" y="386754"/>
                  </a:lnTo>
                  <a:lnTo>
                    <a:pt x="683196" y="382477"/>
                  </a:lnTo>
                  <a:lnTo>
                    <a:pt x="686206" y="378420"/>
                  </a:lnTo>
                  <a:lnTo>
                    <a:pt x="690597" y="373800"/>
                  </a:lnTo>
                  <a:lnTo>
                    <a:pt x="695789" y="371305"/>
                  </a:lnTo>
                  <a:lnTo>
                    <a:pt x="700770" y="369476"/>
                  </a:lnTo>
                  <a:lnTo>
                    <a:pt x="705790" y="368009"/>
                  </a:lnTo>
                  <a:lnTo>
                    <a:pt x="710819" y="366675"/>
                  </a:lnTo>
                  <a:lnTo>
                    <a:pt x="719934" y="364989"/>
                  </a:lnTo>
                  <a:lnTo>
                    <a:pt x="725831" y="361951"/>
                  </a:lnTo>
                  <a:lnTo>
                    <a:pt x="727326" y="356465"/>
                  </a:lnTo>
                  <a:lnTo>
                    <a:pt x="727183" y="351255"/>
                  </a:lnTo>
                  <a:lnTo>
                    <a:pt x="726983" y="343816"/>
                  </a:lnTo>
                  <a:lnTo>
                    <a:pt x="726869" y="336357"/>
                  </a:lnTo>
                  <a:lnTo>
                    <a:pt x="726869" y="331386"/>
                  </a:lnTo>
                  <a:lnTo>
                    <a:pt x="728497" y="326747"/>
                  </a:lnTo>
                  <a:lnTo>
                    <a:pt x="724678" y="323565"/>
                  </a:lnTo>
                  <a:lnTo>
                    <a:pt x="727259" y="318889"/>
                  </a:lnTo>
                  <a:lnTo>
                    <a:pt x="726040" y="314097"/>
                  </a:lnTo>
                  <a:lnTo>
                    <a:pt x="725201" y="309278"/>
                  </a:lnTo>
                  <a:lnTo>
                    <a:pt x="722468" y="305125"/>
                  </a:lnTo>
                  <a:lnTo>
                    <a:pt x="718582" y="301296"/>
                  </a:lnTo>
                  <a:lnTo>
                    <a:pt x="714324" y="299010"/>
                  </a:lnTo>
                  <a:lnTo>
                    <a:pt x="709486" y="298200"/>
                  </a:lnTo>
                  <a:lnTo>
                    <a:pt x="704980" y="296343"/>
                  </a:lnTo>
                  <a:lnTo>
                    <a:pt x="700189" y="297543"/>
                  </a:lnTo>
                  <a:lnTo>
                    <a:pt x="695407" y="298600"/>
                  </a:lnTo>
                  <a:lnTo>
                    <a:pt x="690502" y="299096"/>
                  </a:lnTo>
                  <a:lnTo>
                    <a:pt x="686435" y="302791"/>
                  </a:lnTo>
                  <a:lnTo>
                    <a:pt x="682492" y="305687"/>
                  </a:lnTo>
                  <a:lnTo>
                    <a:pt x="678329" y="308144"/>
                  </a:lnTo>
                  <a:lnTo>
                    <a:pt x="674128" y="310830"/>
                  </a:lnTo>
                  <a:lnTo>
                    <a:pt x="670214" y="313717"/>
                  </a:lnTo>
                  <a:lnTo>
                    <a:pt x="669614" y="318641"/>
                  </a:lnTo>
                  <a:lnTo>
                    <a:pt x="664966" y="316098"/>
                  </a:lnTo>
                  <a:lnTo>
                    <a:pt x="660194" y="314279"/>
                  </a:lnTo>
                  <a:lnTo>
                    <a:pt x="657707" y="318670"/>
                  </a:lnTo>
                  <a:lnTo>
                    <a:pt x="658546" y="324223"/>
                  </a:lnTo>
                  <a:lnTo>
                    <a:pt x="653535" y="326652"/>
                  </a:lnTo>
                  <a:lnTo>
                    <a:pt x="647706" y="325575"/>
                  </a:lnTo>
                  <a:lnTo>
                    <a:pt x="642553" y="325366"/>
                  </a:lnTo>
                  <a:lnTo>
                    <a:pt x="637610" y="324003"/>
                  </a:lnTo>
                  <a:lnTo>
                    <a:pt x="632466" y="322051"/>
                  </a:lnTo>
                  <a:lnTo>
                    <a:pt x="626609" y="320212"/>
                  </a:lnTo>
                  <a:lnTo>
                    <a:pt x="622036" y="317622"/>
                  </a:lnTo>
                  <a:lnTo>
                    <a:pt x="619541" y="313431"/>
                  </a:lnTo>
                  <a:lnTo>
                    <a:pt x="617417" y="308773"/>
                  </a:lnTo>
                  <a:lnTo>
                    <a:pt x="614740" y="304268"/>
                  </a:lnTo>
                  <a:lnTo>
                    <a:pt x="609988" y="303315"/>
                  </a:lnTo>
                  <a:lnTo>
                    <a:pt x="607082" y="299534"/>
                  </a:lnTo>
                  <a:lnTo>
                    <a:pt x="606215" y="294771"/>
                  </a:lnTo>
                  <a:lnTo>
                    <a:pt x="602586" y="291514"/>
                  </a:lnTo>
                  <a:lnTo>
                    <a:pt x="601729" y="286770"/>
                  </a:lnTo>
                  <a:lnTo>
                    <a:pt x="606015" y="284608"/>
                  </a:lnTo>
                  <a:lnTo>
                    <a:pt x="605291" y="279836"/>
                  </a:lnTo>
                  <a:lnTo>
                    <a:pt x="604387" y="275131"/>
                  </a:lnTo>
                  <a:lnTo>
                    <a:pt x="602958" y="270568"/>
                  </a:lnTo>
                  <a:lnTo>
                    <a:pt x="600491" y="266472"/>
                  </a:lnTo>
                  <a:lnTo>
                    <a:pt x="599329" y="261843"/>
                  </a:lnTo>
                  <a:lnTo>
                    <a:pt x="599205" y="257052"/>
                  </a:lnTo>
                  <a:lnTo>
                    <a:pt x="598977" y="252242"/>
                  </a:lnTo>
                  <a:lnTo>
                    <a:pt x="597176" y="247803"/>
                  </a:lnTo>
                  <a:lnTo>
                    <a:pt x="596242" y="243127"/>
                  </a:lnTo>
                  <a:lnTo>
                    <a:pt x="595262" y="238440"/>
                  </a:lnTo>
                  <a:lnTo>
                    <a:pt x="595833" y="233706"/>
                  </a:lnTo>
                  <a:lnTo>
                    <a:pt x="597100" y="229077"/>
                  </a:lnTo>
                  <a:lnTo>
                    <a:pt x="598100" y="224401"/>
                  </a:lnTo>
                  <a:lnTo>
                    <a:pt x="595052" y="220695"/>
                  </a:lnTo>
                  <a:lnTo>
                    <a:pt x="597271" y="216400"/>
                  </a:lnTo>
                  <a:lnTo>
                    <a:pt x="597309" y="211618"/>
                  </a:lnTo>
                  <a:lnTo>
                    <a:pt x="601196" y="208808"/>
                  </a:lnTo>
                  <a:lnTo>
                    <a:pt x="599672" y="204217"/>
                  </a:lnTo>
                  <a:lnTo>
                    <a:pt x="601167" y="199607"/>
                  </a:lnTo>
                  <a:lnTo>
                    <a:pt x="603968" y="195711"/>
                  </a:lnTo>
                  <a:lnTo>
                    <a:pt x="602577" y="191149"/>
                  </a:lnTo>
                  <a:lnTo>
                    <a:pt x="599596" y="187367"/>
                  </a:lnTo>
                  <a:lnTo>
                    <a:pt x="599786" y="182557"/>
                  </a:lnTo>
                  <a:lnTo>
                    <a:pt x="600577" y="177823"/>
                  </a:lnTo>
                  <a:lnTo>
                    <a:pt x="600186" y="173032"/>
                  </a:lnTo>
                  <a:lnTo>
                    <a:pt x="599567" y="168289"/>
                  </a:lnTo>
                  <a:lnTo>
                    <a:pt x="597081" y="164136"/>
                  </a:lnTo>
                  <a:lnTo>
                    <a:pt x="594166" y="160316"/>
                  </a:lnTo>
                  <a:lnTo>
                    <a:pt x="592976" y="155697"/>
                  </a:lnTo>
                  <a:lnTo>
                    <a:pt x="589566" y="152296"/>
                  </a:lnTo>
                  <a:lnTo>
                    <a:pt x="587937" y="147791"/>
                  </a:lnTo>
                  <a:lnTo>
                    <a:pt x="585489" y="143657"/>
                  </a:lnTo>
                  <a:lnTo>
                    <a:pt x="586061" y="138923"/>
                  </a:lnTo>
                  <a:lnTo>
                    <a:pt x="584679" y="134323"/>
                  </a:lnTo>
                  <a:lnTo>
                    <a:pt x="580536" y="131799"/>
                  </a:lnTo>
                  <a:lnTo>
                    <a:pt x="576373" y="129370"/>
                  </a:lnTo>
                  <a:lnTo>
                    <a:pt x="572316" y="126674"/>
                  </a:lnTo>
                  <a:lnTo>
                    <a:pt x="568353" y="123874"/>
                  </a:lnTo>
                  <a:lnTo>
                    <a:pt x="564239" y="121168"/>
                  </a:lnTo>
                  <a:lnTo>
                    <a:pt x="560581" y="118063"/>
                  </a:lnTo>
                  <a:lnTo>
                    <a:pt x="561572" y="113387"/>
                  </a:lnTo>
                  <a:lnTo>
                    <a:pt x="559038" y="109234"/>
                  </a:lnTo>
                  <a:lnTo>
                    <a:pt x="556390" y="105271"/>
                  </a:lnTo>
                  <a:lnTo>
                    <a:pt x="553361" y="101566"/>
                  </a:lnTo>
                  <a:lnTo>
                    <a:pt x="548608" y="101966"/>
                  </a:lnTo>
                  <a:lnTo>
                    <a:pt x="544665" y="99280"/>
                  </a:lnTo>
                  <a:lnTo>
                    <a:pt x="544398" y="94508"/>
                  </a:lnTo>
                  <a:lnTo>
                    <a:pt x="542331" y="90146"/>
                  </a:lnTo>
                  <a:lnTo>
                    <a:pt x="541674" y="85364"/>
                  </a:lnTo>
                  <a:lnTo>
                    <a:pt x="538874" y="81459"/>
                  </a:lnTo>
                  <a:lnTo>
                    <a:pt x="534168" y="82316"/>
                  </a:lnTo>
                  <a:lnTo>
                    <a:pt x="533168" y="77601"/>
                  </a:lnTo>
                  <a:lnTo>
                    <a:pt x="530244" y="73810"/>
                  </a:lnTo>
                  <a:lnTo>
                    <a:pt x="526415" y="70848"/>
                  </a:lnTo>
                  <a:lnTo>
                    <a:pt x="523024" y="67486"/>
                  </a:lnTo>
                  <a:lnTo>
                    <a:pt x="520185" y="63647"/>
                  </a:lnTo>
                  <a:lnTo>
                    <a:pt x="517890" y="59466"/>
                  </a:lnTo>
                  <a:lnTo>
                    <a:pt x="517566" y="54656"/>
                  </a:lnTo>
                  <a:lnTo>
                    <a:pt x="514890" y="50665"/>
                  </a:lnTo>
                  <a:lnTo>
                    <a:pt x="512080" y="46769"/>
                  </a:lnTo>
                  <a:lnTo>
                    <a:pt x="510860" y="41797"/>
                  </a:lnTo>
                  <a:lnTo>
                    <a:pt x="509794" y="37158"/>
                  </a:lnTo>
                  <a:lnTo>
                    <a:pt x="507679" y="32767"/>
                  </a:lnTo>
                  <a:lnTo>
                    <a:pt x="505850" y="28347"/>
                  </a:lnTo>
                  <a:lnTo>
                    <a:pt x="502345" y="25119"/>
                  </a:lnTo>
                  <a:lnTo>
                    <a:pt x="499707" y="21061"/>
                  </a:lnTo>
                  <a:lnTo>
                    <a:pt x="496201" y="17708"/>
                  </a:lnTo>
                  <a:lnTo>
                    <a:pt x="495935" y="12812"/>
                  </a:lnTo>
                  <a:lnTo>
                    <a:pt x="491049" y="12974"/>
                  </a:lnTo>
                  <a:lnTo>
                    <a:pt x="488058" y="9250"/>
                  </a:lnTo>
                  <a:lnTo>
                    <a:pt x="485638" y="5135"/>
                  </a:lnTo>
                  <a:lnTo>
                    <a:pt x="481724" y="2420"/>
                  </a:lnTo>
                  <a:lnTo>
                    <a:pt x="477628" y="-75"/>
                  </a:lnTo>
                  <a:lnTo>
                    <a:pt x="473056" y="1287"/>
                  </a:lnTo>
                  <a:lnTo>
                    <a:pt x="468246" y="1296"/>
                  </a:lnTo>
                  <a:lnTo>
                    <a:pt x="463635" y="2516"/>
                  </a:lnTo>
                  <a:lnTo>
                    <a:pt x="459321" y="4649"/>
                  </a:lnTo>
                  <a:lnTo>
                    <a:pt x="454759" y="6154"/>
                  </a:lnTo>
                  <a:lnTo>
                    <a:pt x="450339" y="7945"/>
                  </a:lnTo>
                  <a:lnTo>
                    <a:pt x="446062" y="10117"/>
                  </a:lnTo>
                  <a:lnTo>
                    <a:pt x="443690" y="14441"/>
                  </a:lnTo>
                  <a:lnTo>
                    <a:pt x="441119" y="18622"/>
                  </a:lnTo>
                  <a:lnTo>
                    <a:pt x="439375" y="23452"/>
                  </a:lnTo>
                  <a:lnTo>
                    <a:pt x="436270" y="27252"/>
                  </a:lnTo>
                  <a:lnTo>
                    <a:pt x="435184" y="31891"/>
                  </a:lnTo>
                  <a:lnTo>
                    <a:pt x="430736" y="33739"/>
                  </a:lnTo>
                  <a:lnTo>
                    <a:pt x="425812" y="34024"/>
                  </a:lnTo>
                  <a:lnTo>
                    <a:pt x="420849" y="35491"/>
                  </a:lnTo>
                  <a:lnTo>
                    <a:pt x="416068" y="35891"/>
                  </a:lnTo>
                  <a:lnTo>
                    <a:pt x="411362" y="37025"/>
                  </a:lnTo>
                  <a:lnTo>
                    <a:pt x="407400" y="39692"/>
                  </a:lnTo>
                  <a:lnTo>
                    <a:pt x="402571" y="40854"/>
                  </a:lnTo>
                  <a:lnTo>
                    <a:pt x="397780" y="40644"/>
                  </a:lnTo>
                  <a:lnTo>
                    <a:pt x="392760" y="41406"/>
                  </a:lnTo>
                  <a:lnTo>
                    <a:pt x="387960" y="42492"/>
                  </a:lnTo>
                  <a:lnTo>
                    <a:pt x="383197" y="43511"/>
                  </a:lnTo>
                  <a:lnTo>
                    <a:pt x="378425" y="44588"/>
                  </a:lnTo>
                  <a:lnTo>
                    <a:pt x="373558" y="45788"/>
                  </a:lnTo>
                  <a:lnTo>
                    <a:pt x="369081" y="48102"/>
                  </a:lnTo>
                  <a:lnTo>
                    <a:pt x="365319" y="51255"/>
                  </a:lnTo>
                  <a:lnTo>
                    <a:pt x="363271" y="55656"/>
                  </a:lnTo>
                  <a:lnTo>
                    <a:pt x="361575" y="60542"/>
                  </a:lnTo>
                  <a:lnTo>
                    <a:pt x="358165" y="63952"/>
                  </a:lnTo>
                  <a:lnTo>
                    <a:pt x="353850" y="66057"/>
                  </a:lnTo>
                  <a:lnTo>
                    <a:pt x="349755" y="68648"/>
                  </a:lnTo>
                  <a:lnTo>
                    <a:pt x="344983" y="68486"/>
                  </a:lnTo>
                  <a:lnTo>
                    <a:pt x="340753" y="66238"/>
                  </a:lnTo>
                  <a:lnTo>
                    <a:pt x="337477" y="62590"/>
                  </a:lnTo>
                  <a:lnTo>
                    <a:pt x="335106" y="58399"/>
                  </a:lnTo>
                  <a:lnTo>
                    <a:pt x="330381" y="57065"/>
                  </a:lnTo>
                  <a:lnTo>
                    <a:pt x="326028" y="54970"/>
                  </a:lnTo>
                  <a:lnTo>
                    <a:pt x="324609" y="50207"/>
                  </a:lnTo>
                  <a:lnTo>
                    <a:pt x="321409" y="46445"/>
                  </a:lnTo>
                  <a:lnTo>
                    <a:pt x="317846" y="43273"/>
                  </a:lnTo>
                  <a:lnTo>
                    <a:pt x="313188" y="44302"/>
                  </a:lnTo>
                  <a:lnTo>
                    <a:pt x="308369" y="43959"/>
                  </a:lnTo>
                  <a:lnTo>
                    <a:pt x="303854" y="45559"/>
                  </a:lnTo>
                  <a:lnTo>
                    <a:pt x="300806" y="49560"/>
                  </a:lnTo>
                  <a:lnTo>
                    <a:pt x="296043" y="50779"/>
                  </a:lnTo>
                  <a:lnTo>
                    <a:pt x="291329" y="51684"/>
                  </a:lnTo>
                  <a:lnTo>
                    <a:pt x="286766" y="50169"/>
                  </a:lnTo>
                  <a:lnTo>
                    <a:pt x="282413" y="48150"/>
                  </a:lnTo>
                  <a:lnTo>
                    <a:pt x="277832" y="46683"/>
                  </a:lnTo>
                  <a:lnTo>
                    <a:pt x="273259" y="44826"/>
                  </a:lnTo>
                  <a:lnTo>
                    <a:pt x="269259" y="47578"/>
                  </a:lnTo>
                  <a:lnTo>
                    <a:pt x="264592" y="48864"/>
                  </a:lnTo>
                  <a:lnTo>
                    <a:pt x="261972" y="44712"/>
                  </a:lnTo>
                  <a:lnTo>
                    <a:pt x="257743" y="42473"/>
                  </a:lnTo>
                  <a:lnTo>
                    <a:pt x="252914" y="42911"/>
                  </a:lnTo>
                  <a:lnTo>
                    <a:pt x="248199" y="42025"/>
                  </a:lnTo>
                  <a:lnTo>
                    <a:pt x="243132" y="42130"/>
                  </a:lnTo>
                  <a:lnTo>
                    <a:pt x="238979" y="44568"/>
                  </a:lnTo>
                  <a:lnTo>
                    <a:pt x="234216" y="44683"/>
                  </a:lnTo>
                  <a:lnTo>
                    <a:pt x="229864" y="42387"/>
                  </a:lnTo>
                  <a:lnTo>
                    <a:pt x="225758" y="39730"/>
                  </a:lnTo>
                  <a:lnTo>
                    <a:pt x="221796" y="36358"/>
                  </a:lnTo>
                  <a:lnTo>
                    <a:pt x="220786" y="31662"/>
                  </a:lnTo>
                  <a:lnTo>
                    <a:pt x="215414" y="32100"/>
                  </a:lnTo>
                  <a:lnTo>
                    <a:pt x="210575" y="32996"/>
                  </a:lnTo>
                  <a:lnTo>
                    <a:pt x="208813" y="38425"/>
                  </a:lnTo>
                  <a:lnTo>
                    <a:pt x="206327" y="42664"/>
                  </a:lnTo>
                  <a:lnTo>
                    <a:pt x="201574" y="44235"/>
                  </a:lnTo>
                  <a:lnTo>
                    <a:pt x="197117" y="42178"/>
                  </a:lnTo>
                  <a:lnTo>
                    <a:pt x="197621" y="47102"/>
                  </a:lnTo>
                  <a:lnTo>
                    <a:pt x="193383" y="50055"/>
                  </a:lnTo>
                  <a:lnTo>
                    <a:pt x="190964" y="54322"/>
                  </a:lnTo>
                  <a:lnTo>
                    <a:pt x="186182" y="56580"/>
                  </a:lnTo>
                  <a:lnTo>
                    <a:pt x="186191" y="61656"/>
                  </a:lnTo>
                  <a:lnTo>
                    <a:pt x="181600" y="63142"/>
                  </a:lnTo>
                  <a:lnTo>
                    <a:pt x="178810" y="68124"/>
                  </a:lnTo>
                  <a:lnTo>
                    <a:pt x="173590" y="70362"/>
                  </a:lnTo>
                  <a:lnTo>
                    <a:pt x="168713" y="69353"/>
                  </a:lnTo>
                  <a:lnTo>
                    <a:pt x="163941" y="66619"/>
                  </a:lnTo>
                  <a:lnTo>
                    <a:pt x="161027" y="70496"/>
                  </a:lnTo>
                  <a:lnTo>
                    <a:pt x="156645" y="73448"/>
                  </a:lnTo>
                  <a:lnTo>
                    <a:pt x="152997" y="70277"/>
                  </a:lnTo>
                  <a:lnTo>
                    <a:pt x="151320" y="74753"/>
                  </a:lnTo>
                  <a:lnTo>
                    <a:pt x="147996" y="78725"/>
                  </a:lnTo>
                  <a:lnTo>
                    <a:pt x="145234" y="83564"/>
                  </a:lnTo>
                  <a:lnTo>
                    <a:pt x="143233" y="88755"/>
                  </a:lnTo>
                  <a:lnTo>
                    <a:pt x="138890" y="91317"/>
                  </a:lnTo>
                  <a:lnTo>
                    <a:pt x="135166" y="95423"/>
                  </a:lnTo>
                  <a:lnTo>
                    <a:pt x="131556" y="98890"/>
                  </a:lnTo>
                  <a:lnTo>
                    <a:pt x="130432" y="103862"/>
                  </a:lnTo>
                  <a:lnTo>
                    <a:pt x="132004" y="108815"/>
                  </a:lnTo>
                  <a:lnTo>
                    <a:pt x="131309" y="113796"/>
                  </a:lnTo>
                  <a:lnTo>
                    <a:pt x="126451" y="115596"/>
                  </a:lnTo>
                  <a:lnTo>
                    <a:pt x="124136" y="120073"/>
                  </a:lnTo>
                  <a:lnTo>
                    <a:pt x="121174" y="123874"/>
                  </a:lnTo>
                  <a:lnTo>
                    <a:pt x="120450" y="128855"/>
                  </a:lnTo>
                  <a:lnTo>
                    <a:pt x="120078" y="133789"/>
                  </a:lnTo>
                  <a:lnTo>
                    <a:pt x="117840" y="138142"/>
                  </a:lnTo>
                  <a:lnTo>
                    <a:pt x="115954" y="142543"/>
                  </a:lnTo>
                  <a:lnTo>
                    <a:pt x="112725" y="146238"/>
                  </a:lnTo>
                  <a:lnTo>
                    <a:pt x="109201" y="149867"/>
                  </a:lnTo>
                  <a:lnTo>
                    <a:pt x="105553" y="153706"/>
                  </a:lnTo>
                  <a:lnTo>
                    <a:pt x="107182" y="158497"/>
                  </a:lnTo>
                  <a:lnTo>
                    <a:pt x="105534" y="163355"/>
                  </a:lnTo>
                  <a:lnTo>
                    <a:pt x="101715" y="166212"/>
                  </a:lnTo>
                  <a:lnTo>
                    <a:pt x="101752" y="171260"/>
                  </a:lnTo>
                  <a:lnTo>
                    <a:pt x="98533" y="175271"/>
                  </a:lnTo>
                  <a:lnTo>
                    <a:pt x="95199" y="178766"/>
                  </a:lnTo>
                  <a:lnTo>
                    <a:pt x="93980" y="183738"/>
                  </a:lnTo>
                  <a:lnTo>
                    <a:pt x="95304" y="188691"/>
                  </a:lnTo>
                  <a:lnTo>
                    <a:pt x="93456" y="193254"/>
                  </a:lnTo>
                  <a:lnTo>
                    <a:pt x="88684" y="193902"/>
                  </a:lnTo>
                  <a:lnTo>
                    <a:pt x="87798" y="198645"/>
                  </a:lnTo>
                  <a:lnTo>
                    <a:pt x="83150" y="200274"/>
                  </a:lnTo>
                  <a:lnTo>
                    <a:pt x="79273" y="203684"/>
                  </a:lnTo>
                  <a:lnTo>
                    <a:pt x="79207" y="208456"/>
                  </a:lnTo>
                  <a:lnTo>
                    <a:pt x="76302" y="213275"/>
                  </a:lnTo>
                  <a:lnTo>
                    <a:pt x="78159" y="217990"/>
                  </a:lnTo>
                  <a:lnTo>
                    <a:pt x="78064" y="223020"/>
                  </a:lnTo>
                  <a:lnTo>
                    <a:pt x="73292" y="224905"/>
                  </a:lnTo>
                  <a:lnTo>
                    <a:pt x="70729" y="229220"/>
                  </a:lnTo>
                  <a:lnTo>
                    <a:pt x="70101" y="234164"/>
                  </a:lnTo>
                  <a:lnTo>
                    <a:pt x="67167" y="238088"/>
                  </a:lnTo>
                  <a:lnTo>
                    <a:pt x="63281" y="241488"/>
                  </a:lnTo>
                  <a:lnTo>
                    <a:pt x="59109" y="244070"/>
                  </a:lnTo>
                  <a:lnTo>
                    <a:pt x="54099" y="242317"/>
                  </a:lnTo>
                  <a:lnTo>
                    <a:pt x="49279" y="242088"/>
                  </a:lnTo>
                  <a:lnTo>
                    <a:pt x="44507" y="239698"/>
                  </a:lnTo>
                  <a:lnTo>
                    <a:pt x="39344" y="241460"/>
                  </a:lnTo>
                  <a:lnTo>
                    <a:pt x="36668" y="245841"/>
                  </a:lnTo>
                  <a:lnTo>
                    <a:pt x="34582" y="250861"/>
                  </a:lnTo>
                  <a:lnTo>
                    <a:pt x="31477" y="254557"/>
                  </a:lnTo>
                  <a:lnTo>
                    <a:pt x="26638" y="255795"/>
                  </a:lnTo>
                  <a:lnTo>
                    <a:pt x="22343" y="252566"/>
                  </a:lnTo>
                  <a:lnTo>
                    <a:pt x="17561" y="250109"/>
                  </a:lnTo>
                  <a:lnTo>
                    <a:pt x="15637" y="254490"/>
                  </a:lnTo>
                  <a:lnTo>
                    <a:pt x="10732" y="254290"/>
                  </a:lnTo>
                  <a:lnTo>
                    <a:pt x="5969" y="253147"/>
                  </a:lnTo>
                  <a:lnTo>
                    <a:pt x="1187" y="254671"/>
                  </a:lnTo>
                  <a:lnTo>
                    <a:pt x="-213" y="259367"/>
                  </a:lnTo>
                  <a:lnTo>
                    <a:pt x="3626" y="262844"/>
                  </a:lnTo>
                  <a:lnTo>
                    <a:pt x="5692" y="267654"/>
                  </a:lnTo>
                  <a:lnTo>
                    <a:pt x="8236" y="273035"/>
                  </a:lnTo>
                  <a:lnTo>
                    <a:pt x="13761" y="274578"/>
                  </a:lnTo>
                  <a:lnTo>
                    <a:pt x="17189" y="279245"/>
                  </a:lnTo>
                  <a:lnTo>
                    <a:pt x="22085" y="281484"/>
                  </a:lnTo>
                  <a:lnTo>
                    <a:pt x="25152" y="285504"/>
                  </a:lnTo>
                  <a:lnTo>
                    <a:pt x="28915" y="289713"/>
                  </a:lnTo>
                  <a:lnTo>
                    <a:pt x="30543" y="294409"/>
                  </a:lnTo>
                  <a:lnTo>
                    <a:pt x="32734" y="298924"/>
                  </a:lnTo>
                  <a:lnTo>
                    <a:pt x="38182" y="299220"/>
                  </a:lnTo>
                  <a:lnTo>
                    <a:pt x="40573" y="304030"/>
                  </a:lnTo>
                  <a:lnTo>
                    <a:pt x="40678" y="308925"/>
                  </a:lnTo>
                  <a:lnTo>
                    <a:pt x="39116" y="313602"/>
                  </a:lnTo>
                  <a:lnTo>
                    <a:pt x="40564" y="318622"/>
                  </a:lnTo>
                  <a:lnTo>
                    <a:pt x="42640" y="323251"/>
                  </a:lnTo>
                  <a:lnTo>
                    <a:pt x="39725" y="327366"/>
                  </a:lnTo>
                  <a:lnTo>
                    <a:pt x="43964" y="331071"/>
                  </a:lnTo>
                  <a:lnTo>
                    <a:pt x="46184" y="335900"/>
                  </a:lnTo>
                  <a:lnTo>
                    <a:pt x="50470" y="339282"/>
                  </a:lnTo>
                  <a:lnTo>
                    <a:pt x="53642" y="343006"/>
                  </a:lnTo>
                  <a:lnTo>
                    <a:pt x="57013" y="346606"/>
                  </a:lnTo>
                  <a:lnTo>
                    <a:pt x="61300" y="348797"/>
                  </a:lnTo>
                  <a:lnTo>
                    <a:pt x="65767" y="350540"/>
                  </a:lnTo>
                  <a:lnTo>
                    <a:pt x="70501" y="351283"/>
                  </a:lnTo>
                  <a:lnTo>
                    <a:pt x="72987" y="355807"/>
                  </a:lnTo>
                  <a:lnTo>
                    <a:pt x="77521" y="358036"/>
                  </a:lnTo>
                  <a:lnTo>
                    <a:pt x="82826" y="358236"/>
                  </a:lnTo>
                  <a:lnTo>
                    <a:pt x="88332" y="359227"/>
                  </a:lnTo>
                  <a:lnTo>
                    <a:pt x="92608" y="362513"/>
                  </a:lnTo>
                  <a:lnTo>
                    <a:pt x="96447" y="365895"/>
                  </a:lnTo>
                  <a:lnTo>
                    <a:pt x="93866" y="370581"/>
                  </a:lnTo>
                  <a:lnTo>
                    <a:pt x="91675" y="375124"/>
                  </a:lnTo>
                  <a:lnTo>
                    <a:pt x="89751" y="379934"/>
                  </a:lnTo>
                  <a:lnTo>
                    <a:pt x="85350" y="381887"/>
                  </a:lnTo>
                  <a:lnTo>
                    <a:pt x="88208" y="386192"/>
                  </a:lnTo>
                  <a:lnTo>
                    <a:pt x="92380" y="388983"/>
                  </a:lnTo>
                  <a:lnTo>
                    <a:pt x="97152" y="391126"/>
                  </a:lnTo>
                  <a:lnTo>
                    <a:pt x="99590" y="395393"/>
                  </a:lnTo>
                  <a:lnTo>
                    <a:pt x="95495" y="398184"/>
                  </a:lnTo>
                  <a:lnTo>
                    <a:pt x="90351" y="398556"/>
                  </a:lnTo>
                  <a:lnTo>
                    <a:pt x="85207" y="399584"/>
                  </a:lnTo>
                  <a:lnTo>
                    <a:pt x="85512" y="404442"/>
                  </a:lnTo>
                  <a:lnTo>
                    <a:pt x="88189" y="408795"/>
                  </a:lnTo>
                  <a:lnTo>
                    <a:pt x="93866" y="409205"/>
                  </a:lnTo>
                  <a:lnTo>
                    <a:pt x="99038" y="409700"/>
                  </a:lnTo>
                  <a:lnTo>
                    <a:pt x="103229" y="412796"/>
                  </a:lnTo>
                  <a:lnTo>
                    <a:pt x="104114" y="417834"/>
                  </a:lnTo>
                  <a:lnTo>
                    <a:pt x="107753" y="421320"/>
                  </a:lnTo>
                  <a:lnTo>
                    <a:pt x="112782" y="422292"/>
                  </a:lnTo>
                  <a:lnTo>
                    <a:pt x="118097" y="421673"/>
                  </a:lnTo>
                  <a:lnTo>
                    <a:pt x="123146" y="422778"/>
                  </a:lnTo>
                  <a:lnTo>
                    <a:pt x="127908" y="423540"/>
                  </a:lnTo>
                  <a:lnTo>
                    <a:pt x="133661" y="425054"/>
                  </a:lnTo>
                  <a:lnTo>
                    <a:pt x="136042" y="430721"/>
                  </a:lnTo>
                  <a:lnTo>
                    <a:pt x="138414" y="434875"/>
                  </a:lnTo>
                  <a:lnTo>
                    <a:pt x="140671" y="439904"/>
                  </a:lnTo>
                  <a:lnTo>
                    <a:pt x="145043" y="442314"/>
                  </a:lnTo>
                  <a:lnTo>
                    <a:pt x="149434" y="439532"/>
                  </a:lnTo>
                  <a:lnTo>
                    <a:pt x="151425" y="434636"/>
                  </a:lnTo>
                  <a:lnTo>
                    <a:pt x="153521" y="430207"/>
                  </a:lnTo>
                  <a:lnTo>
                    <a:pt x="155187" y="425454"/>
                  </a:lnTo>
                  <a:lnTo>
                    <a:pt x="158198" y="421035"/>
                  </a:lnTo>
                  <a:lnTo>
                    <a:pt x="162855" y="419416"/>
                  </a:lnTo>
                  <a:lnTo>
                    <a:pt x="166580" y="415862"/>
                  </a:lnTo>
                  <a:lnTo>
                    <a:pt x="171390" y="415319"/>
                  </a:lnTo>
                  <a:lnTo>
                    <a:pt x="176562" y="419558"/>
                  </a:lnTo>
                  <a:lnTo>
                    <a:pt x="180191" y="423625"/>
                  </a:lnTo>
                  <a:lnTo>
                    <a:pt x="184982" y="425245"/>
                  </a:lnTo>
                  <a:lnTo>
                    <a:pt x="190430" y="427150"/>
                  </a:lnTo>
                  <a:lnTo>
                    <a:pt x="193907" y="431607"/>
                  </a:lnTo>
                  <a:lnTo>
                    <a:pt x="191325" y="436227"/>
                  </a:lnTo>
                  <a:lnTo>
                    <a:pt x="186573" y="434655"/>
                  </a:lnTo>
                  <a:lnTo>
                    <a:pt x="181496" y="433055"/>
                  </a:lnTo>
                  <a:lnTo>
                    <a:pt x="178810" y="437208"/>
                  </a:lnTo>
                  <a:lnTo>
                    <a:pt x="176286" y="441790"/>
                  </a:lnTo>
                  <a:lnTo>
                    <a:pt x="171180" y="442418"/>
                  </a:lnTo>
                  <a:lnTo>
                    <a:pt x="173276" y="447314"/>
                  </a:lnTo>
                  <a:lnTo>
                    <a:pt x="174400" y="452191"/>
                  </a:lnTo>
                  <a:lnTo>
                    <a:pt x="176629" y="456744"/>
                  </a:lnTo>
                  <a:lnTo>
                    <a:pt x="179629" y="460449"/>
                  </a:lnTo>
                  <a:lnTo>
                    <a:pt x="184477" y="461592"/>
                  </a:lnTo>
                  <a:lnTo>
                    <a:pt x="189020" y="463716"/>
                  </a:lnTo>
                  <a:lnTo>
                    <a:pt x="188773" y="468650"/>
                  </a:lnTo>
                  <a:lnTo>
                    <a:pt x="192487" y="471965"/>
                  </a:lnTo>
                  <a:lnTo>
                    <a:pt x="196983" y="474813"/>
                  </a:lnTo>
                  <a:lnTo>
                    <a:pt x="202346" y="477975"/>
                  </a:lnTo>
                  <a:lnTo>
                    <a:pt x="207118" y="481023"/>
                  </a:lnTo>
                  <a:lnTo>
                    <a:pt x="211966" y="482947"/>
                  </a:lnTo>
                  <a:lnTo>
                    <a:pt x="216843" y="483204"/>
                  </a:lnTo>
                  <a:lnTo>
                    <a:pt x="217919" y="488110"/>
                  </a:lnTo>
                  <a:lnTo>
                    <a:pt x="214938" y="491977"/>
                  </a:lnTo>
                  <a:lnTo>
                    <a:pt x="210280" y="493882"/>
                  </a:lnTo>
                  <a:lnTo>
                    <a:pt x="205575" y="497787"/>
                  </a:lnTo>
                  <a:lnTo>
                    <a:pt x="203784" y="502730"/>
                  </a:lnTo>
                  <a:lnTo>
                    <a:pt x="203346" y="507655"/>
                  </a:lnTo>
                  <a:lnTo>
                    <a:pt x="206060" y="512046"/>
                  </a:lnTo>
                  <a:lnTo>
                    <a:pt x="211357" y="513617"/>
                  </a:lnTo>
                  <a:lnTo>
                    <a:pt x="215948" y="515370"/>
                  </a:lnTo>
                  <a:lnTo>
                    <a:pt x="220882" y="515732"/>
                  </a:lnTo>
                  <a:lnTo>
                    <a:pt x="225825" y="514627"/>
                  </a:lnTo>
                  <a:lnTo>
                    <a:pt x="230816" y="512904"/>
                  </a:lnTo>
                  <a:lnTo>
                    <a:pt x="235978" y="510427"/>
                  </a:lnTo>
                  <a:lnTo>
                    <a:pt x="241703" y="509426"/>
                  </a:lnTo>
                  <a:lnTo>
                    <a:pt x="246837" y="509389"/>
                  </a:lnTo>
                  <a:lnTo>
                    <a:pt x="251647" y="509217"/>
                  </a:lnTo>
                  <a:lnTo>
                    <a:pt x="256829" y="511275"/>
                  </a:lnTo>
                  <a:lnTo>
                    <a:pt x="261125" y="513723"/>
                  </a:lnTo>
                  <a:lnTo>
                    <a:pt x="265849" y="515094"/>
                  </a:lnTo>
                  <a:lnTo>
                    <a:pt x="270926" y="513446"/>
                  </a:lnTo>
                  <a:lnTo>
                    <a:pt x="276003" y="513827"/>
                  </a:lnTo>
                  <a:lnTo>
                    <a:pt x="280508" y="516113"/>
                  </a:lnTo>
                  <a:lnTo>
                    <a:pt x="285871" y="518523"/>
                  </a:lnTo>
                  <a:lnTo>
                    <a:pt x="291166" y="519361"/>
                  </a:lnTo>
                  <a:lnTo>
                    <a:pt x="296396" y="520323"/>
                  </a:lnTo>
                  <a:lnTo>
                    <a:pt x="300720" y="522438"/>
                  </a:lnTo>
                  <a:lnTo>
                    <a:pt x="305425" y="524105"/>
                  </a:lnTo>
                  <a:lnTo>
                    <a:pt x="310579" y="525619"/>
                  </a:lnTo>
                  <a:lnTo>
                    <a:pt x="315303" y="524895"/>
                  </a:lnTo>
                  <a:lnTo>
                    <a:pt x="320808" y="523533"/>
                  </a:lnTo>
                  <a:lnTo>
                    <a:pt x="326352" y="521790"/>
                  </a:lnTo>
                  <a:lnTo>
                    <a:pt x="331257" y="518208"/>
                  </a:lnTo>
                  <a:lnTo>
                    <a:pt x="335791" y="515656"/>
                  </a:lnTo>
                  <a:lnTo>
                    <a:pt x="341392" y="515961"/>
                  </a:lnTo>
                  <a:lnTo>
                    <a:pt x="345926" y="517475"/>
                  </a:lnTo>
                  <a:lnTo>
                    <a:pt x="350193" y="519971"/>
                  </a:lnTo>
                  <a:lnTo>
                    <a:pt x="355508" y="520400"/>
                  </a:lnTo>
                  <a:lnTo>
                    <a:pt x="360709" y="519571"/>
                  </a:lnTo>
                  <a:lnTo>
                    <a:pt x="366423" y="519714"/>
                  </a:lnTo>
                  <a:lnTo>
                    <a:pt x="371129" y="517818"/>
                  </a:lnTo>
                  <a:lnTo>
                    <a:pt x="375930" y="517637"/>
                  </a:lnTo>
                  <a:lnTo>
                    <a:pt x="379987" y="520571"/>
                  </a:lnTo>
                  <a:lnTo>
                    <a:pt x="385769" y="521266"/>
                  </a:lnTo>
                  <a:lnTo>
                    <a:pt x="390465" y="519961"/>
                  </a:lnTo>
                  <a:lnTo>
                    <a:pt x="396437" y="521228"/>
                  </a:lnTo>
                  <a:lnTo>
                    <a:pt x="400390" y="524200"/>
                  </a:lnTo>
                  <a:lnTo>
                    <a:pt x="405324" y="527534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FC7F38F7-D257-47E2-8828-1D11E6BB3D1D}"/>
                </a:ext>
              </a:extLst>
            </p:cNvPr>
            <p:cNvSpPr/>
            <p:nvPr/>
          </p:nvSpPr>
          <p:spPr>
            <a:xfrm>
              <a:off x="7807749" y="-110449"/>
              <a:ext cx="12366201" cy="9333906"/>
            </a:xfrm>
            <a:custGeom>
              <a:avLst/>
              <a:gdLst>
                <a:gd name="connsiteX0" fmla="*/ 918987 w 1287941"/>
                <a:gd name="connsiteY0" fmla="*/ 888589 h 888663"/>
                <a:gd name="connsiteX1" fmla="*/ 924512 w 1287941"/>
                <a:gd name="connsiteY1" fmla="*/ 885740 h 888663"/>
                <a:gd name="connsiteX2" fmla="*/ 931446 w 1287941"/>
                <a:gd name="connsiteY2" fmla="*/ 885188 h 888663"/>
                <a:gd name="connsiteX3" fmla="*/ 936494 w 1287941"/>
                <a:gd name="connsiteY3" fmla="*/ 883874 h 888663"/>
                <a:gd name="connsiteX4" fmla="*/ 941209 w 1287941"/>
                <a:gd name="connsiteY4" fmla="*/ 880749 h 888663"/>
                <a:gd name="connsiteX5" fmla="*/ 946029 w 1287941"/>
                <a:gd name="connsiteY5" fmla="*/ 878225 h 888663"/>
                <a:gd name="connsiteX6" fmla="*/ 947553 w 1287941"/>
                <a:gd name="connsiteY6" fmla="*/ 873463 h 888663"/>
                <a:gd name="connsiteX7" fmla="*/ 951516 w 1287941"/>
                <a:gd name="connsiteY7" fmla="*/ 869786 h 888663"/>
                <a:gd name="connsiteX8" fmla="*/ 955821 w 1287941"/>
                <a:gd name="connsiteY8" fmla="*/ 864557 h 888663"/>
                <a:gd name="connsiteX9" fmla="*/ 960326 w 1287941"/>
                <a:gd name="connsiteY9" fmla="*/ 862357 h 888663"/>
                <a:gd name="connsiteX10" fmla="*/ 962050 w 1287941"/>
                <a:gd name="connsiteY10" fmla="*/ 857347 h 888663"/>
                <a:gd name="connsiteX11" fmla="*/ 962812 w 1287941"/>
                <a:gd name="connsiteY11" fmla="*/ 851403 h 888663"/>
                <a:gd name="connsiteX12" fmla="*/ 963879 w 1287941"/>
                <a:gd name="connsiteY12" fmla="*/ 846288 h 888663"/>
                <a:gd name="connsiteX13" fmla="*/ 966860 w 1287941"/>
                <a:gd name="connsiteY13" fmla="*/ 842269 h 888663"/>
                <a:gd name="connsiteX14" fmla="*/ 970299 w 1287941"/>
                <a:gd name="connsiteY14" fmla="*/ 838773 h 888663"/>
                <a:gd name="connsiteX15" fmla="*/ 974871 w 1287941"/>
                <a:gd name="connsiteY15" fmla="*/ 835134 h 888663"/>
                <a:gd name="connsiteX16" fmla="*/ 979481 w 1287941"/>
                <a:gd name="connsiteY16" fmla="*/ 831791 h 888663"/>
                <a:gd name="connsiteX17" fmla="*/ 984119 w 1287941"/>
                <a:gd name="connsiteY17" fmla="*/ 828553 h 888663"/>
                <a:gd name="connsiteX18" fmla="*/ 988996 w 1287941"/>
                <a:gd name="connsiteY18" fmla="*/ 826638 h 888663"/>
                <a:gd name="connsiteX19" fmla="*/ 994083 w 1287941"/>
                <a:gd name="connsiteY19" fmla="*/ 825809 h 888663"/>
                <a:gd name="connsiteX20" fmla="*/ 999093 w 1287941"/>
                <a:gd name="connsiteY20" fmla="*/ 824533 h 888663"/>
                <a:gd name="connsiteX21" fmla="*/ 1003284 w 1287941"/>
                <a:gd name="connsiteY21" fmla="*/ 821123 h 888663"/>
                <a:gd name="connsiteX22" fmla="*/ 1008418 w 1287941"/>
                <a:gd name="connsiteY22" fmla="*/ 821742 h 888663"/>
                <a:gd name="connsiteX23" fmla="*/ 1014313 w 1287941"/>
                <a:gd name="connsiteY23" fmla="*/ 821809 h 888663"/>
                <a:gd name="connsiteX24" fmla="*/ 1015123 w 1287941"/>
                <a:gd name="connsiteY24" fmla="*/ 816875 h 888663"/>
                <a:gd name="connsiteX25" fmla="*/ 1017581 w 1287941"/>
                <a:gd name="connsiteY25" fmla="*/ 811760 h 888663"/>
                <a:gd name="connsiteX26" fmla="*/ 1022182 w 1287941"/>
                <a:gd name="connsiteY26" fmla="*/ 808540 h 888663"/>
                <a:gd name="connsiteX27" fmla="*/ 1023667 w 1287941"/>
                <a:gd name="connsiteY27" fmla="*/ 803626 h 888663"/>
                <a:gd name="connsiteX28" fmla="*/ 1029697 w 1287941"/>
                <a:gd name="connsiteY28" fmla="*/ 802397 h 888663"/>
                <a:gd name="connsiteX29" fmla="*/ 1031773 w 1287941"/>
                <a:gd name="connsiteY29" fmla="*/ 797444 h 888663"/>
                <a:gd name="connsiteX30" fmla="*/ 1030039 w 1287941"/>
                <a:gd name="connsiteY30" fmla="*/ 792643 h 888663"/>
                <a:gd name="connsiteX31" fmla="*/ 1032001 w 1287941"/>
                <a:gd name="connsiteY31" fmla="*/ 787776 h 888663"/>
                <a:gd name="connsiteX32" fmla="*/ 1036192 w 1287941"/>
                <a:gd name="connsiteY32" fmla="*/ 783471 h 888663"/>
                <a:gd name="connsiteX33" fmla="*/ 1040965 w 1287941"/>
                <a:gd name="connsiteY33" fmla="*/ 780337 h 888663"/>
                <a:gd name="connsiteX34" fmla="*/ 1046041 w 1287941"/>
                <a:gd name="connsiteY34" fmla="*/ 779604 h 888663"/>
                <a:gd name="connsiteX35" fmla="*/ 1051404 w 1287941"/>
                <a:gd name="connsiteY35" fmla="*/ 780280 h 888663"/>
                <a:gd name="connsiteX36" fmla="*/ 1056871 w 1287941"/>
                <a:gd name="connsiteY36" fmla="*/ 781423 h 888663"/>
                <a:gd name="connsiteX37" fmla="*/ 1060901 w 1287941"/>
                <a:gd name="connsiteY37" fmla="*/ 784052 h 888663"/>
                <a:gd name="connsiteX38" fmla="*/ 1063691 w 1287941"/>
                <a:gd name="connsiteY38" fmla="*/ 787948 h 888663"/>
                <a:gd name="connsiteX39" fmla="*/ 1068778 w 1287941"/>
                <a:gd name="connsiteY39" fmla="*/ 788357 h 888663"/>
                <a:gd name="connsiteX40" fmla="*/ 1073569 w 1287941"/>
                <a:gd name="connsiteY40" fmla="*/ 786881 h 888663"/>
                <a:gd name="connsiteX41" fmla="*/ 1078169 w 1287941"/>
                <a:gd name="connsiteY41" fmla="*/ 783090 h 888663"/>
                <a:gd name="connsiteX42" fmla="*/ 1082980 w 1287941"/>
                <a:gd name="connsiteY42" fmla="*/ 781032 h 888663"/>
                <a:gd name="connsiteX43" fmla="*/ 1088132 w 1287941"/>
                <a:gd name="connsiteY43" fmla="*/ 780594 h 888663"/>
                <a:gd name="connsiteX44" fmla="*/ 1093314 w 1287941"/>
                <a:gd name="connsiteY44" fmla="*/ 780318 h 888663"/>
                <a:gd name="connsiteX45" fmla="*/ 1097972 w 1287941"/>
                <a:gd name="connsiteY45" fmla="*/ 777556 h 888663"/>
                <a:gd name="connsiteX46" fmla="*/ 1102830 w 1287941"/>
                <a:gd name="connsiteY46" fmla="*/ 775727 h 888663"/>
                <a:gd name="connsiteX47" fmla="*/ 1107401 w 1287941"/>
                <a:gd name="connsiteY47" fmla="*/ 772584 h 888663"/>
                <a:gd name="connsiteX48" fmla="*/ 1113498 w 1287941"/>
                <a:gd name="connsiteY48" fmla="*/ 768412 h 888663"/>
                <a:gd name="connsiteX49" fmla="*/ 1115336 w 1287941"/>
                <a:gd name="connsiteY49" fmla="*/ 763811 h 888663"/>
                <a:gd name="connsiteX50" fmla="*/ 1115097 w 1287941"/>
                <a:gd name="connsiteY50" fmla="*/ 758858 h 888663"/>
                <a:gd name="connsiteX51" fmla="*/ 1116774 w 1287941"/>
                <a:gd name="connsiteY51" fmla="*/ 754181 h 888663"/>
                <a:gd name="connsiteX52" fmla="*/ 1119631 w 1287941"/>
                <a:gd name="connsiteY52" fmla="*/ 749657 h 888663"/>
                <a:gd name="connsiteX53" fmla="*/ 1117612 w 1287941"/>
                <a:gd name="connsiteY53" fmla="*/ 744113 h 888663"/>
                <a:gd name="connsiteX54" fmla="*/ 1119270 w 1287941"/>
                <a:gd name="connsiteY54" fmla="*/ 738808 h 888663"/>
                <a:gd name="connsiteX55" fmla="*/ 1120384 w 1287941"/>
                <a:gd name="connsiteY55" fmla="*/ 733807 h 888663"/>
                <a:gd name="connsiteX56" fmla="*/ 1121422 w 1287941"/>
                <a:gd name="connsiteY56" fmla="*/ 727635 h 888663"/>
                <a:gd name="connsiteX57" fmla="*/ 1115355 w 1287941"/>
                <a:gd name="connsiteY57" fmla="*/ 728826 h 888663"/>
                <a:gd name="connsiteX58" fmla="*/ 1110573 w 1287941"/>
                <a:gd name="connsiteY58" fmla="*/ 730826 h 888663"/>
                <a:gd name="connsiteX59" fmla="*/ 1105163 w 1287941"/>
                <a:gd name="connsiteY59" fmla="*/ 729902 h 888663"/>
                <a:gd name="connsiteX60" fmla="*/ 1100068 w 1287941"/>
                <a:gd name="connsiteY60" fmla="*/ 730397 h 888663"/>
                <a:gd name="connsiteX61" fmla="*/ 1095095 w 1287941"/>
                <a:gd name="connsiteY61" fmla="*/ 730217 h 888663"/>
                <a:gd name="connsiteX62" fmla="*/ 1089485 w 1287941"/>
                <a:gd name="connsiteY62" fmla="*/ 729597 h 888663"/>
                <a:gd name="connsiteX63" fmla="*/ 1084627 w 1287941"/>
                <a:gd name="connsiteY63" fmla="*/ 731207 h 888663"/>
                <a:gd name="connsiteX64" fmla="*/ 1079817 w 1287941"/>
                <a:gd name="connsiteY64" fmla="*/ 733017 h 888663"/>
                <a:gd name="connsiteX65" fmla="*/ 1075159 w 1287941"/>
                <a:gd name="connsiteY65" fmla="*/ 735607 h 888663"/>
                <a:gd name="connsiteX66" fmla="*/ 1074026 w 1287941"/>
                <a:gd name="connsiteY66" fmla="*/ 740341 h 888663"/>
                <a:gd name="connsiteX67" fmla="*/ 1071950 w 1287941"/>
                <a:gd name="connsiteY67" fmla="*/ 745094 h 888663"/>
                <a:gd name="connsiteX68" fmla="*/ 1066987 w 1287941"/>
                <a:gd name="connsiteY68" fmla="*/ 746276 h 888663"/>
                <a:gd name="connsiteX69" fmla="*/ 1061386 w 1287941"/>
                <a:gd name="connsiteY69" fmla="*/ 744361 h 888663"/>
                <a:gd name="connsiteX70" fmla="*/ 1057386 w 1287941"/>
                <a:gd name="connsiteY70" fmla="*/ 741284 h 888663"/>
                <a:gd name="connsiteX71" fmla="*/ 1052966 w 1287941"/>
                <a:gd name="connsiteY71" fmla="*/ 744723 h 888663"/>
                <a:gd name="connsiteX72" fmla="*/ 1051318 w 1287941"/>
                <a:gd name="connsiteY72" fmla="*/ 749743 h 888663"/>
                <a:gd name="connsiteX73" fmla="*/ 1049594 w 1287941"/>
                <a:gd name="connsiteY73" fmla="*/ 754467 h 888663"/>
                <a:gd name="connsiteX74" fmla="*/ 1044870 w 1287941"/>
                <a:gd name="connsiteY74" fmla="*/ 756829 h 888663"/>
                <a:gd name="connsiteX75" fmla="*/ 1040241 w 1287941"/>
                <a:gd name="connsiteY75" fmla="*/ 759668 h 888663"/>
                <a:gd name="connsiteX76" fmla="*/ 1035688 w 1287941"/>
                <a:gd name="connsiteY76" fmla="*/ 762916 h 888663"/>
                <a:gd name="connsiteX77" fmla="*/ 1030811 w 1287941"/>
                <a:gd name="connsiteY77" fmla="*/ 761858 h 888663"/>
                <a:gd name="connsiteX78" fmla="*/ 1026363 w 1287941"/>
                <a:gd name="connsiteY78" fmla="*/ 759677 h 888663"/>
                <a:gd name="connsiteX79" fmla="*/ 1022343 w 1287941"/>
                <a:gd name="connsiteY79" fmla="*/ 756963 h 888663"/>
                <a:gd name="connsiteX80" fmla="*/ 1018286 w 1287941"/>
                <a:gd name="connsiteY80" fmla="*/ 754010 h 888663"/>
                <a:gd name="connsiteX81" fmla="*/ 1014237 w 1287941"/>
                <a:gd name="connsiteY81" fmla="*/ 751047 h 888663"/>
                <a:gd name="connsiteX82" fmla="*/ 1009856 w 1287941"/>
                <a:gd name="connsiteY82" fmla="*/ 746428 h 888663"/>
                <a:gd name="connsiteX83" fmla="*/ 1005646 w 1287941"/>
                <a:gd name="connsiteY83" fmla="*/ 741666 h 888663"/>
                <a:gd name="connsiteX84" fmla="*/ 1001360 w 1287941"/>
                <a:gd name="connsiteY84" fmla="*/ 738389 h 888663"/>
                <a:gd name="connsiteX85" fmla="*/ 997312 w 1287941"/>
                <a:gd name="connsiteY85" fmla="*/ 735350 h 888663"/>
                <a:gd name="connsiteX86" fmla="*/ 993644 w 1287941"/>
                <a:gd name="connsiteY86" fmla="*/ 731417 h 888663"/>
                <a:gd name="connsiteX87" fmla="*/ 989692 w 1287941"/>
                <a:gd name="connsiteY87" fmla="*/ 727150 h 888663"/>
                <a:gd name="connsiteX88" fmla="*/ 986444 w 1287941"/>
                <a:gd name="connsiteY88" fmla="*/ 722739 h 888663"/>
                <a:gd name="connsiteX89" fmla="*/ 983681 w 1287941"/>
                <a:gd name="connsiteY89" fmla="*/ 718234 h 888663"/>
                <a:gd name="connsiteX90" fmla="*/ 980538 w 1287941"/>
                <a:gd name="connsiteY90" fmla="*/ 713795 h 888663"/>
                <a:gd name="connsiteX91" fmla="*/ 977319 w 1287941"/>
                <a:gd name="connsiteY91" fmla="*/ 709385 h 888663"/>
                <a:gd name="connsiteX92" fmla="*/ 974642 w 1287941"/>
                <a:gd name="connsiteY92" fmla="*/ 704851 h 888663"/>
                <a:gd name="connsiteX93" fmla="*/ 972080 w 1287941"/>
                <a:gd name="connsiteY93" fmla="*/ 700308 h 888663"/>
                <a:gd name="connsiteX94" fmla="*/ 969823 w 1287941"/>
                <a:gd name="connsiteY94" fmla="*/ 695698 h 888663"/>
                <a:gd name="connsiteX95" fmla="*/ 967898 w 1287941"/>
                <a:gd name="connsiteY95" fmla="*/ 691212 h 888663"/>
                <a:gd name="connsiteX96" fmla="*/ 966384 w 1287941"/>
                <a:gd name="connsiteY96" fmla="*/ 686268 h 888663"/>
                <a:gd name="connsiteX97" fmla="*/ 964936 w 1287941"/>
                <a:gd name="connsiteY97" fmla="*/ 681506 h 888663"/>
                <a:gd name="connsiteX98" fmla="*/ 963603 w 1287941"/>
                <a:gd name="connsiteY98" fmla="*/ 676791 h 888663"/>
                <a:gd name="connsiteX99" fmla="*/ 964346 w 1287941"/>
                <a:gd name="connsiteY99" fmla="*/ 671609 h 888663"/>
                <a:gd name="connsiteX100" fmla="*/ 968622 w 1287941"/>
                <a:gd name="connsiteY100" fmla="*/ 667523 h 888663"/>
                <a:gd name="connsiteX101" fmla="*/ 973328 w 1287941"/>
                <a:gd name="connsiteY101" fmla="*/ 665256 h 888663"/>
                <a:gd name="connsiteX102" fmla="*/ 977947 w 1287941"/>
                <a:gd name="connsiteY102" fmla="*/ 662779 h 888663"/>
                <a:gd name="connsiteX103" fmla="*/ 981357 w 1287941"/>
                <a:gd name="connsiteY103" fmla="*/ 659207 h 888663"/>
                <a:gd name="connsiteX104" fmla="*/ 981900 w 1287941"/>
                <a:gd name="connsiteY104" fmla="*/ 652959 h 888663"/>
                <a:gd name="connsiteX105" fmla="*/ 985538 w 1287941"/>
                <a:gd name="connsiteY105" fmla="*/ 649559 h 888663"/>
                <a:gd name="connsiteX106" fmla="*/ 987053 w 1287941"/>
                <a:gd name="connsiteY106" fmla="*/ 642139 h 888663"/>
                <a:gd name="connsiteX107" fmla="*/ 991111 w 1287941"/>
                <a:gd name="connsiteY107" fmla="*/ 646092 h 888663"/>
                <a:gd name="connsiteX108" fmla="*/ 995673 w 1287941"/>
                <a:gd name="connsiteY108" fmla="*/ 649282 h 888663"/>
                <a:gd name="connsiteX109" fmla="*/ 995911 w 1287941"/>
                <a:gd name="connsiteY109" fmla="*/ 654083 h 888663"/>
                <a:gd name="connsiteX110" fmla="*/ 994244 w 1287941"/>
                <a:gd name="connsiteY110" fmla="*/ 659150 h 888663"/>
                <a:gd name="connsiteX111" fmla="*/ 992416 w 1287941"/>
                <a:gd name="connsiteY111" fmla="*/ 664656 h 888663"/>
                <a:gd name="connsiteX112" fmla="*/ 989577 w 1287941"/>
                <a:gd name="connsiteY112" fmla="*/ 669980 h 888663"/>
                <a:gd name="connsiteX113" fmla="*/ 985062 w 1287941"/>
                <a:gd name="connsiteY113" fmla="*/ 673028 h 888663"/>
                <a:gd name="connsiteX114" fmla="*/ 980433 w 1287941"/>
                <a:gd name="connsiteY114" fmla="*/ 675324 h 888663"/>
                <a:gd name="connsiteX115" fmla="*/ 976385 w 1287941"/>
                <a:gd name="connsiteY115" fmla="*/ 680982 h 888663"/>
                <a:gd name="connsiteX116" fmla="*/ 981547 w 1287941"/>
                <a:gd name="connsiteY116" fmla="*/ 681182 h 888663"/>
                <a:gd name="connsiteX117" fmla="*/ 986044 w 1287941"/>
                <a:gd name="connsiteY117" fmla="*/ 678029 h 888663"/>
                <a:gd name="connsiteX118" fmla="*/ 990006 w 1287941"/>
                <a:gd name="connsiteY118" fmla="*/ 674095 h 888663"/>
                <a:gd name="connsiteX119" fmla="*/ 992254 w 1287941"/>
                <a:gd name="connsiteY119" fmla="*/ 668599 h 888663"/>
                <a:gd name="connsiteX120" fmla="*/ 993844 w 1287941"/>
                <a:gd name="connsiteY120" fmla="*/ 663475 h 888663"/>
                <a:gd name="connsiteX121" fmla="*/ 995711 w 1287941"/>
                <a:gd name="connsiteY121" fmla="*/ 657969 h 888663"/>
                <a:gd name="connsiteX122" fmla="*/ 997626 w 1287941"/>
                <a:gd name="connsiteY122" fmla="*/ 652369 h 888663"/>
                <a:gd name="connsiteX123" fmla="*/ 999607 w 1287941"/>
                <a:gd name="connsiteY123" fmla="*/ 646920 h 888663"/>
                <a:gd name="connsiteX124" fmla="*/ 1002179 w 1287941"/>
                <a:gd name="connsiteY124" fmla="*/ 641348 h 888663"/>
                <a:gd name="connsiteX125" fmla="*/ 1005055 w 1287941"/>
                <a:gd name="connsiteY125" fmla="*/ 636786 h 888663"/>
                <a:gd name="connsiteX126" fmla="*/ 1009418 w 1287941"/>
                <a:gd name="connsiteY126" fmla="*/ 633195 h 888663"/>
                <a:gd name="connsiteX127" fmla="*/ 1013809 w 1287941"/>
                <a:gd name="connsiteY127" fmla="*/ 629756 h 888663"/>
                <a:gd name="connsiteX128" fmla="*/ 1016933 w 1287941"/>
                <a:gd name="connsiteY128" fmla="*/ 625718 h 888663"/>
                <a:gd name="connsiteX129" fmla="*/ 1019629 w 1287941"/>
                <a:gd name="connsiteY129" fmla="*/ 620108 h 888663"/>
                <a:gd name="connsiteX130" fmla="*/ 1022819 w 1287941"/>
                <a:gd name="connsiteY130" fmla="*/ 615821 h 888663"/>
                <a:gd name="connsiteX131" fmla="*/ 1027068 w 1287941"/>
                <a:gd name="connsiteY131" fmla="*/ 611821 h 888663"/>
                <a:gd name="connsiteX132" fmla="*/ 1031344 w 1287941"/>
                <a:gd name="connsiteY132" fmla="*/ 607973 h 888663"/>
                <a:gd name="connsiteX133" fmla="*/ 1035850 w 1287941"/>
                <a:gd name="connsiteY133" fmla="*/ 605210 h 888663"/>
                <a:gd name="connsiteX134" fmla="*/ 1040498 w 1287941"/>
                <a:gd name="connsiteY134" fmla="*/ 603201 h 888663"/>
                <a:gd name="connsiteX135" fmla="*/ 1045432 w 1287941"/>
                <a:gd name="connsiteY135" fmla="*/ 602505 h 888663"/>
                <a:gd name="connsiteX136" fmla="*/ 1050318 w 1287941"/>
                <a:gd name="connsiteY136" fmla="*/ 601600 h 888663"/>
                <a:gd name="connsiteX137" fmla="*/ 1055262 w 1287941"/>
                <a:gd name="connsiteY137" fmla="*/ 600981 h 888663"/>
                <a:gd name="connsiteX138" fmla="*/ 1059557 w 1287941"/>
                <a:gd name="connsiteY138" fmla="*/ 603801 h 888663"/>
                <a:gd name="connsiteX139" fmla="*/ 1059233 w 1287941"/>
                <a:gd name="connsiteY139" fmla="*/ 609306 h 888663"/>
                <a:gd name="connsiteX140" fmla="*/ 1057624 w 1287941"/>
                <a:gd name="connsiteY140" fmla="*/ 614583 h 888663"/>
                <a:gd name="connsiteX141" fmla="*/ 1053757 w 1287941"/>
                <a:gd name="connsiteY141" fmla="*/ 617869 h 888663"/>
                <a:gd name="connsiteX142" fmla="*/ 1058205 w 1287941"/>
                <a:gd name="connsiteY142" fmla="*/ 614850 h 888663"/>
                <a:gd name="connsiteX143" fmla="*/ 1060024 w 1287941"/>
                <a:gd name="connsiteY143" fmla="*/ 609144 h 888663"/>
                <a:gd name="connsiteX144" fmla="*/ 1061758 w 1287941"/>
                <a:gd name="connsiteY144" fmla="*/ 603705 h 888663"/>
                <a:gd name="connsiteX145" fmla="*/ 1063996 w 1287941"/>
                <a:gd name="connsiteY145" fmla="*/ 598152 h 888663"/>
                <a:gd name="connsiteX146" fmla="*/ 1067120 w 1287941"/>
                <a:gd name="connsiteY146" fmla="*/ 593123 h 888663"/>
                <a:gd name="connsiteX147" fmla="*/ 1071311 w 1287941"/>
                <a:gd name="connsiteY147" fmla="*/ 589008 h 888663"/>
                <a:gd name="connsiteX148" fmla="*/ 1075778 w 1287941"/>
                <a:gd name="connsiteY148" fmla="*/ 586199 h 888663"/>
                <a:gd name="connsiteX149" fmla="*/ 1080236 w 1287941"/>
                <a:gd name="connsiteY149" fmla="*/ 583379 h 888663"/>
                <a:gd name="connsiteX150" fmla="*/ 1084818 w 1287941"/>
                <a:gd name="connsiteY150" fmla="*/ 581131 h 888663"/>
                <a:gd name="connsiteX151" fmla="*/ 1089704 w 1287941"/>
                <a:gd name="connsiteY151" fmla="*/ 580284 h 888663"/>
                <a:gd name="connsiteX152" fmla="*/ 1094476 w 1287941"/>
                <a:gd name="connsiteY152" fmla="*/ 581388 h 888663"/>
                <a:gd name="connsiteX153" fmla="*/ 1099010 w 1287941"/>
                <a:gd name="connsiteY153" fmla="*/ 585103 h 888663"/>
                <a:gd name="connsiteX154" fmla="*/ 1098143 w 1287941"/>
                <a:gd name="connsiteY154" fmla="*/ 590704 h 888663"/>
                <a:gd name="connsiteX155" fmla="*/ 1095495 w 1287941"/>
                <a:gd name="connsiteY155" fmla="*/ 595123 h 888663"/>
                <a:gd name="connsiteX156" fmla="*/ 1098867 w 1287941"/>
                <a:gd name="connsiteY156" fmla="*/ 591132 h 888663"/>
                <a:gd name="connsiteX157" fmla="*/ 1100315 w 1287941"/>
                <a:gd name="connsiteY157" fmla="*/ 585179 h 888663"/>
                <a:gd name="connsiteX158" fmla="*/ 1101153 w 1287941"/>
                <a:gd name="connsiteY158" fmla="*/ 579912 h 888663"/>
                <a:gd name="connsiteX159" fmla="*/ 1102115 w 1287941"/>
                <a:gd name="connsiteY159" fmla="*/ 575206 h 888663"/>
                <a:gd name="connsiteX160" fmla="*/ 1104449 w 1287941"/>
                <a:gd name="connsiteY160" fmla="*/ 570501 h 888663"/>
                <a:gd name="connsiteX161" fmla="*/ 1107316 w 1287941"/>
                <a:gd name="connsiteY161" fmla="*/ 566310 h 888663"/>
                <a:gd name="connsiteX162" fmla="*/ 1111364 w 1287941"/>
                <a:gd name="connsiteY162" fmla="*/ 563615 h 888663"/>
                <a:gd name="connsiteX163" fmla="*/ 1115593 w 1287941"/>
                <a:gd name="connsiteY163" fmla="*/ 559890 h 888663"/>
                <a:gd name="connsiteX164" fmla="*/ 1119937 w 1287941"/>
                <a:gd name="connsiteY164" fmla="*/ 556699 h 888663"/>
                <a:gd name="connsiteX165" fmla="*/ 1123566 w 1287941"/>
                <a:gd name="connsiteY165" fmla="*/ 552480 h 888663"/>
                <a:gd name="connsiteX166" fmla="*/ 1128433 w 1287941"/>
                <a:gd name="connsiteY166" fmla="*/ 552737 h 888663"/>
                <a:gd name="connsiteX167" fmla="*/ 1131262 w 1287941"/>
                <a:gd name="connsiteY167" fmla="*/ 556614 h 888663"/>
                <a:gd name="connsiteX168" fmla="*/ 1129766 w 1287941"/>
                <a:gd name="connsiteY168" fmla="*/ 561138 h 888663"/>
                <a:gd name="connsiteX169" fmla="*/ 1133157 w 1287941"/>
                <a:gd name="connsiteY169" fmla="*/ 555414 h 888663"/>
                <a:gd name="connsiteX170" fmla="*/ 1135319 w 1287941"/>
                <a:gd name="connsiteY170" fmla="*/ 550118 h 888663"/>
                <a:gd name="connsiteX171" fmla="*/ 1137434 w 1287941"/>
                <a:gd name="connsiteY171" fmla="*/ 544727 h 888663"/>
                <a:gd name="connsiteX172" fmla="*/ 1140120 w 1287941"/>
                <a:gd name="connsiteY172" fmla="*/ 537545 h 888663"/>
                <a:gd name="connsiteX173" fmla="*/ 1143292 w 1287941"/>
                <a:gd name="connsiteY173" fmla="*/ 533468 h 888663"/>
                <a:gd name="connsiteX174" fmla="*/ 1147521 w 1287941"/>
                <a:gd name="connsiteY174" fmla="*/ 531239 h 888663"/>
                <a:gd name="connsiteX175" fmla="*/ 1152236 w 1287941"/>
                <a:gd name="connsiteY175" fmla="*/ 530144 h 888663"/>
                <a:gd name="connsiteX176" fmla="*/ 1157141 w 1287941"/>
                <a:gd name="connsiteY176" fmla="*/ 528991 h 888663"/>
                <a:gd name="connsiteX177" fmla="*/ 1162209 w 1287941"/>
                <a:gd name="connsiteY177" fmla="*/ 527848 h 888663"/>
                <a:gd name="connsiteX178" fmla="*/ 1165857 w 1287941"/>
                <a:gd name="connsiteY178" fmla="*/ 524524 h 888663"/>
                <a:gd name="connsiteX179" fmla="*/ 1171562 w 1287941"/>
                <a:gd name="connsiteY179" fmla="*/ 524619 h 888663"/>
                <a:gd name="connsiteX180" fmla="*/ 1176362 w 1287941"/>
                <a:gd name="connsiteY180" fmla="*/ 523514 h 888663"/>
                <a:gd name="connsiteX181" fmla="*/ 1180773 w 1287941"/>
                <a:gd name="connsiteY181" fmla="*/ 520800 h 888663"/>
                <a:gd name="connsiteX182" fmla="*/ 1185564 w 1287941"/>
                <a:gd name="connsiteY182" fmla="*/ 524143 h 888663"/>
                <a:gd name="connsiteX183" fmla="*/ 1183525 w 1287941"/>
                <a:gd name="connsiteY183" fmla="*/ 530077 h 888663"/>
                <a:gd name="connsiteX184" fmla="*/ 1187059 w 1287941"/>
                <a:gd name="connsiteY184" fmla="*/ 525905 h 888663"/>
                <a:gd name="connsiteX185" fmla="*/ 1188916 w 1287941"/>
                <a:gd name="connsiteY185" fmla="*/ 521457 h 888663"/>
                <a:gd name="connsiteX186" fmla="*/ 1191964 w 1287941"/>
                <a:gd name="connsiteY186" fmla="*/ 517609 h 888663"/>
                <a:gd name="connsiteX187" fmla="*/ 1191584 w 1287941"/>
                <a:gd name="connsiteY187" fmla="*/ 512789 h 888663"/>
                <a:gd name="connsiteX188" fmla="*/ 1189936 w 1287941"/>
                <a:gd name="connsiteY188" fmla="*/ 508084 h 888663"/>
                <a:gd name="connsiteX189" fmla="*/ 1191822 w 1287941"/>
                <a:gd name="connsiteY189" fmla="*/ 503664 h 888663"/>
                <a:gd name="connsiteX190" fmla="*/ 1195518 w 1287941"/>
                <a:gd name="connsiteY190" fmla="*/ 500616 h 888663"/>
                <a:gd name="connsiteX191" fmla="*/ 1193622 w 1287941"/>
                <a:gd name="connsiteY191" fmla="*/ 495520 h 888663"/>
                <a:gd name="connsiteX192" fmla="*/ 1188716 w 1287941"/>
                <a:gd name="connsiteY192" fmla="*/ 496101 h 888663"/>
                <a:gd name="connsiteX193" fmla="*/ 1186688 w 1287941"/>
                <a:gd name="connsiteY193" fmla="*/ 491777 h 888663"/>
                <a:gd name="connsiteX194" fmla="*/ 1189650 w 1287941"/>
                <a:gd name="connsiteY194" fmla="*/ 487748 h 888663"/>
                <a:gd name="connsiteX195" fmla="*/ 1189241 w 1287941"/>
                <a:gd name="connsiteY195" fmla="*/ 482833 h 888663"/>
                <a:gd name="connsiteX196" fmla="*/ 1187573 w 1287941"/>
                <a:gd name="connsiteY196" fmla="*/ 477613 h 888663"/>
                <a:gd name="connsiteX197" fmla="*/ 1185250 w 1287941"/>
                <a:gd name="connsiteY197" fmla="*/ 472041 h 888663"/>
                <a:gd name="connsiteX198" fmla="*/ 1185602 w 1287941"/>
                <a:gd name="connsiteY198" fmla="*/ 467126 h 888663"/>
                <a:gd name="connsiteX199" fmla="*/ 1188078 w 1287941"/>
                <a:gd name="connsiteY199" fmla="*/ 462907 h 888663"/>
                <a:gd name="connsiteX200" fmla="*/ 1192603 w 1287941"/>
                <a:gd name="connsiteY200" fmla="*/ 459897 h 888663"/>
                <a:gd name="connsiteX201" fmla="*/ 1195308 w 1287941"/>
                <a:gd name="connsiteY201" fmla="*/ 455954 h 888663"/>
                <a:gd name="connsiteX202" fmla="*/ 1200032 w 1287941"/>
                <a:gd name="connsiteY202" fmla="*/ 454763 h 888663"/>
                <a:gd name="connsiteX203" fmla="*/ 1204719 w 1287941"/>
                <a:gd name="connsiteY203" fmla="*/ 453582 h 888663"/>
                <a:gd name="connsiteX204" fmla="*/ 1208148 w 1287941"/>
                <a:gd name="connsiteY204" fmla="*/ 449734 h 888663"/>
                <a:gd name="connsiteX205" fmla="*/ 1211157 w 1287941"/>
                <a:gd name="connsiteY205" fmla="*/ 445714 h 888663"/>
                <a:gd name="connsiteX206" fmla="*/ 1215005 w 1287941"/>
                <a:gd name="connsiteY206" fmla="*/ 442676 h 888663"/>
                <a:gd name="connsiteX207" fmla="*/ 1214748 w 1287941"/>
                <a:gd name="connsiteY207" fmla="*/ 437142 h 888663"/>
                <a:gd name="connsiteX208" fmla="*/ 1213586 w 1287941"/>
                <a:gd name="connsiteY208" fmla="*/ 431903 h 888663"/>
                <a:gd name="connsiteX209" fmla="*/ 1215548 w 1287941"/>
                <a:gd name="connsiteY209" fmla="*/ 425693 h 888663"/>
                <a:gd name="connsiteX210" fmla="*/ 1219959 w 1287941"/>
                <a:gd name="connsiteY210" fmla="*/ 423130 h 888663"/>
                <a:gd name="connsiteX211" fmla="*/ 1225188 w 1287941"/>
                <a:gd name="connsiteY211" fmla="*/ 421816 h 888663"/>
                <a:gd name="connsiteX212" fmla="*/ 1229950 w 1287941"/>
                <a:gd name="connsiteY212" fmla="*/ 420882 h 888663"/>
                <a:gd name="connsiteX213" fmla="*/ 1234998 w 1287941"/>
                <a:gd name="connsiteY213" fmla="*/ 422159 h 888663"/>
                <a:gd name="connsiteX214" fmla="*/ 1239742 w 1287941"/>
                <a:gd name="connsiteY214" fmla="*/ 420073 h 888663"/>
                <a:gd name="connsiteX215" fmla="*/ 1243943 w 1287941"/>
                <a:gd name="connsiteY215" fmla="*/ 416930 h 888663"/>
                <a:gd name="connsiteX216" fmla="*/ 1248772 w 1287941"/>
                <a:gd name="connsiteY216" fmla="*/ 416263 h 888663"/>
                <a:gd name="connsiteX217" fmla="*/ 1253077 w 1287941"/>
                <a:gd name="connsiteY217" fmla="*/ 413558 h 888663"/>
                <a:gd name="connsiteX218" fmla="*/ 1257116 w 1287941"/>
                <a:gd name="connsiteY218" fmla="*/ 416273 h 888663"/>
                <a:gd name="connsiteX219" fmla="*/ 1261526 w 1287941"/>
                <a:gd name="connsiteY219" fmla="*/ 413958 h 888663"/>
                <a:gd name="connsiteX220" fmla="*/ 1266364 w 1287941"/>
                <a:gd name="connsiteY220" fmla="*/ 415748 h 888663"/>
                <a:gd name="connsiteX221" fmla="*/ 1270955 w 1287941"/>
                <a:gd name="connsiteY221" fmla="*/ 413615 h 888663"/>
                <a:gd name="connsiteX222" fmla="*/ 1275946 w 1287941"/>
                <a:gd name="connsiteY222" fmla="*/ 412462 h 888663"/>
                <a:gd name="connsiteX223" fmla="*/ 1280928 w 1287941"/>
                <a:gd name="connsiteY223" fmla="*/ 411777 h 888663"/>
                <a:gd name="connsiteX224" fmla="*/ 1281966 w 1287941"/>
                <a:gd name="connsiteY224" fmla="*/ 406871 h 888663"/>
                <a:gd name="connsiteX225" fmla="*/ 1281319 w 1287941"/>
                <a:gd name="connsiteY225" fmla="*/ 401994 h 888663"/>
                <a:gd name="connsiteX226" fmla="*/ 1282404 w 1287941"/>
                <a:gd name="connsiteY226" fmla="*/ 396365 h 888663"/>
                <a:gd name="connsiteX227" fmla="*/ 1280309 w 1287941"/>
                <a:gd name="connsiteY227" fmla="*/ 392031 h 888663"/>
                <a:gd name="connsiteX228" fmla="*/ 1276985 w 1287941"/>
                <a:gd name="connsiteY228" fmla="*/ 387535 h 888663"/>
                <a:gd name="connsiteX229" fmla="*/ 1282509 w 1287941"/>
                <a:gd name="connsiteY229" fmla="*/ 385945 h 888663"/>
                <a:gd name="connsiteX230" fmla="*/ 1280700 w 1287941"/>
                <a:gd name="connsiteY230" fmla="*/ 380916 h 888663"/>
                <a:gd name="connsiteX231" fmla="*/ 1283109 w 1287941"/>
                <a:gd name="connsiteY231" fmla="*/ 375667 h 888663"/>
                <a:gd name="connsiteX232" fmla="*/ 1283452 w 1287941"/>
                <a:gd name="connsiteY232" fmla="*/ 370714 h 888663"/>
                <a:gd name="connsiteX233" fmla="*/ 1283509 w 1287941"/>
                <a:gd name="connsiteY233" fmla="*/ 365761 h 888663"/>
                <a:gd name="connsiteX234" fmla="*/ 1287729 w 1287941"/>
                <a:gd name="connsiteY234" fmla="*/ 363132 h 888663"/>
                <a:gd name="connsiteX235" fmla="*/ 1286414 w 1287941"/>
                <a:gd name="connsiteY235" fmla="*/ 358332 h 888663"/>
                <a:gd name="connsiteX236" fmla="*/ 1283738 w 1287941"/>
                <a:gd name="connsiteY236" fmla="*/ 354189 h 888663"/>
                <a:gd name="connsiteX237" fmla="*/ 1279852 w 1287941"/>
                <a:gd name="connsiteY237" fmla="*/ 357170 h 888663"/>
                <a:gd name="connsiteX238" fmla="*/ 1275003 w 1287941"/>
                <a:gd name="connsiteY238" fmla="*/ 356227 h 888663"/>
                <a:gd name="connsiteX239" fmla="*/ 1277556 w 1287941"/>
                <a:gd name="connsiteY239" fmla="*/ 351722 h 888663"/>
                <a:gd name="connsiteX240" fmla="*/ 1276137 w 1287941"/>
                <a:gd name="connsiteY240" fmla="*/ 347083 h 888663"/>
                <a:gd name="connsiteX241" fmla="*/ 1273746 w 1287941"/>
                <a:gd name="connsiteY241" fmla="*/ 342654 h 888663"/>
                <a:gd name="connsiteX242" fmla="*/ 1269803 w 1287941"/>
                <a:gd name="connsiteY242" fmla="*/ 339587 h 888663"/>
                <a:gd name="connsiteX243" fmla="*/ 1269717 w 1287941"/>
                <a:gd name="connsiteY243" fmla="*/ 334462 h 888663"/>
                <a:gd name="connsiteX244" fmla="*/ 1267374 w 1287941"/>
                <a:gd name="connsiteY244" fmla="*/ 329938 h 888663"/>
                <a:gd name="connsiteX245" fmla="*/ 1262135 w 1287941"/>
                <a:gd name="connsiteY245" fmla="*/ 327623 h 888663"/>
                <a:gd name="connsiteX246" fmla="*/ 1257611 w 1287941"/>
                <a:gd name="connsiteY246" fmla="*/ 329214 h 888663"/>
                <a:gd name="connsiteX247" fmla="*/ 1252762 w 1287941"/>
                <a:gd name="connsiteY247" fmla="*/ 327690 h 888663"/>
                <a:gd name="connsiteX248" fmla="*/ 1254106 w 1287941"/>
                <a:gd name="connsiteY248" fmla="*/ 322680 h 888663"/>
                <a:gd name="connsiteX249" fmla="*/ 1254382 w 1287941"/>
                <a:gd name="connsiteY249" fmla="*/ 317927 h 888663"/>
                <a:gd name="connsiteX250" fmla="*/ 1253277 w 1287941"/>
                <a:gd name="connsiteY250" fmla="*/ 313069 h 888663"/>
                <a:gd name="connsiteX251" fmla="*/ 1255277 w 1287941"/>
                <a:gd name="connsiteY251" fmla="*/ 308659 h 888663"/>
                <a:gd name="connsiteX252" fmla="*/ 1255525 w 1287941"/>
                <a:gd name="connsiteY252" fmla="*/ 303468 h 888663"/>
                <a:gd name="connsiteX253" fmla="*/ 1257582 w 1287941"/>
                <a:gd name="connsiteY253" fmla="*/ 299067 h 888663"/>
                <a:gd name="connsiteX254" fmla="*/ 1263002 w 1287941"/>
                <a:gd name="connsiteY254" fmla="*/ 299924 h 888663"/>
                <a:gd name="connsiteX255" fmla="*/ 1268127 w 1287941"/>
                <a:gd name="connsiteY255" fmla="*/ 300725 h 888663"/>
                <a:gd name="connsiteX256" fmla="*/ 1271994 w 1287941"/>
                <a:gd name="connsiteY256" fmla="*/ 296791 h 888663"/>
                <a:gd name="connsiteX257" fmla="*/ 1272375 w 1287941"/>
                <a:gd name="connsiteY257" fmla="*/ 291523 h 888663"/>
                <a:gd name="connsiteX258" fmla="*/ 1270365 w 1287941"/>
                <a:gd name="connsiteY258" fmla="*/ 286847 h 888663"/>
                <a:gd name="connsiteX259" fmla="*/ 1267621 w 1287941"/>
                <a:gd name="connsiteY259" fmla="*/ 291247 h 888663"/>
                <a:gd name="connsiteX260" fmla="*/ 1262488 w 1287941"/>
                <a:gd name="connsiteY260" fmla="*/ 291828 h 888663"/>
                <a:gd name="connsiteX261" fmla="*/ 1256516 w 1287941"/>
                <a:gd name="connsiteY261" fmla="*/ 293343 h 888663"/>
                <a:gd name="connsiteX262" fmla="*/ 1252001 w 1287941"/>
                <a:gd name="connsiteY262" fmla="*/ 291152 h 888663"/>
                <a:gd name="connsiteX263" fmla="*/ 1248962 w 1287941"/>
                <a:gd name="connsiteY263" fmla="*/ 286628 h 888663"/>
                <a:gd name="connsiteX264" fmla="*/ 1244647 w 1287941"/>
                <a:gd name="connsiteY264" fmla="*/ 284561 h 888663"/>
                <a:gd name="connsiteX265" fmla="*/ 1240961 w 1287941"/>
                <a:gd name="connsiteY265" fmla="*/ 280665 h 888663"/>
                <a:gd name="connsiteX266" fmla="*/ 1245905 w 1287941"/>
                <a:gd name="connsiteY266" fmla="*/ 278474 h 888663"/>
                <a:gd name="connsiteX267" fmla="*/ 1250010 w 1287941"/>
                <a:gd name="connsiteY267" fmla="*/ 275722 h 888663"/>
                <a:gd name="connsiteX268" fmla="*/ 1254553 w 1287941"/>
                <a:gd name="connsiteY268" fmla="*/ 274217 h 888663"/>
                <a:gd name="connsiteX269" fmla="*/ 1258621 w 1287941"/>
                <a:gd name="connsiteY269" fmla="*/ 271140 h 888663"/>
                <a:gd name="connsiteX270" fmla="*/ 1259592 w 1287941"/>
                <a:gd name="connsiteY270" fmla="*/ 266215 h 888663"/>
                <a:gd name="connsiteX271" fmla="*/ 1260926 w 1287941"/>
                <a:gd name="connsiteY271" fmla="*/ 261463 h 888663"/>
                <a:gd name="connsiteX272" fmla="*/ 1264459 w 1287941"/>
                <a:gd name="connsiteY272" fmla="*/ 257033 h 888663"/>
                <a:gd name="connsiteX273" fmla="*/ 1266498 w 1287941"/>
                <a:gd name="connsiteY273" fmla="*/ 251966 h 888663"/>
                <a:gd name="connsiteX274" fmla="*/ 1270575 w 1287941"/>
                <a:gd name="connsiteY274" fmla="*/ 249004 h 888663"/>
                <a:gd name="connsiteX275" fmla="*/ 1269241 w 1287941"/>
                <a:gd name="connsiteY275" fmla="*/ 244413 h 888663"/>
                <a:gd name="connsiteX276" fmla="*/ 1267840 w 1287941"/>
                <a:gd name="connsiteY276" fmla="*/ 239631 h 888663"/>
                <a:gd name="connsiteX277" fmla="*/ 1265726 w 1287941"/>
                <a:gd name="connsiteY277" fmla="*/ 235040 h 888663"/>
                <a:gd name="connsiteX278" fmla="*/ 1261211 w 1287941"/>
                <a:gd name="connsiteY278" fmla="*/ 232288 h 888663"/>
                <a:gd name="connsiteX279" fmla="*/ 1256830 w 1287941"/>
                <a:gd name="connsiteY279" fmla="*/ 229687 h 888663"/>
                <a:gd name="connsiteX280" fmla="*/ 1253848 w 1287941"/>
                <a:gd name="connsiteY280" fmla="*/ 225325 h 888663"/>
                <a:gd name="connsiteX281" fmla="*/ 1256020 w 1287941"/>
                <a:gd name="connsiteY281" fmla="*/ 219591 h 888663"/>
                <a:gd name="connsiteX282" fmla="*/ 1259859 w 1287941"/>
                <a:gd name="connsiteY282" fmla="*/ 215238 h 888663"/>
                <a:gd name="connsiteX283" fmla="*/ 1257049 w 1287941"/>
                <a:gd name="connsiteY283" fmla="*/ 208989 h 888663"/>
                <a:gd name="connsiteX284" fmla="*/ 1252591 w 1287941"/>
                <a:gd name="connsiteY284" fmla="*/ 210980 h 888663"/>
                <a:gd name="connsiteX285" fmla="*/ 1247829 w 1287941"/>
                <a:gd name="connsiteY285" fmla="*/ 212428 h 888663"/>
                <a:gd name="connsiteX286" fmla="*/ 1244066 w 1287941"/>
                <a:gd name="connsiteY286" fmla="*/ 216448 h 888663"/>
                <a:gd name="connsiteX287" fmla="*/ 1240142 w 1287941"/>
                <a:gd name="connsiteY287" fmla="*/ 219867 h 888663"/>
                <a:gd name="connsiteX288" fmla="*/ 1235313 w 1287941"/>
                <a:gd name="connsiteY288" fmla="*/ 219867 h 888663"/>
                <a:gd name="connsiteX289" fmla="*/ 1230150 w 1287941"/>
                <a:gd name="connsiteY289" fmla="*/ 217733 h 888663"/>
                <a:gd name="connsiteX290" fmla="*/ 1225416 w 1287941"/>
                <a:gd name="connsiteY290" fmla="*/ 217181 h 888663"/>
                <a:gd name="connsiteX291" fmla="*/ 1221025 w 1287941"/>
                <a:gd name="connsiteY291" fmla="*/ 214495 h 888663"/>
                <a:gd name="connsiteX292" fmla="*/ 1217434 w 1287941"/>
                <a:gd name="connsiteY292" fmla="*/ 209180 h 888663"/>
                <a:gd name="connsiteX293" fmla="*/ 1214339 w 1287941"/>
                <a:gd name="connsiteY293" fmla="*/ 205227 h 888663"/>
                <a:gd name="connsiteX294" fmla="*/ 1209462 w 1287941"/>
                <a:gd name="connsiteY294" fmla="*/ 205779 h 888663"/>
                <a:gd name="connsiteX295" fmla="*/ 1204366 w 1287941"/>
                <a:gd name="connsiteY295" fmla="*/ 205942 h 888663"/>
                <a:gd name="connsiteX296" fmla="*/ 1200366 w 1287941"/>
                <a:gd name="connsiteY296" fmla="*/ 209056 h 888663"/>
                <a:gd name="connsiteX297" fmla="*/ 1195488 w 1287941"/>
                <a:gd name="connsiteY297" fmla="*/ 208761 h 888663"/>
                <a:gd name="connsiteX298" fmla="*/ 1190155 w 1287941"/>
                <a:gd name="connsiteY298" fmla="*/ 205932 h 888663"/>
                <a:gd name="connsiteX299" fmla="*/ 1187278 w 1287941"/>
                <a:gd name="connsiteY299" fmla="*/ 201522 h 888663"/>
                <a:gd name="connsiteX300" fmla="*/ 1183687 w 1287941"/>
                <a:gd name="connsiteY300" fmla="*/ 197359 h 888663"/>
                <a:gd name="connsiteX301" fmla="*/ 1180468 w 1287941"/>
                <a:gd name="connsiteY301" fmla="*/ 201722 h 888663"/>
                <a:gd name="connsiteX302" fmla="*/ 1177258 w 1287941"/>
                <a:gd name="connsiteY302" fmla="*/ 206275 h 888663"/>
                <a:gd name="connsiteX303" fmla="*/ 1172648 w 1287941"/>
                <a:gd name="connsiteY303" fmla="*/ 207808 h 888663"/>
                <a:gd name="connsiteX304" fmla="*/ 1167743 w 1287941"/>
                <a:gd name="connsiteY304" fmla="*/ 206465 h 888663"/>
                <a:gd name="connsiteX305" fmla="*/ 1163780 w 1287941"/>
                <a:gd name="connsiteY305" fmla="*/ 203446 h 888663"/>
                <a:gd name="connsiteX306" fmla="*/ 1158989 w 1287941"/>
                <a:gd name="connsiteY306" fmla="*/ 202274 h 888663"/>
                <a:gd name="connsiteX307" fmla="*/ 1153607 w 1287941"/>
                <a:gd name="connsiteY307" fmla="*/ 200998 h 888663"/>
                <a:gd name="connsiteX308" fmla="*/ 1149016 w 1287941"/>
                <a:gd name="connsiteY308" fmla="*/ 198702 h 888663"/>
                <a:gd name="connsiteX309" fmla="*/ 1148550 w 1287941"/>
                <a:gd name="connsiteY309" fmla="*/ 193911 h 888663"/>
                <a:gd name="connsiteX310" fmla="*/ 1142701 w 1287941"/>
                <a:gd name="connsiteY310" fmla="*/ 195531 h 888663"/>
                <a:gd name="connsiteX311" fmla="*/ 1137796 w 1287941"/>
                <a:gd name="connsiteY311" fmla="*/ 197988 h 888663"/>
                <a:gd name="connsiteX312" fmla="*/ 1132462 w 1287941"/>
                <a:gd name="connsiteY312" fmla="*/ 197236 h 888663"/>
                <a:gd name="connsiteX313" fmla="*/ 1127576 w 1287941"/>
                <a:gd name="connsiteY313" fmla="*/ 198283 h 888663"/>
                <a:gd name="connsiteX314" fmla="*/ 1123632 w 1287941"/>
                <a:gd name="connsiteY314" fmla="*/ 195474 h 888663"/>
                <a:gd name="connsiteX315" fmla="*/ 1121260 w 1287941"/>
                <a:gd name="connsiteY315" fmla="*/ 189854 h 888663"/>
                <a:gd name="connsiteX316" fmla="*/ 1116583 w 1287941"/>
                <a:gd name="connsiteY316" fmla="*/ 190882 h 888663"/>
                <a:gd name="connsiteX317" fmla="*/ 1111583 w 1287941"/>
                <a:gd name="connsiteY317" fmla="*/ 191521 h 888663"/>
                <a:gd name="connsiteX318" fmla="*/ 1111974 w 1287941"/>
                <a:gd name="connsiteY318" fmla="*/ 197074 h 888663"/>
                <a:gd name="connsiteX319" fmla="*/ 1114212 w 1287941"/>
                <a:gd name="connsiteY319" fmla="*/ 201665 h 888663"/>
                <a:gd name="connsiteX320" fmla="*/ 1112040 w 1287941"/>
                <a:gd name="connsiteY320" fmla="*/ 206608 h 888663"/>
                <a:gd name="connsiteX321" fmla="*/ 1107925 w 1287941"/>
                <a:gd name="connsiteY321" fmla="*/ 209332 h 888663"/>
                <a:gd name="connsiteX322" fmla="*/ 1104001 w 1287941"/>
                <a:gd name="connsiteY322" fmla="*/ 212285 h 888663"/>
                <a:gd name="connsiteX323" fmla="*/ 1101211 w 1287941"/>
                <a:gd name="connsiteY323" fmla="*/ 207341 h 888663"/>
                <a:gd name="connsiteX324" fmla="*/ 1095514 w 1287941"/>
                <a:gd name="connsiteY324" fmla="*/ 203846 h 888663"/>
                <a:gd name="connsiteX325" fmla="*/ 1092057 w 1287941"/>
                <a:gd name="connsiteY325" fmla="*/ 200169 h 888663"/>
                <a:gd name="connsiteX326" fmla="*/ 1086466 w 1287941"/>
                <a:gd name="connsiteY326" fmla="*/ 199074 h 888663"/>
                <a:gd name="connsiteX327" fmla="*/ 1081370 w 1287941"/>
                <a:gd name="connsiteY327" fmla="*/ 197578 h 888663"/>
                <a:gd name="connsiteX328" fmla="*/ 1076884 w 1287941"/>
                <a:gd name="connsiteY328" fmla="*/ 194492 h 888663"/>
                <a:gd name="connsiteX329" fmla="*/ 1072549 w 1287941"/>
                <a:gd name="connsiteY329" fmla="*/ 191044 h 888663"/>
                <a:gd name="connsiteX330" fmla="*/ 1069892 w 1287941"/>
                <a:gd name="connsiteY330" fmla="*/ 186930 h 888663"/>
                <a:gd name="connsiteX331" fmla="*/ 1068168 w 1287941"/>
                <a:gd name="connsiteY331" fmla="*/ 182443 h 888663"/>
                <a:gd name="connsiteX332" fmla="*/ 1067492 w 1287941"/>
                <a:gd name="connsiteY332" fmla="*/ 176852 h 888663"/>
                <a:gd name="connsiteX333" fmla="*/ 1062120 w 1287941"/>
                <a:gd name="connsiteY333" fmla="*/ 175538 h 888663"/>
                <a:gd name="connsiteX334" fmla="*/ 1056852 w 1287941"/>
                <a:gd name="connsiteY334" fmla="*/ 173471 h 888663"/>
                <a:gd name="connsiteX335" fmla="*/ 1053776 w 1287941"/>
                <a:gd name="connsiteY335" fmla="*/ 169784 h 888663"/>
                <a:gd name="connsiteX336" fmla="*/ 1053747 w 1287941"/>
                <a:gd name="connsiteY336" fmla="*/ 164679 h 888663"/>
                <a:gd name="connsiteX337" fmla="*/ 1048985 w 1287941"/>
                <a:gd name="connsiteY337" fmla="*/ 166546 h 888663"/>
                <a:gd name="connsiteX338" fmla="*/ 1043698 w 1287941"/>
                <a:gd name="connsiteY338" fmla="*/ 167194 h 888663"/>
                <a:gd name="connsiteX339" fmla="*/ 1040793 w 1287941"/>
                <a:gd name="connsiteY339" fmla="*/ 171880 h 888663"/>
                <a:gd name="connsiteX340" fmla="*/ 1036850 w 1287941"/>
                <a:gd name="connsiteY340" fmla="*/ 175242 h 888663"/>
                <a:gd name="connsiteX341" fmla="*/ 1032811 w 1287941"/>
                <a:gd name="connsiteY341" fmla="*/ 178205 h 888663"/>
                <a:gd name="connsiteX342" fmla="*/ 1027392 w 1287941"/>
                <a:gd name="connsiteY342" fmla="*/ 179567 h 888663"/>
                <a:gd name="connsiteX343" fmla="*/ 1022334 w 1287941"/>
                <a:gd name="connsiteY343" fmla="*/ 180424 h 888663"/>
                <a:gd name="connsiteX344" fmla="*/ 1017562 w 1287941"/>
                <a:gd name="connsiteY344" fmla="*/ 181424 h 888663"/>
                <a:gd name="connsiteX345" fmla="*/ 1013837 w 1287941"/>
                <a:gd name="connsiteY345" fmla="*/ 184501 h 888663"/>
                <a:gd name="connsiteX346" fmla="*/ 1009856 w 1287941"/>
                <a:gd name="connsiteY346" fmla="*/ 187777 h 888663"/>
                <a:gd name="connsiteX347" fmla="*/ 1005817 w 1287941"/>
                <a:gd name="connsiteY347" fmla="*/ 190796 h 888663"/>
                <a:gd name="connsiteX348" fmla="*/ 1002379 w 1287941"/>
                <a:gd name="connsiteY348" fmla="*/ 196635 h 888663"/>
                <a:gd name="connsiteX349" fmla="*/ 998283 w 1287941"/>
                <a:gd name="connsiteY349" fmla="*/ 199417 h 888663"/>
                <a:gd name="connsiteX350" fmla="*/ 995130 w 1287941"/>
                <a:gd name="connsiteY350" fmla="*/ 195692 h 888663"/>
                <a:gd name="connsiteX351" fmla="*/ 990778 w 1287941"/>
                <a:gd name="connsiteY351" fmla="*/ 193054 h 888663"/>
                <a:gd name="connsiteX352" fmla="*/ 985434 w 1287941"/>
                <a:gd name="connsiteY352" fmla="*/ 190749 h 888663"/>
                <a:gd name="connsiteX353" fmla="*/ 981577 w 1287941"/>
                <a:gd name="connsiteY353" fmla="*/ 194731 h 888663"/>
                <a:gd name="connsiteX354" fmla="*/ 977414 w 1287941"/>
                <a:gd name="connsiteY354" fmla="*/ 197236 h 888663"/>
                <a:gd name="connsiteX355" fmla="*/ 974994 w 1287941"/>
                <a:gd name="connsiteY355" fmla="*/ 192368 h 888663"/>
                <a:gd name="connsiteX356" fmla="*/ 971223 w 1287941"/>
                <a:gd name="connsiteY356" fmla="*/ 189054 h 888663"/>
                <a:gd name="connsiteX357" fmla="*/ 968327 w 1287941"/>
                <a:gd name="connsiteY357" fmla="*/ 184577 h 888663"/>
                <a:gd name="connsiteX358" fmla="*/ 963507 w 1287941"/>
                <a:gd name="connsiteY358" fmla="*/ 183339 h 888663"/>
                <a:gd name="connsiteX359" fmla="*/ 958649 w 1287941"/>
                <a:gd name="connsiteY359" fmla="*/ 182481 h 888663"/>
                <a:gd name="connsiteX360" fmla="*/ 953639 w 1287941"/>
                <a:gd name="connsiteY360" fmla="*/ 184139 h 888663"/>
                <a:gd name="connsiteX361" fmla="*/ 948505 w 1287941"/>
                <a:gd name="connsiteY361" fmla="*/ 186196 h 888663"/>
                <a:gd name="connsiteX362" fmla="*/ 942695 w 1287941"/>
                <a:gd name="connsiteY362" fmla="*/ 188082 h 888663"/>
                <a:gd name="connsiteX363" fmla="*/ 939685 w 1287941"/>
                <a:gd name="connsiteY363" fmla="*/ 192035 h 888663"/>
                <a:gd name="connsiteX364" fmla="*/ 936475 w 1287941"/>
                <a:gd name="connsiteY364" fmla="*/ 195959 h 888663"/>
                <a:gd name="connsiteX365" fmla="*/ 932256 w 1287941"/>
                <a:gd name="connsiteY365" fmla="*/ 198236 h 888663"/>
                <a:gd name="connsiteX366" fmla="*/ 927493 w 1287941"/>
                <a:gd name="connsiteY366" fmla="*/ 197740 h 888663"/>
                <a:gd name="connsiteX367" fmla="*/ 924560 w 1287941"/>
                <a:gd name="connsiteY367" fmla="*/ 192682 h 888663"/>
                <a:gd name="connsiteX368" fmla="*/ 921092 w 1287941"/>
                <a:gd name="connsiteY368" fmla="*/ 188730 h 888663"/>
                <a:gd name="connsiteX369" fmla="*/ 916273 w 1287941"/>
                <a:gd name="connsiteY369" fmla="*/ 186729 h 888663"/>
                <a:gd name="connsiteX370" fmla="*/ 913016 w 1287941"/>
                <a:gd name="connsiteY370" fmla="*/ 182300 h 888663"/>
                <a:gd name="connsiteX371" fmla="*/ 910491 w 1287941"/>
                <a:gd name="connsiteY371" fmla="*/ 178128 h 888663"/>
                <a:gd name="connsiteX372" fmla="*/ 910215 w 1287941"/>
                <a:gd name="connsiteY372" fmla="*/ 173356 h 888663"/>
                <a:gd name="connsiteX373" fmla="*/ 907682 w 1287941"/>
                <a:gd name="connsiteY373" fmla="*/ 169127 h 888663"/>
                <a:gd name="connsiteX374" fmla="*/ 912530 w 1287941"/>
                <a:gd name="connsiteY374" fmla="*/ 167146 h 888663"/>
                <a:gd name="connsiteX375" fmla="*/ 910910 w 1287941"/>
                <a:gd name="connsiteY375" fmla="*/ 162365 h 888663"/>
                <a:gd name="connsiteX376" fmla="*/ 910424 w 1287941"/>
                <a:gd name="connsiteY376" fmla="*/ 157364 h 888663"/>
                <a:gd name="connsiteX377" fmla="*/ 906338 w 1287941"/>
                <a:gd name="connsiteY377" fmla="*/ 154735 h 888663"/>
                <a:gd name="connsiteX378" fmla="*/ 903290 w 1287941"/>
                <a:gd name="connsiteY378" fmla="*/ 149134 h 888663"/>
                <a:gd name="connsiteX379" fmla="*/ 900709 w 1287941"/>
                <a:gd name="connsiteY379" fmla="*/ 144562 h 888663"/>
                <a:gd name="connsiteX380" fmla="*/ 900738 w 1287941"/>
                <a:gd name="connsiteY380" fmla="*/ 139695 h 888663"/>
                <a:gd name="connsiteX381" fmla="*/ 896537 w 1287941"/>
                <a:gd name="connsiteY381" fmla="*/ 137314 h 888663"/>
                <a:gd name="connsiteX382" fmla="*/ 894508 w 1287941"/>
                <a:gd name="connsiteY382" fmla="*/ 132561 h 888663"/>
                <a:gd name="connsiteX383" fmla="*/ 898118 w 1287941"/>
                <a:gd name="connsiteY383" fmla="*/ 129208 h 888663"/>
                <a:gd name="connsiteX384" fmla="*/ 897185 w 1287941"/>
                <a:gd name="connsiteY384" fmla="*/ 124512 h 888663"/>
                <a:gd name="connsiteX385" fmla="*/ 891717 w 1287941"/>
                <a:gd name="connsiteY385" fmla="*/ 124608 h 888663"/>
                <a:gd name="connsiteX386" fmla="*/ 887546 w 1287941"/>
                <a:gd name="connsiteY386" fmla="*/ 127255 h 888663"/>
                <a:gd name="connsiteX387" fmla="*/ 882364 w 1287941"/>
                <a:gd name="connsiteY387" fmla="*/ 126332 h 888663"/>
                <a:gd name="connsiteX388" fmla="*/ 880354 w 1287941"/>
                <a:gd name="connsiteY388" fmla="*/ 120874 h 888663"/>
                <a:gd name="connsiteX389" fmla="*/ 877020 w 1287941"/>
                <a:gd name="connsiteY389" fmla="*/ 115673 h 888663"/>
                <a:gd name="connsiteX390" fmla="*/ 876087 w 1287941"/>
                <a:gd name="connsiteY390" fmla="*/ 110815 h 888663"/>
                <a:gd name="connsiteX391" fmla="*/ 870382 w 1287941"/>
                <a:gd name="connsiteY391" fmla="*/ 111739 h 888663"/>
                <a:gd name="connsiteX392" fmla="*/ 865352 w 1287941"/>
                <a:gd name="connsiteY392" fmla="*/ 110768 h 888663"/>
                <a:gd name="connsiteX393" fmla="*/ 861542 w 1287941"/>
                <a:gd name="connsiteY393" fmla="*/ 114787 h 888663"/>
                <a:gd name="connsiteX394" fmla="*/ 857446 w 1287941"/>
                <a:gd name="connsiteY394" fmla="*/ 117321 h 888663"/>
                <a:gd name="connsiteX395" fmla="*/ 851817 w 1287941"/>
                <a:gd name="connsiteY395" fmla="*/ 119883 h 888663"/>
                <a:gd name="connsiteX396" fmla="*/ 846217 w 1287941"/>
                <a:gd name="connsiteY396" fmla="*/ 119092 h 888663"/>
                <a:gd name="connsiteX397" fmla="*/ 844140 w 1287941"/>
                <a:gd name="connsiteY397" fmla="*/ 114406 h 888663"/>
                <a:gd name="connsiteX398" fmla="*/ 838978 w 1287941"/>
                <a:gd name="connsiteY398" fmla="*/ 115940 h 888663"/>
                <a:gd name="connsiteX399" fmla="*/ 834120 w 1287941"/>
                <a:gd name="connsiteY399" fmla="*/ 116340 h 888663"/>
                <a:gd name="connsiteX400" fmla="*/ 826528 w 1287941"/>
                <a:gd name="connsiteY400" fmla="*/ 115368 h 888663"/>
                <a:gd name="connsiteX401" fmla="*/ 821451 w 1287941"/>
                <a:gd name="connsiteY401" fmla="*/ 118664 h 888663"/>
                <a:gd name="connsiteX402" fmla="*/ 817327 w 1287941"/>
                <a:gd name="connsiteY402" fmla="*/ 115616 h 888663"/>
                <a:gd name="connsiteX403" fmla="*/ 819270 w 1287941"/>
                <a:gd name="connsiteY403" fmla="*/ 111148 h 888663"/>
                <a:gd name="connsiteX404" fmla="*/ 819965 w 1287941"/>
                <a:gd name="connsiteY404" fmla="*/ 106243 h 888663"/>
                <a:gd name="connsiteX405" fmla="*/ 815155 w 1287941"/>
                <a:gd name="connsiteY405" fmla="*/ 103329 h 888663"/>
                <a:gd name="connsiteX406" fmla="*/ 811574 w 1287941"/>
                <a:gd name="connsiteY406" fmla="*/ 100176 h 888663"/>
                <a:gd name="connsiteX407" fmla="*/ 812908 w 1287941"/>
                <a:gd name="connsiteY407" fmla="*/ 94851 h 888663"/>
                <a:gd name="connsiteX408" fmla="*/ 814318 w 1287941"/>
                <a:gd name="connsiteY408" fmla="*/ 89517 h 888663"/>
                <a:gd name="connsiteX409" fmla="*/ 811660 w 1287941"/>
                <a:gd name="connsiteY409" fmla="*/ 85441 h 888663"/>
                <a:gd name="connsiteX410" fmla="*/ 808174 w 1287941"/>
                <a:gd name="connsiteY410" fmla="*/ 81507 h 888663"/>
                <a:gd name="connsiteX411" fmla="*/ 803554 w 1287941"/>
                <a:gd name="connsiteY411" fmla="*/ 76878 h 888663"/>
                <a:gd name="connsiteX412" fmla="*/ 797925 w 1287941"/>
                <a:gd name="connsiteY412" fmla="*/ 74754 h 888663"/>
                <a:gd name="connsiteX413" fmla="*/ 801487 w 1287941"/>
                <a:gd name="connsiteY413" fmla="*/ 70220 h 888663"/>
                <a:gd name="connsiteX414" fmla="*/ 807078 w 1287941"/>
                <a:gd name="connsiteY414" fmla="*/ 68010 h 888663"/>
                <a:gd name="connsiteX415" fmla="*/ 811126 w 1287941"/>
                <a:gd name="connsiteY415" fmla="*/ 65219 h 888663"/>
                <a:gd name="connsiteX416" fmla="*/ 816746 w 1287941"/>
                <a:gd name="connsiteY416" fmla="*/ 63514 h 888663"/>
                <a:gd name="connsiteX417" fmla="*/ 819089 w 1287941"/>
                <a:gd name="connsiteY417" fmla="*/ 58952 h 888663"/>
                <a:gd name="connsiteX418" fmla="*/ 816470 w 1287941"/>
                <a:gd name="connsiteY418" fmla="*/ 53551 h 888663"/>
                <a:gd name="connsiteX419" fmla="*/ 812593 w 1287941"/>
                <a:gd name="connsiteY419" fmla="*/ 50398 h 888663"/>
                <a:gd name="connsiteX420" fmla="*/ 807669 w 1287941"/>
                <a:gd name="connsiteY420" fmla="*/ 49750 h 888663"/>
                <a:gd name="connsiteX421" fmla="*/ 803192 w 1287941"/>
                <a:gd name="connsiteY421" fmla="*/ 48074 h 888663"/>
                <a:gd name="connsiteX422" fmla="*/ 800249 w 1287941"/>
                <a:gd name="connsiteY422" fmla="*/ 43854 h 888663"/>
                <a:gd name="connsiteX423" fmla="*/ 796324 w 1287941"/>
                <a:gd name="connsiteY423" fmla="*/ 39987 h 888663"/>
                <a:gd name="connsiteX424" fmla="*/ 792839 w 1287941"/>
                <a:gd name="connsiteY424" fmla="*/ 36587 h 888663"/>
                <a:gd name="connsiteX425" fmla="*/ 790562 w 1287941"/>
                <a:gd name="connsiteY425" fmla="*/ 32177 h 888663"/>
                <a:gd name="connsiteX426" fmla="*/ 787962 w 1287941"/>
                <a:gd name="connsiteY426" fmla="*/ 28110 h 888663"/>
                <a:gd name="connsiteX427" fmla="*/ 789867 w 1287941"/>
                <a:gd name="connsiteY427" fmla="*/ 23119 h 888663"/>
                <a:gd name="connsiteX428" fmla="*/ 786199 w 1287941"/>
                <a:gd name="connsiteY428" fmla="*/ 18489 h 888663"/>
                <a:gd name="connsiteX429" fmla="*/ 782504 w 1287941"/>
                <a:gd name="connsiteY429" fmla="*/ 15451 h 888663"/>
                <a:gd name="connsiteX430" fmla="*/ 778103 w 1287941"/>
                <a:gd name="connsiteY430" fmla="*/ 12336 h 888663"/>
                <a:gd name="connsiteX431" fmla="*/ 774989 w 1287941"/>
                <a:gd name="connsiteY431" fmla="*/ 8507 h 888663"/>
                <a:gd name="connsiteX432" fmla="*/ 772093 w 1287941"/>
                <a:gd name="connsiteY432" fmla="*/ 4564 h 888663"/>
                <a:gd name="connsiteX433" fmla="*/ 766950 w 1287941"/>
                <a:gd name="connsiteY433" fmla="*/ 1649 h 888663"/>
                <a:gd name="connsiteX434" fmla="*/ 762396 w 1287941"/>
                <a:gd name="connsiteY434" fmla="*/ -75 h 888663"/>
                <a:gd name="connsiteX435" fmla="*/ 757634 w 1287941"/>
                <a:gd name="connsiteY435" fmla="*/ 1163 h 888663"/>
                <a:gd name="connsiteX436" fmla="*/ 753710 w 1287941"/>
                <a:gd name="connsiteY436" fmla="*/ 4240 h 888663"/>
                <a:gd name="connsiteX437" fmla="*/ 749728 w 1287941"/>
                <a:gd name="connsiteY437" fmla="*/ 6974 h 888663"/>
                <a:gd name="connsiteX438" fmla="*/ 744508 w 1287941"/>
                <a:gd name="connsiteY438" fmla="*/ 8631 h 888663"/>
                <a:gd name="connsiteX439" fmla="*/ 745575 w 1287941"/>
                <a:gd name="connsiteY439" fmla="*/ 3868 h 888663"/>
                <a:gd name="connsiteX440" fmla="*/ 740660 w 1287941"/>
                <a:gd name="connsiteY440" fmla="*/ 5840 h 888663"/>
                <a:gd name="connsiteX441" fmla="*/ 736117 w 1287941"/>
                <a:gd name="connsiteY441" fmla="*/ 3773 h 888663"/>
                <a:gd name="connsiteX442" fmla="*/ 731755 w 1287941"/>
                <a:gd name="connsiteY442" fmla="*/ 6069 h 888663"/>
                <a:gd name="connsiteX443" fmla="*/ 727049 w 1287941"/>
                <a:gd name="connsiteY443" fmla="*/ 5221 h 888663"/>
                <a:gd name="connsiteX444" fmla="*/ 722716 w 1287941"/>
                <a:gd name="connsiteY444" fmla="*/ 7355 h 888663"/>
                <a:gd name="connsiteX445" fmla="*/ 719268 w 1287941"/>
                <a:gd name="connsiteY445" fmla="*/ 11127 h 888663"/>
                <a:gd name="connsiteX446" fmla="*/ 715353 w 1287941"/>
                <a:gd name="connsiteY446" fmla="*/ 14327 h 888663"/>
                <a:gd name="connsiteX447" fmla="*/ 711609 w 1287941"/>
                <a:gd name="connsiteY447" fmla="*/ 18604 h 888663"/>
                <a:gd name="connsiteX448" fmla="*/ 707875 w 1287941"/>
                <a:gd name="connsiteY448" fmla="*/ 22261 h 888663"/>
                <a:gd name="connsiteX449" fmla="*/ 703532 w 1287941"/>
                <a:gd name="connsiteY449" fmla="*/ 20137 h 888663"/>
                <a:gd name="connsiteX450" fmla="*/ 698912 w 1287941"/>
                <a:gd name="connsiteY450" fmla="*/ 22680 h 888663"/>
                <a:gd name="connsiteX451" fmla="*/ 693902 w 1287941"/>
                <a:gd name="connsiteY451" fmla="*/ 23823 h 888663"/>
                <a:gd name="connsiteX452" fmla="*/ 689692 w 1287941"/>
                <a:gd name="connsiteY452" fmla="*/ 20718 h 888663"/>
                <a:gd name="connsiteX453" fmla="*/ 684901 w 1287941"/>
                <a:gd name="connsiteY453" fmla="*/ 18585 h 888663"/>
                <a:gd name="connsiteX454" fmla="*/ 679643 w 1287941"/>
                <a:gd name="connsiteY454" fmla="*/ 18032 h 888663"/>
                <a:gd name="connsiteX455" fmla="*/ 674814 w 1287941"/>
                <a:gd name="connsiteY455" fmla="*/ 18527 h 888663"/>
                <a:gd name="connsiteX456" fmla="*/ 670318 w 1287941"/>
                <a:gd name="connsiteY456" fmla="*/ 20099 h 888663"/>
                <a:gd name="connsiteX457" fmla="*/ 672271 w 1287941"/>
                <a:gd name="connsiteY457" fmla="*/ 25185 h 888663"/>
                <a:gd name="connsiteX458" fmla="*/ 670357 w 1287941"/>
                <a:gd name="connsiteY458" fmla="*/ 29757 h 888663"/>
                <a:gd name="connsiteX459" fmla="*/ 671385 w 1287941"/>
                <a:gd name="connsiteY459" fmla="*/ 34730 h 888663"/>
                <a:gd name="connsiteX460" fmla="*/ 673319 w 1287941"/>
                <a:gd name="connsiteY460" fmla="*/ 39444 h 888663"/>
                <a:gd name="connsiteX461" fmla="*/ 670042 w 1287941"/>
                <a:gd name="connsiteY461" fmla="*/ 43369 h 888663"/>
                <a:gd name="connsiteX462" fmla="*/ 666127 w 1287941"/>
                <a:gd name="connsiteY462" fmla="*/ 47474 h 888663"/>
                <a:gd name="connsiteX463" fmla="*/ 661898 w 1287941"/>
                <a:gd name="connsiteY463" fmla="*/ 49846 h 888663"/>
                <a:gd name="connsiteX464" fmla="*/ 658088 w 1287941"/>
                <a:gd name="connsiteY464" fmla="*/ 53027 h 888663"/>
                <a:gd name="connsiteX465" fmla="*/ 653430 w 1287941"/>
                <a:gd name="connsiteY465" fmla="*/ 54789 h 888663"/>
                <a:gd name="connsiteX466" fmla="*/ 648573 w 1287941"/>
                <a:gd name="connsiteY466" fmla="*/ 56675 h 888663"/>
                <a:gd name="connsiteX467" fmla="*/ 646582 w 1287941"/>
                <a:gd name="connsiteY467" fmla="*/ 52141 h 888663"/>
                <a:gd name="connsiteX468" fmla="*/ 642191 w 1287941"/>
                <a:gd name="connsiteY468" fmla="*/ 49389 h 888663"/>
                <a:gd name="connsiteX469" fmla="*/ 636457 w 1287941"/>
                <a:gd name="connsiteY469" fmla="*/ 49750 h 888663"/>
                <a:gd name="connsiteX470" fmla="*/ 631294 w 1287941"/>
                <a:gd name="connsiteY470" fmla="*/ 51389 h 888663"/>
                <a:gd name="connsiteX471" fmla="*/ 626065 w 1287941"/>
                <a:gd name="connsiteY471" fmla="*/ 50931 h 888663"/>
                <a:gd name="connsiteX472" fmla="*/ 620112 w 1287941"/>
                <a:gd name="connsiteY472" fmla="*/ 50931 h 888663"/>
                <a:gd name="connsiteX473" fmla="*/ 614121 w 1287941"/>
                <a:gd name="connsiteY473" fmla="*/ 49884 h 888663"/>
                <a:gd name="connsiteX474" fmla="*/ 608835 w 1287941"/>
                <a:gd name="connsiteY474" fmla="*/ 52370 h 888663"/>
                <a:gd name="connsiteX475" fmla="*/ 605244 w 1287941"/>
                <a:gd name="connsiteY475" fmla="*/ 56323 h 888663"/>
                <a:gd name="connsiteX476" fmla="*/ 604425 w 1287941"/>
                <a:gd name="connsiteY476" fmla="*/ 61495 h 888663"/>
                <a:gd name="connsiteX477" fmla="*/ 599214 w 1287941"/>
                <a:gd name="connsiteY477" fmla="*/ 60580 h 888663"/>
                <a:gd name="connsiteX478" fmla="*/ 594470 w 1287941"/>
                <a:gd name="connsiteY478" fmla="*/ 58332 h 888663"/>
                <a:gd name="connsiteX479" fmla="*/ 588660 w 1287941"/>
                <a:gd name="connsiteY479" fmla="*/ 59504 h 888663"/>
                <a:gd name="connsiteX480" fmla="*/ 583974 w 1287941"/>
                <a:gd name="connsiteY480" fmla="*/ 60990 h 888663"/>
                <a:gd name="connsiteX481" fmla="*/ 580678 w 1287941"/>
                <a:gd name="connsiteY481" fmla="*/ 65752 h 888663"/>
                <a:gd name="connsiteX482" fmla="*/ 578297 w 1287941"/>
                <a:gd name="connsiteY482" fmla="*/ 70115 h 888663"/>
                <a:gd name="connsiteX483" fmla="*/ 576983 w 1287941"/>
                <a:gd name="connsiteY483" fmla="*/ 75077 h 888663"/>
                <a:gd name="connsiteX484" fmla="*/ 575297 w 1287941"/>
                <a:gd name="connsiteY484" fmla="*/ 79640 h 888663"/>
                <a:gd name="connsiteX485" fmla="*/ 570973 w 1287941"/>
                <a:gd name="connsiteY485" fmla="*/ 82402 h 888663"/>
                <a:gd name="connsiteX486" fmla="*/ 568324 w 1287941"/>
                <a:gd name="connsiteY486" fmla="*/ 86793 h 888663"/>
                <a:gd name="connsiteX487" fmla="*/ 565953 w 1287941"/>
                <a:gd name="connsiteY487" fmla="*/ 91222 h 888663"/>
                <a:gd name="connsiteX488" fmla="*/ 566725 w 1287941"/>
                <a:gd name="connsiteY488" fmla="*/ 96156 h 888663"/>
                <a:gd name="connsiteX489" fmla="*/ 565858 w 1287941"/>
                <a:gd name="connsiteY489" fmla="*/ 100995 h 888663"/>
                <a:gd name="connsiteX490" fmla="*/ 564581 w 1287941"/>
                <a:gd name="connsiteY490" fmla="*/ 105634 h 888663"/>
                <a:gd name="connsiteX491" fmla="*/ 562447 w 1287941"/>
                <a:gd name="connsiteY491" fmla="*/ 110158 h 888663"/>
                <a:gd name="connsiteX492" fmla="*/ 562553 w 1287941"/>
                <a:gd name="connsiteY492" fmla="*/ 115025 h 888663"/>
                <a:gd name="connsiteX493" fmla="*/ 559390 w 1287941"/>
                <a:gd name="connsiteY493" fmla="*/ 118797 h 888663"/>
                <a:gd name="connsiteX494" fmla="*/ 561486 w 1287941"/>
                <a:gd name="connsiteY494" fmla="*/ 123255 h 888663"/>
                <a:gd name="connsiteX495" fmla="*/ 564848 w 1287941"/>
                <a:gd name="connsiteY495" fmla="*/ 126636 h 888663"/>
                <a:gd name="connsiteX496" fmla="*/ 566105 w 1287941"/>
                <a:gd name="connsiteY496" fmla="*/ 131342 h 888663"/>
                <a:gd name="connsiteX497" fmla="*/ 566791 w 1287941"/>
                <a:gd name="connsiteY497" fmla="*/ 136304 h 888663"/>
                <a:gd name="connsiteX498" fmla="*/ 570487 w 1287941"/>
                <a:gd name="connsiteY498" fmla="*/ 139609 h 888663"/>
                <a:gd name="connsiteX499" fmla="*/ 571601 w 1287941"/>
                <a:gd name="connsiteY499" fmla="*/ 144467 h 888663"/>
                <a:gd name="connsiteX500" fmla="*/ 569506 w 1287941"/>
                <a:gd name="connsiteY500" fmla="*/ 149573 h 888663"/>
                <a:gd name="connsiteX501" fmla="*/ 568430 w 1287941"/>
                <a:gd name="connsiteY501" fmla="*/ 154382 h 888663"/>
                <a:gd name="connsiteX502" fmla="*/ 563390 w 1287941"/>
                <a:gd name="connsiteY502" fmla="*/ 154544 h 888663"/>
                <a:gd name="connsiteX503" fmla="*/ 559266 w 1287941"/>
                <a:gd name="connsiteY503" fmla="*/ 152135 h 888663"/>
                <a:gd name="connsiteX504" fmla="*/ 553808 w 1287941"/>
                <a:gd name="connsiteY504" fmla="*/ 150906 h 888663"/>
                <a:gd name="connsiteX505" fmla="*/ 551637 w 1287941"/>
                <a:gd name="connsiteY505" fmla="*/ 146010 h 888663"/>
                <a:gd name="connsiteX506" fmla="*/ 550475 w 1287941"/>
                <a:gd name="connsiteY506" fmla="*/ 141124 h 888663"/>
                <a:gd name="connsiteX507" fmla="*/ 547017 w 1287941"/>
                <a:gd name="connsiteY507" fmla="*/ 137523 h 888663"/>
                <a:gd name="connsiteX508" fmla="*/ 542721 w 1287941"/>
                <a:gd name="connsiteY508" fmla="*/ 134123 h 888663"/>
                <a:gd name="connsiteX509" fmla="*/ 538235 w 1287941"/>
                <a:gd name="connsiteY509" fmla="*/ 132170 h 888663"/>
                <a:gd name="connsiteX510" fmla="*/ 533587 w 1287941"/>
                <a:gd name="connsiteY510" fmla="*/ 133218 h 888663"/>
                <a:gd name="connsiteX511" fmla="*/ 528338 w 1287941"/>
                <a:gd name="connsiteY511" fmla="*/ 134237 h 888663"/>
                <a:gd name="connsiteX512" fmla="*/ 522909 w 1287941"/>
                <a:gd name="connsiteY512" fmla="*/ 136476 h 888663"/>
                <a:gd name="connsiteX513" fmla="*/ 518500 w 1287941"/>
                <a:gd name="connsiteY513" fmla="*/ 139743 h 888663"/>
                <a:gd name="connsiteX514" fmla="*/ 513603 w 1287941"/>
                <a:gd name="connsiteY514" fmla="*/ 141238 h 888663"/>
                <a:gd name="connsiteX515" fmla="*/ 508936 w 1287941"/>
                <a:gd name="connsiteY515" fmla="*/ 138790 h 888663"/>
                <a:gd name="connsiteX516" fmla="*/ 505898 w 1287941"/>
                <a:gd name="connsiteY516" fmla="*/ 134990 h 888663"/>
                <a:gd name="connsiteX517" fmla="*/ 501240 w 1287941"/>
                <a:gd name="connsiteY517" fmla="*/ 137028 h 888663"/>
                <a:gd name="connsiteX518" fmla="*/ 498859 w 1287941"/>
                <a:gd name="connsiteY518" fmla="*/ 141590 h 888663"/>
                <a:gd name="connsiteX519" fmla="*/ 494916 w 1287941"/>
                <a:gd name="connsiteY519" fmla="*/ 144724 h 888663"/>
                <a:gd name="connsiteX520" fmla="*/ 494116 w 1287941"/>
                <a:gd name="connsiteY520" fmla="*/ 149620 h 888663"/>
                <a:gd name="connsiteX521" fmla="*/ 489448 w 1287941"/>
                <a:gd name="connsiteY521" fmla="*/ 148629 h 888663"/>
                <a:gd name="connsiteX522" fmla="*/ 485467 w 1287941"/>
                <a:gd name="connsiteY522" fmla="*/ 151639 h 888663"/>
                <a:gd name="connsiteX523" fmla="*/ 481095 w 1287941"/>
                <a:gd name="connsiteY523" fmla="*/ 149630 h 888663"/>
                <a:gd name="connsiteX524" fmla="*/ 478933 w 1287941"/>
                <a:gd name="connsiteY524" fmla="*/ 144857 h 888663"/>
                <a:gd name="connsiteX525" fmla="*/ 475970 w 1287941"/>
                <a:gd name="connsiteY525" fmla="*/ 140209 h 888663"/>
                <a:gd name="connsiteX526" fmla="*/ 476570 w 1287941"/>
                <a:gd name="connsiteY526" fmla="*/ 135456 h 888663"/>
                <a:gd name="connsiteX527" fmla="*/ 472446 w 1287941"/>
                <a:gd name="connsiteY527" fmla="*/ 131084 h 888663"/>
                <a:gd name="connsiteX528" fmla="*/ 470579 w 1287941"/>
                <a:gd name="connsiteY528" fmla="*/ 125941 h 888663"/>
                <a:gd name="connsiteX529" fmla="*/ 465750 w 1287941"/>
                <a:gd name="connsiteY529" fmla="*/ 124922 h 888663"/>
                <a:gd name="connsiteX530" fmla="*/ 462045 w 1287941"/>
                <a:gd name="connsiteY530" fmla="*/ 129189 h 888663"/>
                <a:gd name="connsiteX531" fmla="*/ 459206 w 1287941"/>
                <a:gd name="connsiteY531" fmla="*/ 133247 h 888663"/>
                <a:gd name="connsiteX532" fmla="*/ 453653 w 1287941"/>
                <a:gd name="connsiteY532" fmla="*/ 132627 h 888663"/>
                <a:gd name="connsiteX533" fmla="*/ 448967 w 1287941"/>
                <a:gd name="connsiteY533" fmla="*/ 135466 h 888663"/>
                <a:gd name="connsiteX534" fmla="*/ 445109 w 1287941"/>
                <a:gd name="connsiteY534" fmla="*/ 141105 h 888663"/>
                <a:gd name="connsiteX535" fmla="*/ 444252 w 1287941"/>
                <a:gd name="connsiteY535" fmla="*/ 146220 h 888663"/>
                <a:gd name="connsiteX536" fmla="*/ 445757 w 1287941"/>
                <a:gd name="connsiteY536" fmla="*/ 151077 h 888663"/>
                <a:gd name="connsiteX537" fmla="*/ 441337 w 1287941"/>
                <a:gd name="connsiteY537" fmla="*/ 148105 h 888663"/>
                <a:gd name="connsiteX538" fmla="*/ 437956 w 1287941"/>
                <a:gd name="connsiteY538" fmla="*/ 151715 h 888663"/>
                <a:gd name="connsiteX539" fmla="*/ 436470 w 1287941"/>
                <a:gd name="connsiteY539" fmla="*/ 147058 h 888663"/>
                <a:gd name="connsiteX540" fmla="*/ 434270 w 1287941"/>
                <a:gd name="connsiteY540" fmla="*/ 142543 h 888663"/>
                <a:gd name="connsiteX541" fmla="*/ 436489 w 1287941"/>
                <a:gd name="connsiteY541" fmla="*/ 138133 h 888663"/>
                <a:gd name="connsiteX542" fmla="*/ 431726 w 1287941"/>
                <a:gd name="connsiteY542" fmla="*/ 138647 h 888663"/>
                <a:gd name="connsiteX543" fmla="*/ 426935 w 1287941"/>
                <a:gd name="connsiteY543" fmla="*/ 136866 h 888663"/>
                <a:gd name="connsiteX544" fmla="*/ 421659 w 1287941"/>
                <a:gd name="connsiteY544" fmla="*/ 137419 h 888663"/>
                <a:gd name="connsiteX545" fmla="*/ 418134 w 1287941"/>
                <a:gd name="connsiteY545" fmla="*/ 141267 h 888663"/>
                <a:gd name="connsiteX546" fmla="*/ 414629 w 1287941"/>
                <a:gd name="connsiteY546" fmla="*/ 137952 h 888663"/>
                <a:gd name="connsiteX547" fmla="*/ 411172 w 1287941"/>
                <a:gd name="connsiteY547" fmla="*/ 134628 h 888663"/>
                <a:gd name="connsiteX548" fmla="*/ 407428 w 1287941"/>
                <a:gd name="connsiteY548" fmla="*/ 131380 h 888663"/>
                <a:gd name="connsiteX549" fmla="*/ 407733 w 1287941"/>
                <a:gd name="connsiteY549" fmla="*/ 126484 h 888663"/>
                <a:gd name="connsiteX550" fmla="*/ 404018 w 1287941"/>
                <a:gd name="connsiteY550" fmla="*/ 129913 h 888663"/>
                <a:gd name="connsiteX551" fmla="*/ 400932 w 1287941"/>
                <a:gd name="connsiteY551" fmla="*/ 133971 h 888663"/>
                <a:gd name="connsiteX552" fmla="*/ 397465 w 1287941"/>
                <a:gd name="connsiteY552" fmla="*/ 138514 h 888663"/>
                <a:gd name="connsiteX553" fmla="*/ 393608 w 1287941"/>
                <a:gd name="connsiteY553" fmla="*/ 141400 h 888663"/>
                <a:gd name="connsiteX554" fmla="*/ 388378 w 1287941"/>
                <a:gd name="connsiteY554" fmla="*/ 143133 h 888663"/>
                <a:gd name="connsiteX555" fmla="*/ 384892 w 1287941"/>
                <a:gd name="connsiteY555" fmla="*/ 139733 h 888663"/>
                <a:gd name="connsiteX556" fmla="*/ 381730 w 1287941"/>
                <a:gd name="connsiteY556" fmla="*/ 136161 h 888663"/>
                <a:gd name="connsiteX557" fmla="*/ 379063 w 1287941"/>
                <a:gd name="connsiteY557" fmla="*/ 140295 h 888663"/>
                <a:gd name="connsiteX558" fmla="*/ 379701 w 1287941"/>
                <a:gd name="connsiteY558" fmla="*/ 145248 h 888663"/>
                <a:gd name="connsiteX559" fmla="*/ 376091 w 1287941"/>
                <a:gd name="connsiteY559" fmla="*/ 149973 h 888663"/>
                <a:gd name="connsiteX560" fmla="*/ 371234 w 1287941"/>
                <a:gd name="connsiteY560" fmla="*/ 151706 h 888663"/>
                <a:gd name="connsiteX561" fmla="*/ 369262 w 1287941"/>
                <a:gd name="connsiteY561" fmla="*/ 146686 h 888663"/>
                <a:gd name="connsiteX562" fmla="*/ 372167 w 1287941"/>
                <a:gd name="connsiteY562" fmla="*/ 142190 h 888663"/>
                <a:gd name="connsiteX563" fmla="*/ 370804 w 1287941"/>
                <a:gd name="connsiteY563" fmla="*/ 137590 h 888663"/>
                <a:gd name="connsiteX564" fmla="*/ 365976 w 1287941"/>
                <a:gd name="connsiteY564" fmla="*/ 137199 h 888663"/>
                <a:gd name="connsiteX565" fmla="*/ 360794 w 1287941"/>
                <a:gd name="connsiteY565" fmla="*/ 135847 h 888663"/>
                <a:gd name="connsiteX566" fmla="*/ 356584 w 1287941"/>
                <a:gd name="connsiteY566" fmla="*/ 138409 h 888663"/>
                <a:gd name="connsiteX567" fmla="*/ 351593 w 1287941"/>
                <a:gd name="connsiteY567" fmla="*/ 138352 h 888663"/>
                <a:gd name="connsiteX568" fmla="*/ 346173 w 1287941"/>
                <a:gd name="connsiteY568" fmla="*/ 139247 h 888663"/>
                <a:gd name="connsiteX569" fmla="*/ 341420 w 1287941"/>
                <a:gd name="connsiteY569" fmla="*/ 140771 h 888663"/>
                <a:gd name="connsiteX570" fmla="*/ 340353 w 1287941"/>
                <a:gd name="connsiteY570" fmla="*/ 135123 h 888663"/>
                <a:gd name="connsiteX571" fmla="*/ 335353 w 1287941"/>
                <a:gd name="connsiteY571" fmla="*/ 134942 h 888663"/>
                <a:gd name="connsiteX572" fmla="*/ 334705 w 1287941"/>
                <a:gd name="connsiteY572" fmla="*/ 129970 h 888663"/>
                <a:gd name="connsiteX573" fmla="*/ 334229 w 1287941"/>
                <a:gd name="connsiteY573" fmla="*/ 124303 h 888663"/>
                <a:gd name="connsiteX574" fmla="*/ 328876 w 1287941"/>
                <a:gd name="connsiteY574" fmla="*/ 123093 h 888663"/>
                <a:gd name="connsiteX575" fmla="*/ 323875 w 1287941"/>
                <a:gd name="connsiteY575" fmla="*/ 122617 h 888663"/>
                <a:gd name="connsiteX576" fmla="*/ 319617 w 1287941"/>
                <a:gd name="connsiteY576" fmla="*/ 124988 h 888663"/>
                <a:gd name="connsiteX577" fmla="*/ 315331 w 1287941"/>
                <a:gd name="connsiteY577" fmla="*/ 127131 h 888663"/>
                <a:gd name="connsiteX578" fmla="*/ 310635 w 1287941"/>
                <a:gd name="connsiteY578" fmla="*/ 124217 h 888663"/>
                <a:gd name="connsiteX579" fmla="*/ 305530 w 1287941"/>
                <a:gd name="connsiteY579" fmla="*/ 124684 h 888663"/>
                <a:gd name="connsiteX580" fmla="*/ 301491 w 1287941"/>
                <a:gd name="connsiteY580" fmla="*/ 121416 h 888663"/>
                <a:gd name="connsiteX581" fmla="*/ 295453 w 1287941"/>
                <a:gd name="connsiteY581" fmla="*/ 120159 h 888663"/>
                <a:gd name="connsiteX582" fmla="*/ 291176 w 1287941"/>
                <a:gd name="connsiteY582" fmla="*/ 122407 h 888663"/>
                <a:gd name="connsiteX583" fmla="*/ 286165 w 1287941"/>
                <a:gd name="connsiteY583" fmla="*/ 123322 h 888663"/>
                <a:gd name="connsiteX584" fmla="*/ 282013 w 1287941"/>
                <a:gd name="connsiteY584" fmla="*/ 119140 h 888663"/>
                <a:gd name="connsiteX585" fmla="*/ 276403 w 1287941"/>
                <a:gd name="connsiteY585" fmla="*/ 118330 h 888663"/>
                <a:gd name="connsiteX586" fmla="*/ 271526 w 1287941"/>
                <a:gd name="connsiteY586" fmla="*/ 117645 h 888663"/>
                <a:gd name="connsiteX587" fmla="*/ 266754 w 1287941"/>
                <a:gd name="connsiteY587" fmla="*/ 117140 h 888663"/>
                <a:gd name="connsiteX588" fmla="*/ 262486 w 1287941"/>
                <a:gd name="connsiteY588" fmla="*/ 114825 h 888663"/>
                <a:gd name="connsiteX589" fmla="*/ 258410 w 1287941"/>
                <a:gd name="connsiteY589" fmla="*/ 111987 h 888663"/>
                <a:gd name="connsiteX590" fmla="*/ 253562 w 1287941"/>
                <a:gd name="connsiteY590" fmla="*/ 112044 h 888663"/>
                <a:gd name="connsiteX591" fmla="*/ 248999 w 1287941"/>
                <a:gd name="connsiteY591" fmla="*/ 113539 h 888663"/>
                <a:gd name="connsiteX592" fmla="*/ 244198 w 1287941"/>
                <a:gd name="connsiteY592" fmla="*/ 113044 h 888663"/>
                <a:gd name="connsiteX593" fmla="*/ 239817 w 1287941"/>
                <a:gd name="connsiteY593" fmla="*/ 110968 h 888663"/>
                <a:gd name="connsiteX594" fmla="*/ 235712 w 1287941"/>
                <a:gd name="connsiteY594" fmla="*/ 114092 h 888663"/>
                <a:gd name="connsiteX595" fmla="*/ 230987 w 1287941"/>
                <a:gd name="connsiteY595" fmla="*/ 115425 h 888663"/>
                <a:gd name="connsiteX596" fmla="*/ 225396 w 1287941"/>
                <a:gd name="connsiteY596" fmla="*/ 114749 h 888663"/>
                <a:gd name="connsiteX597" fmla="*/ 220614 w 1287941"/>
                <a:gd name="connsiteY597" fmla="*/ 114292 h 888663"/>
                <a:gd name="connsiteX598" fmla="*/ 215776 w 1287941"/>
                <a:gd name="connsiteY598" fmla="*/ 115092 h 888663"/>
                <a:gd name="connsiteX599" fmla="*/ 210575 w 1287941"/>
                <a:gd name="connsiteY599" fmla="*/ 114340 h 888663"/>
                <a:gd name="connsiteX600" fmla="*/ 206603 w 1287941"/>
                <a:gd name="connsiteY600" fmla="*/ 111139 h 888663"/>
                <a:gd name="connsiteX601" fmla="*/ 201498 w 1287941"/>
                <a:gd name="connsiteY601" fmla="*/ 110872 h 888663"/>
                <a:gd name="connsiteX602" fmla="*/ 195592 w 1287941"/>
                <a:gd name="connsiteY602" fmla="*/ 111034 h 888663"/>
                <a:gd name="connsiteX603" fmla="*/ 191468 w 1287941"/>
                <a:gd name="connsiteY603" fmla="*/ 113673 h 888663"/>
                <a:gd name="connsiteX604" fmla="*/ 187524 w 1287941"/>
                <a:gd name="connsiteY604" fmla="*/ 117263 h 888663"/>
                <a:gd name="connsiteX605" fmla="*/ 182686 w 1287941"/>
                <a:gd name="connsiteY605" fmla="*/ 117997 h 888663"/>
                <a:gd name="connsiteX606" fmla="*/ 176742 w 1287941"/>
                <a:gd name="connsiteY606" fmla="*/ 117530 h 888663"/>
                <a:gd name="connsiteX607" fmla="*/ 171361 w 1287941"/>
                <a:gd name="connsiteY607" fmla="*/ 117940 h 888663"/>
                <a:gd name="connsiteX608" fmla="*/ 166560 w 1287941"/>
                <a:gd name="connsiteY608" fmla="*/ 120807 h 888663"/>
                <a:gd name="connsiteX609" fmla="*/ 162026 w 1287941"/>
                <a:gd name="connsiteY609" fmla="*/ 118978 h 888663"/>
                <a:gd name="connsiteX610" fmla="*/ 156092 w 1287941"/>
                <a:gd name="connsiteY610" fmla="*/ 118492 h 888663"/>
                <a:gd name="connsiteX611" fmla="*/ 150158 w 1287941"/>
                <a:gd name="connsiteY611" fmla="*/ 118254 h 888663"/>
                <a:gd name="connsiteX612" fmla="*/ 145472 w 1287941"/>
                <a:gd name="connsiteY612" fmla="*/ 119464 h 888663"/>
                <a:gd name="connsiteX613" fmla="*/ 143414 w 1287941"/>
                <a:gd name="connsiteY613" fmla="*/ 124560 h 888663"/>
                <a:gd name="connsiteX614" fmla="*/ 143757 w 1287941"/>
                <a:gd name="connsiteY614" fmla="*/ 129551 h 888663"/>
                <a:gd name="connsiteX615" fmla="*/ 143414 w 1287941"/>
                <a:gd name="connsiteY615" fmla="*/ 134561 h 888663"/>
                <a:gd name="connsiteX616" fmla="*/ 141738 w 1287941"/>
                <a:gd name="connsiteY616" fmla="*/ 139647 h 888663"/>
                <a:gd name="connsiteX617" fmla="*/ 138080 w 1287941"/>
                <a:gd name="connsiteY617" fmla="*/ 144696 h 888663"/>
                <a:gd name="connsiteX618" fmla="*/ 133822 w 1287941"/>
                <a:gd name="connsiteY618" fmla="*/ 149020 h 888663"/>
                <a:gd name="connsiteX619" fmla="*/ 130174 w 1287941"/>
                <a:gd name="connsiteY619" fmla="*/ 152678 h 888663"/>
                <a:gd name="connsiteX620" fmla="*/ 126698 w 1287941"/>
                <a:gd name="connsiteY620" fmla="*/ 156164 h 888663"/>
                <a:gd name="connsiteX621" fmla="*/ 122374 w 1287941"/>
                <a:gd name="connsiteY621" fmla="*/ 159383 h 888663"/>
                <a:gd name="connsiteX622" fmla="*/ 116382 w 1287941"/>
                <a:gd name="connsiteY622" fmla="*/ 158631 h 888663"/>
                <a:gd name="connsiteX623" fmla="*/ 114687 w 1287941"/>
                <a:gd name="connsiteY623" fmla="*/ 153421 h 888663"/>
                <a:gd name="connsiteX624" fmla="*/ 110144 w 1287941"/>
                <a:gd name="connsiteY624" fmla="*/ 151744 h 888663"/>
                <a:gd name="connsiteX625" fmla="*/ 104810 w 1287941"/>
                <a:gd name="connsiteY625" fmla="*/ 151249 h 888663"/>
                <a:gd name="connsiteX626" fmla="*/ 99752 w 1287941"/>
                <a:gd name="connsiteY626" fmla="*/ 152373 h 888663"/>
                <a:gd name="connsiteX627" fmla="*/ 95608 w 1287941"/>
                <a:gd name="connsiteY627" fmla="*/ 155754 h 888663"/>
                <a:gd name="connsiteX628" fmla="*/ 95618 w 1287941"/>
                <a:gd name="connsiteY628" fmla="*/ 161069 h 888663"/>
                <a:gd name="connsiteX629" fmla="*/ 98761 w 1287941"/>
                <a:gd name="connsiteY629" fmla="*/ 165193 h 888663"/>
                <a:gd name="connsiteX630" fmla="*/ 95951 w 1287941"/>
                <a:gd name="connsiteY630" fmla="*/ 169737 h 888663"/>
                <a:gd name="connsiteX631" fmla="*/ 96665 w 1287941"/>
                <a:gd name="connsiteY631" fmla="*/ 174728 h 888663"/>
                <a:gd name="connsiteX632" fmla="*/ 99809 w 1287941"/>
                <a:gd name="connsiteY632" fmla="*/ 178614 h 888663"/>
                <a:gd name="connsiteX633" fmla="*/ 98894 w 1287941"/>
                <a:gd name="connsiteY633" fmla="*/ 183367 h 888663"/>
                <a:gd name="connsiteX634" fmla="*/ 96942 w 1287941"/>
                <a:gd name="connsiteY634" fmla="*/ 187730 h 888663"/>
                <a:gd name="connsiteX635" fmla="*/ 97132 w 1287941"/>
                <a:gd name="connsiteY635" fmla="*/ 192492 h 888663"/>
                <a:gd name="connsiteX636" fmla="*/ 101438 w 1287941"/>
                <a:gd name="connsiteY636" fmla="*/ 194607 h 888663"/>
                <a:gd name="connsiteX637" fmla="*/ 102819 w 1287941"/>
                <a:gd name="connsiteY637" fmla="*/ 199274 h 888663"/>
                <a:gd name="connsiteX638" fmla="*/ 105829 w 1287941"/>
                <a:gd name="connsiteY638" fmla="*/ 203227 h 888663"/>
                <a:gd name="connsiteX639" fmla="*/ 109362 w 1287941"/>
                <a:gd name="connsiteY639" fmla="*/ 206618 h 888663"/>
                <a:gd name="connsiteX640" fmla="*/ 113039 w 1287941"/>
                <a:gd name="connsiteY640" fmla="*/ 209742 h 888663"/>
                <a:gd name="connsiteX641" fmla="*/ 112610 w 1287941"/>
                <a:gd name="connsiteY641" fmla="*/ 214685 h 888663"/>
                <a:gd name="connsiteX642" fmla="*/ 116030 w 1287941"/>
                <a:gd name="connsiteY642" fmla="*/ 218019 h 888663"/>
                <a:gd name="connsiteX643" fmla="*/ 116992 w 1287941"/>
                <a:gd name="connsiteY643" fmla="*/ 222743 h 888663"/>
                <a:gd name="connsiteX644" fmla="*/ 119840 w 1287941"/>
                <a:gd name="connsiteY644" fmla="*/ 226868 h 888663"/>
                <a:gd name="connsiteX645" fmla="*/ 121221 w 1287941"/>
                <a:gd name="connsiteY645" fmla="*/ 231478 h 888663"/>
                <a:gd name="connsiteX646" fmla="*/ 124860 w 1287941"/>
                <a:gd name="connsiteY646" fmla="*/ 234983 h 888663"/>
                <a:gd name="connsiteX647" fmla="*/ 128727 w 1287941"/>
                <a:gd name="connsiteY647" fmla="*/ 237850 h 888663"/>
                <a:gd name="connsiteX648" fmla="*/ 133165 w 1287941"/>
                <a:gd name="connsiteY648" fmla="*/ 239641 h 888663"/>
                <a:gd name="connsiteX649" fmla="*/ 130298 w 1287941"/>
                <a:gd name="connsiteY649" fmla="*/ 243632 h 888663"/>
                <a:gd name="connsiteX650" fmla="*/ 125355 w 1287941"/>
                <a:gd name="connsiteY650" fmla="*/ 243508 h 888663"/>
                <a:gd name="connsiteX651" fmla="*/ 121278 w 1287941"/>
                <a:gd name="connsiteY651" fmla="*/ 245975 h 888663"/>
                <a:gd name="connsiteX652" fmla="*/ 121498 w 1287941"/>
                <a:gd name="connsiteY652" fmla="*/ 250814 h 888663"/>
                <a:gd name="connsiteX653" fmla="*/ 125441 w 1287941"/>
                <a:gd name="connsiteY653" fmla="*/ 253519 h 888663"/>
                <a:gd name="connsiteX654" fmla="*/ 128927 w 1287941"/>
                <a:gd name="connsiteY654" fmla="*/ 256853 h 888663"/>
                <a:gd name="connsiteX655" fmla="*/ 128584 w 1287941"/>
                <a:gd name="connsiteY655" fmla="*/ 261691 h 888663"/>
                <a:gd name="connsiteX656" fmla="*/ 130394 w 1287941"/>
                <a:gd name="connsiteY656" fmla="*/ 266149 h 888663"/>
                <a:gd name="connsiteX657" fmla="*/ 130956 w 1287941"/>
                <a:gd name="connsiteY657" fmla="*/ 272578 h 888663"/>
                <a:gd name="connsiteX658" fmla="*/ 130508 w 1287941"/>
                <a:gd name="connsiteY658" fmla="*/ 277484 h 888663"/>
                <a:gd name="connsiteX659" fmla="*/ 129431 w 1287941"/>
                <a:gd name="connsiteY659" fmla="*/ 282627 h 888663"/>
                <a:gd name="connsiteX660" fmla="*/ 127755 w 1287941"/>
                <a:gd name="connsiteY660" fmla="*/ 287694 h 888663"/>
                <a:gd name="connsiteX661" fmla="*/ 125260 w 1287941"/>
                <a:gd name="connsiteY661" fmla="*/ 292019 h 888663"/>
                <a:gd name="connsiteX662" fmla="*/ 120440 w 1287941"/>
                <a:gd name="connsiteY662" fmla="*/ 292162 h 888663"/>
                <a:gd name="connsiteX663" fmla="*/ 114735 w 1287941"/>
                <a:gd name="connsiteY663" fmla="*/ 293143 h 888663"/>
                <a:gd name="connsiteX664" fmla="*/ 109810 w 1287941"/>
                <a:gd name="connsiteY664" fmla="*/ 294029 h 888663"/>
                <a:gd name="connsiteX665" fmla="*/ 105333 w 1287941"/>
                <a:gd name="connsiteY665" fmla="*/ 296562 h 888663"/>
                <a:gd name="connsiteX666" fmla="*/ 103991 w 1287941"/>
                <a:gd name="connsiteY666" fmla="*/ 301953 h 888663"/>
                <a:gd name="connsiteX667" fmla="*/ 100247 w 1287941"/>
                <a:gd name="connsiteY667" fmla="*/ 305211 h 888663"/>
                <a:gd name="connsiteX668" fmla="*/ 96923 w 1287941"/>
                <a:gd name="connsiteY668" fmla="*/ 309745 h 888663"/>
                <a:gd name="connsiteX669" fmla="*/ 93199 w 1287941"/>
                <a:gd name="connsiteY669" fmla="*/ 312717 h 888663"/>
                <a:gd name="connsiteX670" fmla="*/ 89160 w 1287941"/>
                <a:gd name="connsiteY670" fmla="*/ 315793 h 888663"/>
                <a:gd name="connsiteX671" fmla="*/ 86226 w 1287941"/>
                <a:gd name="connsiteY671" fmla="*/ 319794 h 888663"/>
                <a:gd name="connsiteX672" fmla="*/ 81873 w 1287941"/>
                <a:gd name="connsiteY672" fmla="*/ 324051 h 888663"/>
                <a:gd name="connsiteX673" fmla="*/ 78873 w 1287941"/>
                <a:gd name="connsiteY673" fmla="*/ 327871 h 888663"/>
                <a:gd name="connsiteX674" fmla="*/ 75539 w 1287941"/>
                <a:gd name="connsiteY674" fmla="*/ 331738 h 888663"/>
                <a:gd name="connsiteX675" fmla="*/ 72253 w 1287941"/>
                <a:gd name="connsiteY675" fmla="*/ 335405 h 888663"/>
                <a:gd name="connsiteX676" fmla="*/ 70395 w 1287941"/>
                <a:gd name="connsiteY676" fmla="*/ 339815 h 888663"/>
                <a:gd name="connsiteX677" fmla="*/ 67376 w 1287941"/>
                <a:gd name="connsiteY677" fmla="*/ 344216 h 888663"/>
                <a:gd name="connsiteX678" fmla="*/ 64071 w 1287941"/>
                <a:gd name="connsiteY678" fmla="*/ 349073 h 888663"/>
                <a:gd name="connsiteX679" fmla="*/ 61080 w 1287941"/>
                <a:gd name="connsiteY679" fmla="*/ 353065 h 888663"/>
                <a:gd name="connsiteX680" fmla="*/ 58318 w 1287941"/>
                <a:gd name="connsiteY680" fmla="*/ 357570 h 888663"/>
                <a:gd name="connsiteX681" fmla="*/ 55137 w 1287941"/>
                <a:gd name="connsiteY681" fmla="*/ 361685 h 888663"/>
                <a:gd name="connsiteX682" fmla="*/ 52175 w 1287941"/>
                <a:gd name="connsiteY682" fmla="*/ 366323 h 888663"/>
                <a:gd name="connsiteX683" fmla="*/ 49193 w 1287941"/>
                <a:gd name="connsiteY683" fmla="*/ 370905 h 888663"/>
                <a:gd name="connsiteX684" fmla="*/ 46564 w 1287941"/>
                <a:gd name="connsiteY684" fmla="*/ 375343 h 888663"/>
                <a:gd name="connsiteX685" fmla="*/ 43202 w 1287941"/>
                <a:gd name="connsiteY685" fmla="*/ 379030 h 888663"/>
                <a:gd name="connsiteX686" fmla="*/ 40983 w 1287941"/>
                <a:gd name="connsiteY686" fmla="*/ 383306 h 888663"/>
                <a:gd name="connsiteX687" fmla="*/ 37829 w 1287941"/>
                <a:gd name="connsiteY687" fmla="*/ 387916 h 888663"/>
                <a:gd name="connsiteX688" fmla="*/ 35782 w 1287941"/>
                <a:gd name="connsiteY688" fmla="*/ 392612 h 888663"/>
                <a:gd name="connsiteX689" fmla="*/ 34134 w 1287941"/>
                <a:gd name="connsiteY689" fmla="*/ 397641 h 888663"/>
                <a:gd name="connsiteX690" fmla="*/ 38201 w 1287941"/>
                <a:gd name="connsiteY690" fmla="*/ 402975 h 888663"/>
                <a:gd name="connsiteX691" fmla="*/ 39449 w 1287941"/>
                <a:gd name="connsiteY691" fmla="*/ 407929 h 888663"/>
                <a:gd name="connsiteX692" fmla="*/ 40944 w 1287941"/>
                <a:gd name="connsiteY692" fmla="*/ 412510 h 888663"/>
                <a:gd name="connsiteX693" fmla="*/ 41383 w 1287941"/>
                <a:gd name="connsiteY693" fmla="*/ 417854 h 888663"/>
                <a:gd name="connsiteX694" fmla="*/ 41259 w 1287941"/>
                <a:gd name="connsiteY694" fmla="*/ 422835 h 888663"/>
                <a:gd name="connsiteX695" fmla="*/ 39868 w 1287941"/>
                <a:gd name="connsiteY695" fmla="*/ 427788 h 888663"/>
                <a:gd name="connsiteX696" fmla="*/ 40659 w 1287941"/>
                <a:gd name="connsiteY696" fmla="*/ 432589 h 888663"/>
                <a:gd name="connsiteX697" fmla="*/ 41811 w 1287941"/>
                <a:gd name="connsiteY697" fmla="*/ 437227 h 888663"/>
                <a:gd name="connsiteX698" fmla="*/ 45869 w 1287941"/>
                <a:gd name="connsiteY698" fmla="*/ 439723 h 888663"/>
                <a:gd name="connsiteX699" fmla="*/ 49879 w 1287941"/>
                <a:gd name="connsiteY699" fmla="*/ 442304 h 888663"/>
                <a:gd name="connsiteX700" fmla="*/ 50708 w 1287941"/>
                <a:gd name="connsiteY700" fmla="*/ 447067 h 888663"/>
                <a:gd name="connsiteX701" fmla="*/ 51736 w 1287941"/>
                <a:gd name="connsiteY701" fmla="*/ 451772 h 888663"/>
                <a:gd name="connsiteX702" fmla="*/ 46926 w 1287941"/>
                <a:gd name="connsiteY702" fmla="*/ 451639 h 888663"/>
                <a:gd name="connsiteX703" fmla="*/ 42392 w 1287941"/>
                <a:gd name="connsiteY703" fmla="*/ 449953 h 888663"/>
                <a:gd name="connsiteX704" fmla="*/ 37611 w 1287941"/>
                <a:gd name="connsiteY704" fmla="*/ 450782 h 888663"/>
                <a:gd name="connsiteX705" fmla="*/ 34105 w 1287941"/>
                <a:gd name="connsiteY705" fmla="*/ 447486 h 888663"/>
                <a:gd name="connsiteX706" fmla="*/ 30486 w 1287941"/>
                <a:gd name="connsiteY706" fmla="*/ 444343 h 888663"/>
                <a:gd name="connsiteX707" fmla="*/ 28210 w 1287941"/>
                <a:gd name="connsiteY707" fmla="*/ 448524 h 888663"/>
                <a:gd name="connsiteX708" fmla="*/ 27438 w 1287941"/>
                <a:gd name="connsiteY708" fmla="*/ 453391 h 888663"/>
                <a:gd name="connsiteX709" fmla="*/ 23656 w 1287941"/>
                <a:gd name="connsiteY709" fmla="*/ 456315 h 888663"/>
                <a:gd name="connsiteX710" fmla="*/ 21218 w 1287941"/>
                <a:gd name="connsiteY710" fmla="*/ 460611 h 888663"/>
                <a:gd name="connsiteX711" fmla="*/ 19694 w 1287941"/>
                <a:gd name="connsiteY711" fmla="*/ 465164 h 888663"/>
                <a:gd name="connsiteX712" fmla="*/ 17503 w 1287941"/>
                <a:gd name="connsiteY712" fmla="*/ 469536 h 888663"/>
                <a:gd name="connsiteX713" fmla="*/ 16189 w 1287941"/>
                <a:gd name="connsiteY713" fmla="*/ 474194 h 888663"/>
                <a:gd name="connsiteX714" fmla="*/ 16494 w 1287941"/>
                <a:gd name="connsiteY714" fmla="*/ 478957 h 888663"/>
                <a:gd name="connsiteX715" fmla="*/ 14160 w 1287941"/>
                <a:gd name="connsiteY715" fmla="*/ 483119 h 888663"/>
                <a:gd name="connsiteX716" fmla="*/ 14731 w 1287941"/>
                <a:gd name="connsiteY716" fmla="*/ 487919 h 888663"/>
                <a:gd name="connsiteX717" fmla="*/ 12255 w 1287941"/>
                <a:gd name="connsiteY717" fmla="*/ 491987 h 888663"/>
                <a:gd name="connsiteX718" fmla="*/ 8578 w 1287941"/>
                <a:gd name="connsiteY718" fmla="*/ 495044 h 888663"/>
                <a:gd name="connsiteX719" fmla="*/ 5635 w 1287941"/>
                <a:gd name="connsiteY719" fmla="*/ 498835 h 888663"/>
                <a:gd name="connsiteX720" fmla="*/ 2101 w 1287941"/>
                <a:gd name="connsiteY720" fmla="*/ 502350 h 888663"/>
                <a:gd name="connsiteX721" fmla="*/ 1158 w 1287941"/>
                <a:gd name="connsiteY721" fmla="*/ 507027 h 888663"/>
                <a:gd name="connsiteX722" fmla="*/ 825 w 1287941"/>
                <a:gd name="connsiteY722" fmla="*/ 511789 h 888663"/>
                <a:gd name="connsiteX723" fmla="*/ 187 w 1287941"/>
                <a:gd name="connsiteY723" fmla="*/ 516799 h 888663"/>
                <a:gd name="connsiteX724" fmla="*/ -213 w 1287941"/>
                <a:gd name="connsiteY724" fmla="*/ 521695 h 888663"/>
                <a:gd name="connsiteX725" fmla="*/ 4511 w 1287941"/>
                <a:gd name="connsiteY725" fmla="*/ 521095 h 888663"/>
                <a:gd name="connsiteX726" fmla="*/ 9093 w 1287941"/>
                <a:gd name="connsiteY726" fmla="*/ 522676 h 888663"/>
                <a:gd name="connsiteX727" fmla="*/ 8921 w 1287941"/>
                <a:gd name="connsiteY727" fmla="*/ 527525 h 888663"/>
                <a:gd name="connsiteX728" fmla="*/ 13027 w 1287941"/>
                <a:gd name="connsiteY728" fmla="*/ 529972 h 888663"/>
                <a:gd name="connsiteX729" fmla="*/ 14798 w 1287941"/>
                <a:gd name="connsiteY729" fmla="*/ 535468 h 888663"/>
                <a:gd name="connsiteX730" fmla="*/ 16741 w 1287941"/>
                <a:gd name="connsiteY730" fmla="*/ 539897 h 888663"/>
                <a:gd name="connsiteX731" fmla="*/ 21647 w 1287941"/>
                <a:gd name="connsiteY731" fmla="*/ 540878 h 888663"/>
                <a:gd name="connsiteX732" fmla="*/ 26562 w 1287941"/>
                <a:gd name="connsiteY732" fmla="*/ 540488 h 888663"/>
                <a:gd name="connsiteX733" fmla="*/ 28943 w 1287941"/>
                <a:gd name="connsiteY733" fmla="*/ 544965 h 888663"/>
                <a:gd name="connsiteX734" fmla="*/ 32058 w 1287941"/>
                <a:gd name="connsiteY734" fmla="*/ 549727 h 888663"/>
                <a:gd name="connsiteX735" fmla="*/ 33629 w 1287941"/>
                <a:gd name="connsiteY735" fmla="*/ 554556 h 888663"/>
                <a:gd name="connsiteX736" fmla="*/ 38192 w 1287941"/>
                <a:gd name="connsiteY736" fmla="*/ 557642 h 888663"/>
                <a:gd name="connsiteX737" fmla="*/ 42954 w 1287941"/>
                <a:gd name="connsiteY737" fmla="*/ 555337 h 888663"/>
                <a:gd name="connsiteX738" fmla="*/ 47764 w 1287941"/>
                <a:gd name="connsiteY738" fmla="*/ 554795 h 888663"/>
                <a:gd name="connsiteX739" fmla="*/ 51422 w 1287941"/>
                <a:gd name="connsiteY739" fmla="*/ 558214 h 888663"/>
                <a:gd name="connsiteX740" fmla="*/ 54098 w 1287941"/>
                <a:gd name="connsiteY740" fmla="*/ 562205 h 888663"/>
                <a:gd name="connsiteX741" fmla="*/ 53279 w 1287941"/>
                <a:gd name="connsiteY741" fmla="*/ 567091 h 888663"/>
                <a:gd name="connsiteX742" fmla="*/ 54680 w 1287941"/>
                <a:gd name="connsiteY742" fmla="*/ 571835 h 888663"/>
                <a:gd name="connsiteX743" fmla="*/ 59490 w 1287941"/>
                <a:gd name="connsiteY743" fmla="*/ 572025 h 888663"/>
                <a:gd name="connsiteX744" fmla="*/ 58137 w 1287941"/>
                <a:gd name="connsiteY744" fmla="*/ 567425 h 888663"/>
                <a:gd name="connsiteX745" fmla="*/ 63004 w 1287941"/>
                <a:gd name="connsiteY745" fmla="*/ 567253 h 888663"/>
                <a:gd name="connsiteX746" fmla="*/ 68043 w 1287941"/>
                <a:gd name="connsiteY746" fmla="*/ 567044 h 888663"/>
                <a:gd name="connsiteX747" fmla="*/ 71634 w 1287941"/>
                <a:gd name="connsiteY747" fmla="*/ 563634 h 888663"/>
                <a:gd name="connsiteX748" fmla="*/ 72205 w 1287941"/>
                <a:gd name="connsiteY748" fmla="*/ 558890 h 888663"/>
                <a:gd name="connsiteX749" fmla="*/ 74539 w 1287941"/>
                <a:gd name="connsiteY749" fmla="*/ 554709 h 888663"/>
                <a:gd name="connsiteX750" fmla="*/ 79597 w 1287941"/>
                <a:gd name="connsiteY750" fmla="*/ 556499 h 888663"/>
                <a:gd name="connsiteX751" fmla="*/ 84388 w 1287941"/>
                <a:gd name="connsiteY751" fmla="*/ 557995 h 888663"/>
                <a:gd name="connsiteX752" fmla="*/ 86969 w 1287941"/>
                <a:gd name="connsiteY752" fmla="*/ 562053 h 888663"/>
                <a:gd name="connsiteX753" fmla="*/ 90741 w 1287941"/>
                <a:gd name="connsiteY753" fmla="*/ 565453 h 888663"/>
                <a:gd name="connsiteX754" fmla="*/ 94703 w 1287941"/>
                <a:gd name="connsiteY754" fmla="*/ 568110 h 888663"/>
                <a:gd name="connsiteX755" fmla="*/ 99313 w 1287941"/>
                <a:gd name="connsiteY755" fmla="*/ 569501 h 888663"/>
                <a:gd name="connsiteX756" fmla="*/ 102400 w 1287941"/>
                <a:gd name="connsiteY756" fmla="*/ 565481 h 888663"/>
                <a:gd name="connsiteX757" fmla="*/ 107439 w 1287941"/>
                <a:gd name="connsiteY757" fmla="*/ 565529 h 888663"/>
                <a:gd name="connsiteX758" fmla="*/ 111782 w 1287941"/>
                <a:gd name="connsiteY758" fmla="*/ 567472 h 888663"/>
                <a:gd name="connsiteX759" fmla="*/ 116573 w 1287941"/>
                <a:gd name="connsiteY759" fmla="*/ 567310 h 888663"/>
                <a:gd name="connsiteX760" fmla="*/ 121402 w 1287941"/>
                <a:gd name="connsiteY760" fmla="*/ 567120 h 888663"/>
                <a:gd name="connsiteX761" fmla="*/ 125069 w 1287941"/>
                <a:gd name="connsiteY761" fmla="*/ 570187 h 888663"/>
                <a:gd name="connsiteX762" fmla="*/ 129584 w 1287941"/>
                <a:gd name="connsiteY762" fmla="*/ 571758 h 888663"/>
                <a:gd name="connsiteX763" fmla="*/ 133899 w 1287941"/>
                <a:gd name="connsiteY763" fmla="*/ 569320 h 888663"/>
                <a:gd name="connsiteX764" fmla="*/ 138680 w 1287941"/>
                <a:gd name="connsiteY764" fmla="*/ 569368 h 888663"/>
                <a:gd name="connsiteX765" fmla="*/ 143262 w 1287941"/>
                <a:gd name="connsiteY765" fmla="*/ 571063 h 888663"/>
                <a:gd name="connsiteX766" fmla="*/ 146901 w 1287941"/>
                <a:gd name="connsiteY766" fmla="*/ 574321 h 888663"/>
                <a:gd name="connsiteX767" fmla="*/ 151739 w 1287941"/>
                <a:gd name="connsiteY767" fmla="*/ 574016 h 888663"/>
                <a:gd name="connsiteX768" fmla="*/ 156530 w 1287941"/>
                <a:gd name="connsiteY768" fmla="*/ 574845 h 888663"/>
                <a:gd name="connsiteX769" fmla="*/ 160931 w 1287941"/>
                <a:gd name="connsiteY769" fmla="*/ 572721 h 888663"/>
                <a:gd name="connsiteX770" fmla="*/ 165512 w 1287941"/>
                <a:gd name="connsiteY770" fmla="*/ 570749 h 888663"/>
                <a:gd name="connsiteX771" fmla="*/ 168913 w 1287941"/>
                <a:gd name="connsiteY771" fmla="*/ 567196 h 888663"/>
                <a:gd name="connsiteX772" fmla="*/ 173666 w 1287941"/>
                <a:gd name="connsiteY772" fmla="*/ 568701 h 888663"/>
                <a:gd name="connsiteX773" fmla="*/ 178209 w 1287941"/>
                <a:gd name="connsiteY773" fmla="*/ 567053 h 888663"/>
                <a:gd name="connsiteX774" fmla="*/ 182876 w 1287941"/>
                <a:gd name="connsiteY774" fmla="*/ 568596 h 888663"/>
                <a:gd name="connsiteX775" fmla="*/ 185458 w 1287941"/>
                <a:gd name="connsiteY775" fmla="*/ 572730 h 888663"/>
                <a:gd name="connsiteX776" fmla="*/ 186858 w 1287941"/>
                <a:gd name="connsiteY776" fmla="*/ 577435 h 888663"/>
                <a:gd name="connsiteX777" fmla="*/ 190430 w 1287941"/>
                <a:gd name="connsiteY777" fmla="*/ 580712 h 888663"/>
                <a:gd name="connsiteX778" fmla="*/ 195193 w 1287941"/>
                <a:gd name="connsiteY778" fmla="*/ 580922 h 888663"/>
                <a:gd name="connsiteX779" fmla="*/ 198631 w 1287941"/>
                <a:gd name="connsiteY779" fmla="*/ 584227 h 888663"/>
                <a:gd name="connsiteX780" fmla="*/ 201155 w 1287941"/>
                <a:gd name="connsiteY780" fmla="*/ 588323 h 888663"/>
                <a:gd name="connsiteX781" fmla="*/ 203603 w 1287941"/>
                <a:gd name="connsiteY781" fmla="*/ 592409 h 888663"/>
                <a:gd name="connsiteX782" fmla="*/ 208394 w 1287941"/>
                <a:gd name="connsiteY782" fmla="*/ 592276 h 888663"/>
                <a:gd name="connsiteX783" fmla="*/ 213233 w 1287941"/>
                <a:gd name="connsiteY783" fmla="*/ 591390 h 888663"/>
                <a:gd name="connsiteX784" fmla="*/ 217938 w 1287941"/>
                <a:gd name="connsiteY784" fmla="*/ 589970 h 888663"/>
                <a:gd name="connsiteX785" fmla="*/ 221062 w 1287941"/>
                <a:gd name="connsiteY785" fmla="*/ 586360 h 888663"/>
                <a:gd name="connsiteX786" fmla="*/ 224072 w 1287941"/>
                <a:gd name="connsiteY786" fmla="*/ 582665 h 888663"/>
                <a:gd name="connsiteX787" fmla="*/ 226177 w 1287941"/>
                <a:gd name="connsiteY787" fmla="*/ 578178 h 888663"/>
                <a:gd name="connsiteX788" fmla="*/ 227587 w 1287941"/>
                <a:gd name="connsiteY788" fmla="*/ 573568 h 888663"/>
                <a:gd name="connsiteX789" fmla="*/ 231921 w 1287941"/>
                <a:gd name="connsiteY789" fmla="*/ 571540 h 888663"/>
                <a:gd name="connsiteX790" fmla="*/ 236521 w 1287941"/>
                <a:gd name="connsiteY790" fmla="*/ 569463 h 888663"/>
                <a:gd name="connsiteX791" fmla="*/ 241684 w 1287941"/>
                <a:gd name="connsiteY791" fmla="*/ 568301 h 888663"/>
                <a:gd name="connsiteX792" fmla="*/ 246456 w 1287941"/>
                <a:gd name="connsiteY792" fmla="*/ 567082 h 888663"/>
                <a:gd name="connsiteX793" fmla="*/ 251257 w 1287941"/>
                <a:gd name="connsiteY793" fmla="*/ 566348 h 888663"/>
                <a:gd name="connsiteX794" fmla="*/ 255905 w 1287941"/>
                <a:gd name="connsiteY794" fmla="*/ 564824 h 888663"/>
                <a:gd name="connsiteX795" fmla="*/ 260839 w 1287941"/>
                <a:gd name="connsiteY795" fmla="*/ 564758 h 888663"/>
                <a:gd name="connsiteX796" fmla="*/ 265649 w 1287941"/>
                <a:gd name="connsiteY796" fmla="*/ 564815 h 888663"/>
                <a:gd name="connsiteX797" fmla="*/ 270420 w 1287941"/>
                <a:gd name="connsiteY797" fmla="*/ 563158 h 888663"/>
                <a:gd name="connsiteX798" fmla="*/ 274964 w 1287941"/>
                <a:gd name="connsiteY798" fmla="*/ 561519 h 888663"/>
                <a:gd name="connsiteX799" fmla="*/ 279498 w 1287941"/>
                <a:gd name="connsiteY799" fmla="*/ 559995 h 888663"/>
                <a:gd name="connsiteX800" fmla="*/ 284318 w 1287941"/>
                <a:gd name="connsiteY800" fmla="*/ 559071 h 888663"/>
                <a:gd name="connsiteX801" fmla="*/ 289071 w 1287941"/>
                <a:gd name="connsiteY801" fmla="*/ 558176 h 888663"/>
                <a:gd name="connsiteX802" fmla="*/ 293967 w 1287941"/>
                <a:gd name="connsiteY802" fmla="*/ 557804 h 888663"/>
                <a:gd name="connsiteX803" fmla="*/ 297996 w 1287941"/>
                <a:gd name="connsiteY803" fmla="*/ 555061 h 888663"/>
                <a:gd name="connsiteX804" fmla="*/ 298586 w 1287941"/>
                <a:gd name="connsiteY804" fmla="*/ 550318 h 888663"/>
                <a:gd name="connsiteX805" fmla="*/ 302263 w 1287941"/>
                <a:gd name="connsiteY805" fmla="*/ 546927 h 888663"/>
                <a:gd name="connsiteX806" fmla="*/ 303406 w 1287941"/>
                <a:gd name="connsiteY806" fmla="*/ 542250 h 888663"/>
                <a:gd name="connsiteX807" fmla="*/ 306178 w 1287941"/>
                <a:gd name="connsiteY807" fmla="*/ 538097 h 888663"/>
                <a:gd name="connsiteX808" fmla="*/ 307311 w 1287941"/>
                <a:gd name="connsiteY808" fmla="*/ 533468 h 888663"/>
                <a:gd name="connsiteX809" fmla="*/ 312083 w 1287941"/>
                <a:gd name="connsiteY809" fmla="*/ 532649 h 888663"/>
                <a:gd name="connsiteX810" fmla="*/ 316036 w 1287941"/>
                <a:gd name="connsiteY810" fmla="*/ 529906 h 888663"/>
                <a:gd name="connsiteX811" fmla="*/ 320846 w 1287941"/>
                <a:gd name="connsiteY811" fmla="*/ 529858 h 888663"/>
                <a:gd name="connsiteX812" fmla="*/ 323942 w 1287941"/>
                <a:gd name="connsiteY812" fmla="*/ 526220 h 888663"/>
                <a:gd name="connsiteX813" fmla="*/ 326675 w 1287941"/>
                <a:gd name="connsiteY813" fmla="*/ 522238 h 888663"/>
                <a:gd name="connsiteX814" fmla="*/ 328590 w 1287941"/>
                <a:gd name="connsiteY814" fmla="*/ 517656 h 888663"/>
                <a:gd name="connsiteX815" fmla="*/ 331019 w 1287941"/>
                <a:gd name="connsiteY815" fmla="*/ 513342 h 888663"/>
                <a:gd name="connsiteX816" fmla="*/ 334629 w 1287941"/>
                <a:gd name="connsiteY816" fmla="*/ 516695 h 888663"/>
                <a:gd name="connsiteX817" fmla="*/ 337343 w 1287941"/>
                <a:gd name="connsiteY817" fmla="*/ 521381 h 888663"/>
                <a:gd name="connsiteX818" fmla="*/ 341106 w 1287941"/>
                <a:gd name="connsiteY818" fmla="*/ 517885 h 888663"/>
                <a:gd name="connsiteX819" fmla="*/ 340134 w 1287941"/>
                <a:gd name="connsiteY819" fmla="*/ 513056 h 888663"/>
                <a:gd name="connsiteX820" fmla="*/ 335772 w 1287941"/>
                <a:gd name="connsiteY820" fmla="*/ 510884 h 888663"/>
                <a:gd name="connsiteX821" fmla="*/ 332171 w 1287941"/>
                <a:gd name="connsiteY821" fmla="*/ 507227 h 888663"/>
                <a:gd name="connsiteX822" fmla="*/ 336991 w 1287941"/>
                <a:gd name="connsiteY822" fmla="*/ 506188 h 888663"/>
                <a:gd name="connsiteX823" fmla="*/ 341686 w 1287941"/>
                <a:gd name="connsiteY823" fmla="*/ 504817 h 888663"/>
                <a:gd name="connsiteX824" fmla="*/ 345916 w 1287941"/>
                <a:gd name="connsiteY824" fmla="*/ 508608 h 888663"/>
                <a:gd name="connsiteX825" fmla="*/ 351764 w 1287941"/>
                <a:gd name="connsiteY825" fmla="*/ 510437 h 888663"/>
                <a:gd name="connsiteX826" fmla="*/ 356060 w 1287941"/>
                <a:gd name="connsiteY826" fmla="*/ 507074 h 888663"/>
                <a:gd name="connsiteX827" fmla="*/ 356365 w 1287941"/>
                <a:gd name="connsiteY827" fmla="*/ 502150 h 888663"/>
                <a:gd name="connsiteX828" fmla="*/ 360851 w 1287941"/>
                <a:gd name="connsiteY828" fmla="*/ 505588 h 888663"/>
                <a:gd name="connsiteX829" fmla="*/ 365833 w 1287941"/>
                <a:gd name="connsiteY829" fmla="*/ 506160 h 888663"/>
                <a:gd name="connsiteX830" fmla="*/ 370528 w 1287941"/>
                <a:gd name="connsiteY830" fmla="*/ 507760 h 888663"/>
                <a:gd name="connsiteX831" fmla="*/ 374748 w 1287941"/>
                <a:gd name="connsiteY831" fmla="*/ 503664 h 888663"/>
                <a:gd name="connsiteX832" fmla="*/ 376386 w 1287941"/>
                <a:gd name="connsiteY832" fmla="*/ 498645 h 888663"/>
                <a:gd name="connsiteX833" fmla="*/ 379834 w 1287941"/>
                <a:gd name="connsiteY833" fmla="*/ 502150 h 888663"/>
                <a:gd name="connsiteX834" fmla="*/ 384626 w 1287941"/>
                <a:gd name="connsiteY834" fmla="*/ 501245 h 888663"/>
                <a:gd name="connsiteX835" fmla="*/ 387473 w 1287941"/>
                <a:gd name="connsiteY835" fmla="*/ 497282 h 888663"/>
                <a:gd name="connsiteX836" fmla="*/ 392055 w 1287941"/>
                <a:gd name="connsiteY836" fmla="*/ 494844 h 888663"/>
                <a:gd name="connsiteX837" fmla="*/ 396960 w 1287941"/>
                <a:gd name="connsiteY837" fmla="*/ 495892 h 888663"/>
                <a:gd name="connsiteX838" fmla="*/ 401647 w 1287941"/>
                <a:gd name="connsiteY838" fmla="*/ 496930 h 888663"/>
                <a:gd name="connsiteX839" fmla="*/ 406152 w 1287941"/>
                <a:gd name="connsiteY839" fmla="*/ 494825 h 888663"/>
                <a:gd name="connsiteX840" fmla="*/ 410733 w 1287941"/>
                <a:gd name="connsiteY840" fmla="*/ 496501 h 888663"/>
                <a:gd name="connsiteX841" fmla="*/ 414886 w 1287941"/>
                <a:gd name="connsiteY841" fmla="*/ 499035 h 888663"/>
                <a:gd name="connsiteX842" fmla="*/ 417449 w 1287941"/>
                <a:gd name="connsiteY842" fmla="*/ 503331 h 888663"/>
                <a:gd name="connsiteX843" fmla="*/ 421144 w 1287941"/>
                <a:gd name="connsiteY843" fmla="*/ 506779 h 888663"/>
                <a:gd name="connsiteX844" fmla="*/ 426964 w 1287941"/>
                <a:gd name="connsiteY844" fmla="*/ 507770 h 888663"/>
                <a:gd name="connsiteX845" fmla="*/ 431841 w 1287941"/>
                <a:gd name="connsiteY845" fmla="*/ 508341 h 888663"/>
                <a:gd name="connsiteX846" fmla="*/ 433146 w 1287941"/>
                <a:gd name="connsiteY846" fmla="*/ 513208 h 888663"/>
                <a:gd name="connsiteX847" fmla="*/ 438851 w 1287941"/>
                <a:gd name="connsiteY847" fmla="*/ 514151 h 888663"/>
                <a:gd name="connsiteX848" fmla="*/ 440890 w 1287941"/>
                <a:gd name="connsiteY848" fmla="*/ 518514 h 888663"/>
                <a:gd name="connsiteX849" fmla="*/ 445652 w 1287941"/>
                <a:gd name="connsiteY849" fmla="*/ 518095 h 888663"/>
                <a:gd name="connsiteX850" fmla="*/ 449948 w 1287941"/>
                <a:gd name="connsiteY850" fmla="*/ 515790 h 888663"/>
                <a:gd name="connsiteX851" fmla="*/ 454024 w 1287941"/>
                <a:gd name="connsiteY851" fmla="*/ 518609 h 888663"/>
                <a:gd name="connsiteX852" fmla="*/ 451215 w 1287941"/>
                <a:gd name="connsiteY852" fmla="*/ 523343 h 888663"/>
                <a:gd name="connsiteX853" fmla="*/ 456196 w 1287941"/>
                <a:gd name="connsiteY853" fmla="*/ 522181 h 888663"/>
                <a:gd name="connsiteX854" fmla="*/ 459664 w 1287941"/>
                <a:gd name="connsiteY854" fmla="*/ 525524 h 888663"/>
                <a:gd name="connsiteX855" fmla="*/ 460664 w 1287941"/>
                <a:gd name="connsiteY855" fmla="*/ 530420 h 888663"/>
                <a:gd name="connsiteX856" fmla="*/ 464921 w 1287941"/>
                <a:gd name="connsiteY856" fmla="*/ 533849 h 888663"/>
                <a:gd name="connsiteX857" fmla="*/ 464674 w 1287941"/>
                <a:gd name="connsiteY857" fmla="*/ 528544 h 888663"/>
                <a:gd name="connsiteX858" fmla="*/ 466969 w 1287941"/>
                <a:gd name="connsiteY858" fmla="*/ 523981 h 888663"/>
                <a:gd name="connsiteX859" fmla="*/ 471351 w 1287941"/>
                <a:gd name="connsiteY859" fmla="*/ 521200 h 888663"/>
                <a:gd name="connsiteX860" fmla="*/ 476380 w 1287941"/>
                <a:gd name="connsiteY860" fmla="*/ 523362 h 888663"/>
                <a:gd name="connsiteX861" fmla="*/ 481466 w 1287941"/>
                <a:gd name="connsiteY861" fmla="*/ 524572 h 888663"/>
                <a:gd name="connsiteX862" fmla="*/ 486457 w 1287941"/>
                <a:gd name="connsiteY862" fmla="*/ 524200 h 888663"/>
                <a:gd name="connsiteX863" fmla="*/ 490658 w 1287941"/>
                <a:gd name="connsiteY863" fmla="*/ 527229 h 888663"/>
                <a:gd name="connsiteX864" fmla="*/ 491801 w 1287941"/>
                <a:gd name="connsiteY864" fmla="*/ 531963 h 888663"/>
                <a:gd name="connsiteX865" fmla="*/ 494429 w 1287941"/>
                <a:gd name="connsiteY865" fmla="*/ 536821 h 888663"/>
                <a:gd name="connsiteX866" fmla="*/ 497230 w 1287941"/>
                <a:gd name="connsiteY866" fmla="*/ 541450 h 888663"/>
                <a:gd name="connsiteX867" fmla="*/ 501812 w 1287941"/>
                <a:gd name="connsiteY867" fmla="*/ 539564 h 888663"/>
                <a:gd name="connsiteX868" fmla="*/ 506240 w 1287941"/>
                <a:gd name="connsiteY868" fmla="*/ 543012 h 888663"/>
                <a:gd name="connsiteX869" fmla="*/ 509889 w 1287941"/>
                <a:gd name="connsiteY869" fmla="*/ 539116 h 888663"/>
                <a:gd name="connsiteX870" fmla="*/ 513909 w 1287941"/>
                <a:gd name="connsiteY870" fmla="*/ 536507 h 888663"/>
                <a:gd name="connsiteX871" fmla="*/ 517680 w 1287941"/>
                <a:gd name="connsiteY871" fmla="*/ 541726 h 888663"/>
                <a:gd name="connsiteX872" fmla="*/ 518509 w 1287941"/>
                <a:gd name="connsiteY872" fmla="*/ 546631 h 888663"/>
                <a:gd name="connsiteX873" fmla="*/ 523719 w 1287941"/>
                <a:gd name="connsiteY873" fmla="*/ 546508 h 888663"/>
                <a:gd name="connsiteX874" fmla="*/ 521347 w 1287941"/>
                <a:gd name="connsiteY874" fmla="*/ 551270 h 888663"/>
                <a:gd name="connsiteX875" fmla="*/ 520842 w 1287941"/>
                <a:gd name="connsiteY875" fmla="*/ 556376 h 888663"/>
                <a:gd name="connsiteX876" fmla="*/ 525748 w 1287941"/>
                <a:gd name="connsiteY876" fmla="*/ 556404 h 888663"/>
                <a:gd name="connsiteX877" fmla="*/ 524967 w 1287941"/>
                <a:gd name="connsiteY877" fmla="*/ 562100 h 888663"/>
                <a:gd name="connsiteX878" fmla="*/ 522157 w 1287941"/>
                <a:gd name="connsiteY878" fmla="*/ 566120 h 888663"/>
                <a:gd name="connsiteX879" fmla="*/ 523624 w 1287941"/>
                <a:gd name="connsiteY879" fmla="*/ 571063 h 888663"/>
                <a:gd name="connsiteX880" fmla="*/ 524453 w 1287941"/>
                <a:gd name="connsiteY880" fmla="*/ 575969 h 888663"/>
                <a:gd name="connsiteX881" fmla="*/ 522957 w 1287941"/>
                <a:gd name="connsiteY881" fmla="*/ 581026 h 888663"/>
                <a:gd name="connsiteX882" fmla="*/ 519395 w 1287941"/>
                <a:gd name="connsiteY882" fmla="*/ 584875 h 888663"/>
                <a:gd name="connsiteX883" fmla="*/ 519947 w 1287941"/>
                <a:gd name="connsiteY883" fmla="*/ 589818 h 888663"/>
                <a:gd name="connsiteX884" fmla="*/ 523157 w 1287941"/>
                <a:gd name="connsiteY884" fmla="*/ 593618 h 888663"/>
                <a:gd name="connsiteX885" fmla="*/ 524053 w 1287941"/>
                <a:gd name="connsiteY885" fmla="*/ 598400 h 888663"/>
                <a:gd name="connsiteX886" fmla="*/ 529101 w 1287941"/>
                <a:gd name="connsiteY886" fmla="*/ 599410 h 888663"/>
                <a:gd name="connsiteX887" fmla="*/ 533101 w 1287941"/>
                <a:gd name="connsiteY887" fmla="*/ 596790 h 888663"/>
                <a:gd name="connsiteX888" fmla="*/ 534606 w 1287941"/>
                <a:gd name="connsiteY888" fmla="*/ 601857 h 888663"/>
                <a:gd name="connsiteX889" fmla="*/ 539426 w 1287941"/>
                <a:gd name="connsiteY889" fmla="*/ 602982 h 888663"/>
                <a:gd name="connsiteX890" fmla="*/ 539549 w 1287941"/>
                <a:gd name="connsiteY890" fmla="*/ 609230 h 888663"/>
                <a:gd name="connsiteX891" fmla="*/ 543836 w 1287941"/>
                <a:gd name="connsiteY891" fmla="*/ 612002 h 888663"/>
                <a:gd name="connsiteX892" fmla="*/ 547465 w 1287941"/>
                <a:gd name="connsiteY892" fmla="*/ 608296 h 888663"/>
                <a:gd name="connsiteX893" fmla="*/ 548741 w 1287941"/>
                <a:gd name="connsiteY893" fmla="*/ 603315 h 888663"/>
                <a:gd name="connsiteX894" fmla="*/ 553780 w 1287941"/>
                <a:gd name="connsiteY894" fmla="*/ 603343 h 888663"/>
                <a:gd name="connsiteX895" fmla="*/ 554904 w 1287941"/>
                <a:gd name="connsiteY895" fmla="*/ 608172 h 888663"/>
                <a:gd name="connsiteX896" fmla="*/ 556494 w 1287941"/>
                <a:gd name="connsiteY896" fmla="*/ 613716 h 888663"/>
                <a:gd name="connsiteX897" fmla="*/ 553256 w 1287941"/>
                <a:gd name="connsiteY897" fmla="*/ 617288 h 888663"/>
                <a:gd name="connsiteX898" fmla="*/ 554894 w 1287941"/>
                <a:gd name="connsiteY898" fmla="*/ 621898 h 888663"/>
                <a:gd name="connsiteX899" fmla="*/ 556704 w 1287941"/>
                <a:gd name="connsiteY899" fmla="*/ 627204 h 888663"/>
                <a:gd name="connsiteX900" fmla="*/ 552770 w 1287941"/>
                <a:gd name="connsiteY900" fmla="*/ 629966 h 888663"/>
                <a:gd name="connsiteX901" fmla="*/ 554123 w 1287941"/>
                <a:gd name="connsiteY901" fmla="*/ 635005 h 888663"/>
                <a:gd name="connsiteX902" fmla="*/ 558799 w 1287941"/>
                <a:gd name="connsiteY902" fmla="*/ 632442 h 888663"/>
                <a:gd name="connsiteX903" fmla="*/ 561295 w 1287941"/>
                <a:gd name="connsiteY903" fmla="*/ 637424 h 888663"/>
                <a:gd name="connsiteX904" fmla="*/ 559914 w 1287941"/>
                <a:gd name="connsiteY904" fmla="*/ 644310 h 888663"/>
                <a:gd name="connsiteX905" fmla="*/ 558390 w 1287941"/>
                <a:gd name="connsiteY905" fmla="*/ 649292 h 888663"/>
                <a:gd name="connsiteX906" fmla="*/ 563267 w 1287941"/>
                <a:gd name="connsiteY906" fmla="*/ 649254 h 888663"/>
                <a:gd name="connsiteX907" fmla="*/ 566829 w 1287941"/>
                <a:gd name="connsiteY907" fmla="*/ 652454 h 888663"/>
                <a:gd name="connsiteX908" fmla="*/ 571649 w 1287941"/>
                <a:gd name="connsiteY908" fmla="*/ 655388 h 888663"/>
                <a:gd name="connsiteX909" fmla="*/ 575802 w 1287941"/>
                <a:gd name="connsiteY909" fmla="*/ 657950 h 888663"/>
                <a:gd name="connsiteX910" fmla="*/ 580488 w 1287941"/>
                <a:gd name="connsiteY910" fmla="*/ 655550 h 888663"/>
                <a:gd name="connsiteX911" fmla="*/ 583517 w 1287941"/>
                <a:gd name="connsiteY911" fmla="*/ 659646 h 888663"/>
                <a:gd name="connsiteX912" fmla="*/ 588575 w 1287941"/>
                <a:gd name="connsiteY912" fmla="*/ 660208 h 888663"/>
                <a:gd name="connsiteX913" fmla="*/ 589556 w 1287941"/>
                <a:gd name="connsiteY913" fmla="*/ 665608 h 888663"/>
                <a:gd name="connsiteX914" fmla="*/ 590870 w 1287941"/>
                <a:gd name="connsiteY914" fmla="*/ 670523 h 888663"/>
                <a:gd name="connsiteX915" fmla="*/ 591432 w 1287941"/>
                <a:gd name="connsiteY915" fmla="*/ 675448 h 888663"/>
                <a:gd name="connsiteX916" fmla="*/ 590118 w 1287941"/>
                <a:gd name="connsiteY916" fmla="*/ 680134 h 888663"/>
                <a:gd name="connsiteX917" fmla="*/ 592004 w 1287941"/>
                <a:gd name="connsiteY917" fmla="*/ 685373 h 888663"/>
                <a:gd name="connsiteX918" fmla="*/ 591461 w 1287941"/>
                <a:gd name="connsiteY918" fmla="*/ 690354 h 888663"/>
                <a:gd name="connsiteX919" fmla="*/ 589223 w 1287941"/>
                <a:gd name="connsiteY919" fmla="*/ 694964 h 888663"/>
                <a:gd name="connsiteX920" fmla="*/ 593928 w 1287941"/>
                <a:gd name="connsiteY920" fmla="*/ 695860 h 888663"/>
                <a:gd name="connsiteX921" fmla="*/ 596985 w 1287941"/>
                <a:gd name="connsiteY921" fmla="*/ 699574 h 888663"/>
                <a:gd name="connsiteX922" fmla="*/ 601186 w 1287941"/>
                <a:gd name="connsiteY922" fmla="*/ 702203 h 888663"/>
                <a:gd name="connsiteX923" fmla="*/ 606472 w 1287941"/>
                <a:gd name="connsiteY923" fmla="*/ 703289 h 888663"/>
                <a:gd name="connsiteX924" fmla="*/ 605424 w 1287941"/>
                <a:gd name="connsiteY924" fmla="*/ 708271 h 888663"/>
                <a:gd name="connsiteX925" fmla="*/ 600386 w 1287941"/>
                <a:gd name="connsiteY925" fmla="*/ 708242 h 888663"/>
                <a:gd name="connsiteX926" fmla="*/ 595395 w 1287941"/>
                <a:gd name="connsiteY926" fmla="*/ 708538 h 888663"/>
                <a:gd name="connsiteX927" fmla="*/ 590822 w 1287941"/>
                <a:gd name="connsiteY927" fmla="*/ 710281 h 888663"/>
                <a:gd name="connsiteX928" fmla="*/ 585765 w 1287941"/>
                <a:gd name="connsiteY928" fmla="*/ 711490 h 888663"/>
                <a:gd name="connsiteX929" fmla="*/ 583022 w 1287941"/>
                <a:gd name="connsiteY929" fmla="*/ 707452 h 888663"/>
                <a:gd name="connsiteX930" fmla="*/ 580802 w 1287941"/>
                <a:gd name="connsiteY930" fmla="*/ 703070 h 888663"/>
                <a:gd name="connsiteX931" fmla="*/ 577306 w 1287941"/>
                <a:gd name="connsiteY931" fmla="*/ 706480 h 888663"/>
                <a:gd name="connsiteX932" fmla="*/ 572458 w 1287941"/>
                <a:gd name="connsiteY932" fmla="*/ 705994 h 888663"/>
                <a:gd name="connsiteX933" fmla="*/ 573440 w 1287941"/>
                <a:gd name="connsiteY933" fmla="*/ 711690 h 888663"/>
                <a:gd name="connsiteX934" fmla="*/ 569410 w 1287941"/>
                <a:gd name="connsiteY934" fmla="*/ 715558 h 888663"/>
                <a:gd name="connsiteX935" fmla="*/ 565029 w 1287941"/>
                <a:gd name="connsiteY935" fmla="*/ 711995 h 888663"/>
                <a:gd name="connsiteX936" fmla="*/ 560533 w 1287941"/>
                <a:gd name="connsiteY936" fmla="*/ 709176 h 888663"/>
                <a:gd name="connsiteX937" fmla="*/ 558999 w 1287941"/>
                <a:gd name="connsiteY937" fmla="*/ 704365 h 888663"/>
                <a:gd name="connsiteX938" fmla="*/ 554485 w 1287941"/>
                <a:gd name="connsiteY938" fmla="*/ 702689 h 888663"/>
                <a:gd name="connsiteX939" fmla="*/ 552085 w 1287941"/>
                <a:gd name="connsiteY939" fmla="*/ 707395 h 888663"/>
                <a:gd name="connsiteX940" fmla="*/ 548731 w 1287941"/>
                <a:gd name="connsiteY940" fmla="*/ 703584 h 888663"/>
                <a:gd name="connsiteX941" fmla="*/ 545589 w 1287941"/>
                <a:gd name="connsiteY941" fmla="*/ 707804 h 888663"/>
                <a:gd name="connsiteX942" fmla="*/ 545693 w 1287941"/>
                <a:gd name="connsiteY942" fmla="*/ 712833 h 888663"/>
                <a:gd name="connsiteX943" fmla="*/ 541941 w 1287941"/>
                <a:gd name="connsiteY943" fmla="*/ 716329 h 888663"/>
                <a:gd name="connsiteX944" fmla="*/ 539607 w 1287941"/>
                <a:gd name="connsiteY944" fmla="*/ 711805 h 888663"/>
                <a:gd name="connsiteX945" fmla="*/ 540073 w 1287941"/>
                <a:gd name="connsiteY945" fmla="*/ 706994 h 888663"/>
                <a:gd name="connsiteX946" fmla="*/ 540083 w 1287941"/>
                <a:gd name="connsiteY946" fmla="*/ 702232 h 888663"/>
                <a:gd name="connsiteX947" fmla="*/ 538540 w 1287941"/>
                <a:gd name="connsiteY947" fmla="*/ 696755 h 888663"/>
                <a:gd name="connsiteX948" fmla="*/ 533911 w 1287941"/>
                <a:gd name="connsiteY948" fmla="*/ 698222 h 888663"/>
                <a:gd name="connsiteX949" fmla="*/ 531025 w 1287941"/>
                <a:gd name="connsiteY949" fmla="*/ 702213 h 888663"/>
                <a:gd name="connsiteX950" fmla="*/ 526062 w 1287941"/>
                <a:gd name="connsiteY950" fmla="*/ 702670 h 888663"/>
                <a:gd name="connsiteX951" fmla="*/ 522681 w 1287941"/>
                <a:gd name="connsiteY951" fmla="*/ 706242 h 888663"/>
                <a:gd name="connsiteX952" fmla="*/ 518509 w 1287941"/>
                <a:gd name="connsiteY952" fmla="*/ 709900 h 888663"/>
                <a:gd name="connsiteX953" fmla="*/ 518728 w 1287941"/>
                <a:gd name="connsiteY953" fmla="*/ 715576 h 888663"/>
                <a:gd name="connsiteX954" fmla="*/ 521328 w 1287941"/>
                <a:gd name="connsiteY954" fmla="*/ 721139 h 888663"/>
                <a:gd name="connsiteX955" fmla="*/ 522033 w 1287941"/>
                <a:gd name="connsiteY955" fmla="*/ 726054 h 888663"/>
                <a:gd name="connsiteX956" fmla="*/ 519842 w 1287941"/>
                <a:gd name="connsiteY956" fmla="*/ 730616 h 888663"/>
                <a:gd name="connsiteX957" fmla="*/ 524605 w 1287941"/>
                <a:gd name="connsiteY957" fmla="*/ 734664 h 888663"/>
                <a:gd name="connsiteX958" fmla="*/ 528644 w 1287941"/>
                <a:gd name="connsiteY958" fmla="*/ 737789 h 888663"/>
                <a:gd name="connsiteX959" fmla="*/ 526767 w 1287941"/>
                <a:gd name="connsiteY959" fmla="*/ 742980 h 888663"/>
                <a:gd name="connsiteX960" fmla="*/ 524300 w 1287941"/>
                <a:gd name="connsiteY960" fmla="*/ 747066 h 888663"/>
                <a:gd name="connsiteX961" fmla="*/ 525967 w 1287941"/>
                <a:gd name="connsiteY961" fmla="*/ 752762 h 888663"/>
                <a:gd name="connsiteX962" fmla="*/ 526481 w 1287941"/>
                <a:gd name="connsiteY962" fmla="*/ 757963 h 888663"/>
                <a:gd name="connsiteX963" fmla="*/ 522567 w 1287941"/>
                <a:gd name="connsiteY963" fmla="*/ 761849 h 888663"/>
                <a:gd name="connsiteX964" fmla="*/ 517699 w 1287941"/>
                <a:gd name="connsiteY964" fmla="*/ 763678 h 888663"/>
                <a:gd name="connsiteX965" fmla="*/ 512842 w 1287941"/>
                <a:gd name="connsiteY965" fmla="*/ 765573 h 888663"/>
                <a:gd name="connsiteX966" fmla="*/ 510431 w 1287941"/>
                <a:gd name="connsiteY966" fmla="*/ 769688 h 888663"/>
                <a:gd name="connsiteX967" fmla="*/ 511327 w 1287941"/>
                <a:gd name="connsiteY967" fmla="*/ 774574 h 888663"/>
                <a:gd name="connsiteX968" fmla="*/ 512803 w 1287941"/>
                <a:gd name="connsiteY968" fmla="*/ 779394 h 888663"/>
                <a:gd name="connsiteX969" fmla="*/ 509660 w 1287941"/>
                <a:gd name="connsiteY969" fmla="*/ 783080 h 888663"/>
                <a:gd name="connsiteX970" fmla="*/ 507708 w 1287941"/>
                <a:gd name="connsiteY970" fmla="*/ 787852 h 888663"/>
                <a:gd name="connsiteX971" fmla="*/ 502716 w 1287941"/>
                <a:gd name="connsiteY971" fmla="*/ 789900 h 888663"/>
                <a:gd name="connsiteX972" fmla="*/ 500087 w 1287941"/>
                <a:gd name="connsiteY972" fmla="*/ 794472 h 888663"/>
                <a:gd name="connsiteX973" fmla="*/ 495029 w 1287941"/>
                <a:gd name="connsiteY973" fmla="*/ 796225 h 888663"/>
                <a:gd name="connsiteX974" fmla="*/ 493210 w 1287941"/>
                <a:gd name="connsiteY974" fmla="*/ 801311 h 888663"/>
                <a:gd name="connsiteX975" fmla="*/ 496135 w 1287941"/>
                <a:gd name="connsiteY975" fmla="*/ 805435 h 888663"/>
                <a:gd name="connsiteX976" fmla="*/ 497640 w 1287941"/>
                <a:gd name="connsiteY976" fmla="*/ 810474 h 888663"/>
                <a:gd name="connsiteX977" fmla="*/ 494468 w 1287941"/>
                <a:gd name="connsiteY977" fmla="*/ 814122 h 888663"/>
                <a:gd name="connsiteX978" fmla="*/ 496239 w 1287941"/>
                <a:gd name="connsiteY978" fmla="*/ 819513 h 888663"/>
                <a:gd name="connsiteX979" fmla="*/ 491820 w 1287941"/>
                <a:gd name="connsiteY979" fmla="*/ 823238 h 888663"/>
                <a:gd name="connsiteX980" fmla="*/ 487753 w 1287941"/>
                <a:gd name="connsiteY980" fmla="*/ 820237 h 888663"/>
                <a:gd name="connsiteX981" fmla="*/ 482809 w 1287941"/>
                <a:gd name="connsiteY981" fmla="*/ 818447 h 888663"/>
                <a:gd name="connsiteX982" fmla="*/ 477808 w 1287941"/>
                <a:gd name="connsiteY982" fmla="*/ 819475 h 888663"/>
                <a:gd name="connsiteX983" fmla="*/ 474846 w 1287941"/>
                <a:gd name="connsiteY983" fmla="*/ 823904 h 888663"/>
                <a:gd name="connsiteX984" fmla="*/ 476989 w 1287941"/>
                <a:gd name="connsiteY984" fmla="*/ 828219 h 888663"/>
                <a:gd name="connsiteX985" fmla="*/ 479657 w 1287941"/>
                <a:gd name="connsiteY985" fmla="*/ 832629 h 888663"/>
                <a:gd name="connsiteX986" fmla="*/ 481790 w 1287941"/>
                <a:gd name="connsiteY986" fmla="*/ 837382 h 888663"/>
                <a:gd name="connsiteX987" fmla="*/ 484285 w 1287941"/>
                <a:gd name="connsiteY987" fmla="*/ 841573 h 888663"/>
                <a:gd name="connsiteX988" fmla="*/ 488762 w 1287941"/>
                <a:gd name="connsiteY988" fmla="*/ 844135 h 888663"/>
                <a:gd name="connsiteX989" fmla="*/ 493649 w 1287941"/>
                <a:gd name="connsiteY989" fmla="*/ 845612 h 888663"/>
                <a:gd name="connsiteX990" fmla="*/ 499507 w 1287941"/>
                <a:gd name="connsiteY990" fmla="*/ 847822 h 888663"/>
                <a:gd name="connsiteX991" fmla="*/ 504802 w 1287941"/>
                <a:gd name="connsiteY991" fmla="*/ 849317 h 888663"/>
                <a:gd name="connsiteX992" fmla="*/ 509955 w 1287941"/>
                <a:gd name="connsiteY992" fmla="*/ 849526 h 888663"/>
                <a:gd name="connsiteX993" fmla="*/ 514975 w 1287941"/>
                <a:gd name="connsiteY993" fmla="*/ 850784 h 888663"/>
                <a:gd name="connsiteX994" fmla="*/ 520138 w 1287941"/>
                <a:gd name="connsiteY994" fmla="*/ 848574 h 888663"/>
                <a:gd name="connsiteX995" fmla="*/ 517099 w 1287941"/>
                <a:gd name="connsiteY995" fmla="*/ 844135 h 888663"/>
                <a:gd name="connsiteX996" fmla="*/ 520947 w 1287941"/>
                <a:gd name="connsiteY996" fmla="*/ 840735 h 888663"/>
                <a:gd name="connsiteX997" fmla="*/ 525662 w 1287941"/>
                <a:gd name="connsiteY997" fmla="*/ 839097 h 888663"/>
                <a:gd name="connsiteX998" fmla="*/ 529701 w 1287941"/>
                <a:gd name="connsiteY998" fmla="*/ 841983 h 888663"/>
                <a:gd name="connsiteX999" fmla="*/ 532463 w 1287941"/>
                <a:gd name="connsiteY999" fmla="*/ 837668 h 888663"/>
                <a:gd name="connsiteX1000" fmla="*/ 536378 w 1287941"/>
                <a:gd name="connsiteY1000" fmla="*/ 834782 h 888663"/>
                <a:gd name="connsiteX1001" fmla="*/ 540578 w 1287941"/>
                <a:gd name="connsiteY1001" fmla="*/ 832096 h 888663"/>
                <a:gd name="connsiteX1002" fmla="*/ 544741 w 1287941"/>
                <a:gd name="connsiteY1002" fmla="*/ 829638 h 888663"/>
                <a:gd name="connsiteX1003" fmla="*/ 548684 w 1287941"/>
                <a:gd name="connsiteY1003" fmla="*/ 826743 h 888663"/>
                <a:gd name="connsiteX1004" fmla="*/ 552237 w 1287941"/>
                <a:gd name="connsiteY1004" fmla="*/ 823495 h 888663"/>
                <a:gd name="connsiteX1005" fmla="*/ 557656 w 1287941"/>
                <a:gd name="connsiteY1005" fmla="*/ 822552 h 888663"/>
                <a:gd name="connsiteX1006" fmla="*/ 562438 w 1287941"/>
                <a:gd name="connsiteY1006" fmla="*/ 821495 h 888663"/>
                <a:gd name="connsiteX1007" fmla="*/ 567115 w 1287941"/>
                <a:gd name="connsiteY1007" fmla="*/ 820304 h 888663"/>
                <a:gd name="connsiteX1008" fmla="*/ 571735 w 1287941"/>
                <a:gd name="connsiteY1008" fmla="*/ 822152 h 888663"/>
                <a:gd name="connsiteX1009" fmla="*/ 576573 w 1287941"/>
                <a:gd name="connsiteY1009" fmla="*/ 822961 h 888663"/>
                <a:gd name="connsiteX1010" fmla="*/ 580831 w 1287941"/>
                <a:gd name="connsiteY1010" fmla="*/ 825247 h 888663"/>
                <a:gd name="connsiteX1011" fmla="*/ 584603 w 1287941"/>
                <a:gd name="connsiteY1011" fmla="*/ 828981 h 888663"/>
                <a:gd name="connsiteX1012" fmla="*/ 587403 w 1287941"/>
                <a:gd name="connsiteY1012" fmla="*/ 833134 h 888663"/>
                <a:gd name="connsiteX1013" fmla="*/ 588546 w 1287941"/>
                <a:gd name="connsiteY1013" fmla="*/ 837754 h 888663"/>
                <a:gd name="connsiteX1014" fmla="*/ 588937 w 1287941"/>
                <a:gd name="connsiteY1014" fmla="*/ 842907 h 888663"/>
                <a:gd name="connsiteX1015" fmla="*/ 593366 w 1287941"/>
                <a:gd name="connsiteY1015" fmla="*/ 844859 h 888663"/>
                <a:gd name="connsiteX1016" fmla="*/ 595071 w 1287941"/>
                <a:gd name="connsiteY1016" fmla="*/ 839668 h 888663"/>
                <a:gd name="connsiteX1017" fmla="*/ 593423 w 1287941"/>
                <a:gd name="connsiteY1017" fmla="*/ 834896 h 888663"/>
                <a:gd name="connsiteX1018" fmla="*/ 596566 w 1287941"/>
                <a:gd name="connsiteY1018" fmla="*/ 829914 h 888663"/>
                <a:gd name="connsiteX1019" fmla="*/ 592851 w 1287941"/>
                <a:gd name="connsiteY1019" fmla="*/ 825543 h 888663"/>
                <a:gd name="connsiteX1020" fmla="*/ 593366 w 1287941"/>
                <a:gd name="connsiteY1020" fmla="*/ 819951 h 888663"/>
                <a:gd name="connsiteX1021" fmla="*/ 594261 w 1287941"/>
                <a:gd name="connsiteY1021" fmla="*/ 814856 h 888663"/>
                <a:gd name="connsiteX1022" fmla="*/ 590575 w 1287941"/>
                <a:gd name="connsiteY1022" fmla="*/ 811398 h 888663"/>
                <a:gd name="connsiteX1023" fmla="*/ 586403 w 1287941"/>
                <a:gd name="connsiteY1023" fmla="*/ 814684 h 888663"/>
                <a:gd name="connsiteX1024" fmla="*/ 581421 w 1287941"/>
                <a:gd name="connsiteY1024" fmla="*/ 812284 h 888663"/>
                <a:gd name="connsiteX1025" fmla="*/ 583832 w 1287941"/>
                <a:gd name="connsiteY1025" fmla="*/ 807464 h 888663"/>
                <a:gd name="connsiteX1026" fmla="*/ 586555 w 1287941"/>
                <a:gd name="connsiteY1026" fmla="*/ 803330 h 888663"/>
                <a:gd name="connsiteX1027" fmla="*/ 589680 w 1287941"/>
                <a:gd name="connsiteY1027" fmla="*/ 799444 h 888663"/>
                <a:gd name="connsiteX1028" fmla="*/ 591937 w 1287941"/>
                <a:gd name="connsiteY1028" fmla="*/ 793948 h 888663"/>
                <a:gd name="connsiteX1029" fmla="*/ 597319 w 1287941"/>
                <a:gd name="connsiteY1029" fmla="*/ 792272 h 888663"/>
                <a:gd name="connsiteX1030" fmla="*/ 601805 w 1287941"/>
                <a:gd name="connsiteY1030" fmla="*/ 787300 h 888663"/>
                <a:gd name="connsiteX1031" fmla="*/ 605148 w 1287941"/>
                <a:gd name="connsiteY1031" fmla="*/ 783595 h 888663"/>
                <a:gd name="connsiteX1032" fmla="*/ 609282 w 1287941"/>
                <a:gd name="connsiteY1032" fmla="*/ 779042 h 888663"/>
                <a:gd name="connsiteX1033" fmla="*/ 612807 w 1287941"/>
                <a:gd name="connsiteY1033" fmla="*/ 775155 h 888663"/>
                <a:gd name="connsiteX1034" fmla="*/ 616750 w 1287941"/>
                <a:gd name="connsiteY1034" fmla="*/ 770983 h 888663"/>
                <a:gd name="connsiteX1035" fmla="*/ 620198 w 1287941"/>
                <a:gd name="connsiteY1035" fmla="*/ 767364 h 888663"/>
                <a:gd name="connsiteX1036" fmla="*/ 623846 w 1287941"/>
                <a:gd name="connsiteY1036" fmla="*/ 762897 h 888663"/>
                <a:gd name="connsiteX1037" fmla="*/ 626180 w 1287941"/>
                <a:gd name="connsiteY1037" fmla="*/ 758468 h 888663"/>
                <a:gd name="connsiteX1038" fmla="*/ 629352 w 1287941"/>
                <a:gd name="connsiteY1038" fmla="*/ 753067 h 888663"/>
                <a:gd name="connsiteX1039" fmla="*/ 632457 w 1287941"/>
                <a:gd name="connsiteY1039" fmla="*/ 748152 h 888663"/>
                <a:gd name="connsiteX1040" fmla="*/ 635257 w 1287941"/>
                <a:gd name="connsiteY1040" fmla="*/ 743694 h 888663"/>
                <a:gd name="connsiteX1041" fmla="*/ 637676 w 1287941"/>
                <a:gd name="connsiteY1041" fmla="*/ 739494 h 888663"/>
                <a:gd name="connsiteX1042" fmla="*/ 640248 w 1287941"/>
                <a:gd name="connsiteY1042" fmla="*/ 734160 h 888663"/>
                <a:gd name="connsiteX1043" fmla="*/ 643420 w 1287941"/>
                <a:gd name="connsiteY1043" fmla="*/ 728750 h 888663"/>
                <a:gd name="connsiteX1044" fmla="*/ 644467 w 1287941"/>
                <a:gd name="connsiteY1044" fmla="*/ 723978 h 888663"/>
                <a:gd name="connsiteX1045" fmla="*/ 647201 w 1287941"/>
                <a:gd name="connsiteY1045" fmla="*/ 719529 h 888663"/>
                <a:gd name="connsiteX1046" fmla="*/ 648868 w 1287941"/>
                <a:gd name="connsiteY1046" fmla="*/ 713014 h 888663"/>
                <a:gd name="connsiteX1047" fmla="*/ 650697 w 1287941"/>
                <a:gd name="connsiteY1047" fmla="*/ 707766 h 888663"/>
                <a:gd name="connsiteX1048" fmla="*/ 653488 w 1287941"/>
                <a:gd name="connsiteY1048" fmla="*/ 703366 h 888663"/>
                <a:gd name="connsiteX1049" fmla="*/ 654707 w 1287941"/>
                <a:gd name="connsiteY1049" fmla="*/ 697222 h 888663"/>
                <a:gd name="connsiteX1050" fmla="*/ 654573 w 1287941"/>
                <a:gd name="connsiteY1050" fmla="*/ 692240 h 888663"/>
                <a:gd name="connsiteX1051" fmla="*/ 650601 w 1287941"/>
                <a:gd name="connsiteY1051" fmla="*/ 689288 h 888663"/>
                <a:gd name="connsiteX1052" fmla="*/ 652563 w 1287941"/>
                <a:gd name="connsiteY1052" fmla="*/ 684154 h 888663"/>
                <a:gd name="connsiteX1053" fmla="*/ 657431 w 1287941"/>
                <a:gd name="connsiteY1053" fmla="*/ 683001 h 888663"/>
                <a:gd name="connsiteX1054" fmla="*/ 662136 w 1287941"/>
                <a:gd name="connsiteY1054" fmla="*/ 680658 h 888663"/>
                <a:gd name="connsiteX1055" fmla="*/ 666423 w 1287941"/>
                <a:gd name="connsiteY1055" fmla="*/ 678105 h 888663"/>
                <a:gd name="connsiteX1056" fmla="*/ 671433 w 1287941"/>
                <a:gd name="connsiteY1056" fmla="*/ 675257 h 888663"/>
                <a:gd name="connsiteX1057" fmla="*/ 676128 w 1287941"/>
                <a:gd name="connsiteY1057" fmla="*/ 672981 h 888663"/>
                <a:gd name="connsiteX1058" fmla="*/ 680901 w 1287941"/>
                <a:gd name="connsiteY1058" fmla="*/ 671219 h 888663"/>
                <a:gd name="connsiteX1059" fmla="*/ 685901 w 1287941"/>
                <a:gd name="connsiteY1059" fmla="*/ 671028 h 888663"/>
                <a:gd name="connsiteX1060" fmla="*/ 690835 w 1287941"/>
                <a:gd name="connsiteY1060" fmla="*/ 671238 h 888663"/>
                <a:gd name="connsiteX1061" fmla="*/ 696112 w 1287941"/>
                <a:gd name="connsiteY1061" fmla="*/ 672190 h 888663"/>
                <a:gd name="connsiteX1062" fmla="*/ 699398 w 1287941"/>
                <a:gd name="connsiteY1062" fmla="*/ 668675 h 888663"/>
                <a:gd name="connsiteX1063" fmla="*/ 704837 w 1287941"/>
                <a:gd name="connsiteY1063" fmla="*/ 667647 h 888663"/>
                <a:gd name="connsiteX1064" fmla="*/ 709980 w 1287941"/>
                <a:gd name="connsiteY1064" fmla="*/ 669399 h 888663"/>
                <a:gd name="connsiteX1065" fmla="*/ 713457 w 1287941"/>
                <a:gd name="connsiteY1065" fmla="*/ 664808 h 888663"/>
                <a:gd name="connsiteX1066" fmla="*/ 718267 w 1287941"/>
                <a:gd name="connsiteY1066" fmla="*/ 663398 h 888663"/>
                <a:gd name="connsiteX1067" fmla="*/ 725039 w 1287941"/>
                <a:gd name="connsiteY1067" fmla="*/ 663846 h 888663"/>
                <a:gd name="connsiteX1068" fmla="*/ 730173 w 1287941"/>
                <a:gd name="connsiteY1068" fmla="*/ 664589 h 888663"/>
                <a:gd name="connsiteX1069" fmla="*/ 736269 w 1287941"/>
                <a:gd name="connsiteY1069" fmla="*/ 660560 h 888663"/>
                <a:gd name="connsiteX1070" fmla="*/ 735374 w 1287941"/>
                <a:gd name="connsiteY1070" fmla="*/ 654436 h 888663"/>
                <a:gd name="connsiteX1071" fmla="*/ 733374 w 1287941"/>
                <a:gd name="connsiteY1071" fmla="*/ 648368 h 888663"/>
                <a:gd name="connsiteX1072" fmla="*/ 732288 w 1287941"/>
                <a:gd name="connsiteY1072" fmla="*/ 643520 h 888663"/>
                <a:gd name="connsiteX1073" fmla="*/ 733469 w 1287941"/>
                <a:gd name="connsiteY1073" fmla="*/ 638891 h 888663"/>
                <a:gd name="connsiteX1074" fmla="*/ 737165 w 1287941"/>
                <a:gd name="connsiteY1074" fmla="*/ 633481 h 888663"/>
                <a:gd name="connsiteX1075" fmla="*/ 737669 w 1287941"/>
                <a:gd name="connsiteY1075" fmla="*/ 627642 h 888663"/>
                <a:gd name="connsiteX1076" fmla="*/ 740251 w 1287941"/>
                <a:gd name="connsiteY1076" fmla="*/ 631833 h 888663"/>
                <a:gd name="connsiteX1077" fmla="*/ 737879 w 1287941"/>
                <a:gd name="connsiteY1077" fmla="*/ 637652 h 888663"/>
                <a:gd name="connsiteX1078" fmla="*/ 736708 w 1287941"/>
                <a:gd name="connsiteY1078" fmla="*/ 642634 h 888663"/>
                <a:gd name="connsiteX1079" fmla="*/ 736593 w 1287941"/>
                <a:gd name="connsiteY1079" fmla="*/ 647778 h 888663"/>
                <a:gd name="connsiteX1080" fmla="*/ 739889 w 1287941"/>
                <a:gd name="connsiteY1080" fmla="*/ 652397 h 888663"/>
                <a:gd name="connsiteX1081" fmla="*/ 741356 w 1287941"/>
                <a:gd name="connsiteY1081" fmla="*/ 657188 h 888663"/>
                <a:gd name="connsiteX1082" fmla="*/ 744680 w 1287941"/>
                <a:gd name="connsiteY1082" fmla="*/ 660798 h 888663"/>
                <a:gd name="connsiteX1083" fmla="*/ 749814 w 1287941"/>
                <a:gd name="connsiteY1083" fmla="*/ 661503 h 888663"/>
                <a:gd name="connsiteX1084" fmla="*/ 754329 w 1287941"/>
                <a:gd name="connsiteY1084" fmla="*/ 665237 h 888663"/>
                <a:gd name="connsiteX1085" fmla="*/ 759415 w 1287941"/>
                <a:gd name="connsiteY1085" fmla="*/ 665466 h 888663"/>
                <a:gd name="connsiteX1086" fmla="*/ 765301 w 1287941"/>
                <a:gd name="connsiteY1086" fmla="*/ 663989 h 888663"/>
                <a:gd name="connsiteX1087" fmla="*/ 767769 w 1287941"/>
                <a:gd name="connsiteY1087" fmla="*/ 670666 h 888663"/>
                <a:gd name="connsiteX1088" fmla="*/ 768607 w 1287941"/>
                <a:gd name="connsiteY1088" fmla="*/ 675552 h 888663"/>
                <a:gd name="connsiteX1089" fmla="*/ 763673 w 1287941"/>
                <a:gd name="connsiteY1089" fmla="*/ 675086 h 888663"/>
                <a:gd name="connsiteX1090" fmla="*/ 758653 w 1287941"/>
                <a:gd name="connsiteY1090" fmla="*/ 675257 h 888663"/>
                <a:gd name="connsiteX1091" fmla="*/ 753557 w 1287941"/>
                <a:gd name="connsiteY1091" fmla="*/ 674886 h 888663"/>
                <a:gd name="connsiteX1092" fmla="*/ 748814 w 1287941"/>
                <a:gd name="connsiteY1092" fmla="*/ 676829 h 888663"/>
                <a:gd name="connsiteX1093" fmla="*/ 743746 w 1287941"/>
                <a:gd name="connsiteY1093" fmla="*/ 676648 h 888663"/>
                <a:gd name="connsiteX1094" fmla="*/ 738831 w 1287941"/>
                <a:gd name="connsiteY1094" fmla="*/ 675133 h 888663"/>
                <a:gd name="connsiteX1095" fmla="*/ 733402 w 1287941"/>
                <a:gd name="connsiteY1095" fmla="*/ 674895 h 888663"/>
                <a:gd name="connsiteX1096" fmla="*/ 728230 w 1287941"/>
                <a:gd name="connsiteY1096" fmla="*/ 673971 h 888663"/>
                <a:gd name="connsiteX1097" fmla="*/ 723220 w 1287941"/>
                <a:gd name="connsiteY1097" fmla="*/ 674143 h 888663"/>
                <a:gd name="connsiteX1098" fmla="*/ 718334 w 1287941"/>
                <a:gd name="connsiteY1098" fmla="*/ 675181 h 888663"/>
                <a:gd name="connsiteX1099" fmla="*/ 713391 w 1287941"/>
                <a:gd name="connsiteY1099" fmla="*/ 675733 h 888663"/>
                <a:gd name="connsiteX1100" fmla="*/ 708561 w 1287941"/>
                <a:gd name="connsiteY1100" fmla="*/ 673352 h 888663"/>
                <a:gd name="connsiteX1101" fmla="*/ 711942 w 1287941"/>
                <a:gd name="connsiteY1101" fmla="*/ 677353 h 888663"/>
                <a:gd name="connsiteX1102" fmla="*/ 717429 w 1287941"/>
                <a:gd name="connsiteY1102" fmla="*/ 680372 h 888663"/>
                <a:gd name="connsiteX1103" fmla="*/ 721230 w 1287941"/>
                <a:gd name="connsiteY1103" fmla="*/ 683373 h 888663"/>
                <a:gd name="connsiteX1104" fmla="*/ 725106 w 1287941"/>
                <a:gd name="connsiteY1104" fmla="*/ 686830 h 888663"/>
                <a:gd name="connsiteX1105" fmla="*/ 726011 w 1287941"/>
                <a:gd name="connsiteY1105" fmla="*/ 681620 h 888663"/>
                <a:gd name="connsiteX1106" fmla="*/ 730935 w 1287941"/>
                <a:gd name="connsiteY1106" fmla="*/ 680829 h 888663"/>
                <a:gd name="connsiteX1107" fmla="*/ 736089 w 1287941"/>
                <a:gd name="connsiteY1107" fmla="*/ 681601 h 888663"/>
                <a:gd name="connsiteX1108" fmla="*/ 741232 w 1287941"/>
                <a:gd name="connsiteY1108" fmla="*/ 682268 h 888663"/>
                <a:gd name="connsiteX1109" fmla="*/ 746204 w 1287941"/>
                <a:gd name="connsiteY1109" fmla="*/ 681782 h 888663"/>
                <a:gd name="connsiteX1110" fmla="*/ 750462 w 1287941"/>
                <a:gd name="connsiteY1110" fmla="*/ 684906 h 888663"/>
                <a:gd name="connsiteX1111" fmla="*/ 750824 w 1287941"/>
                <a:gd name="connsiteY1111" fmla="*/ 689935 h 888663"/>
                <a:gd name="connsiteX1112" fmla="*/ 746242 w 1287941"/>
                <a:gd name="connsiteY1112" fmla="*/ 693031 h 888663"/>
                <a:gd name="connsiteX1113" fmla="*/ 741537 w 1287941"/>
                <a:gd name="connsiteY1113" fmla="*/ 695374 h 888663"/>
                <a:gd name="connsiteX1114" fmla="*/ 736546 w 1287941"/>
                <a:gd name="connsiteY1114" fmla="*/ 695793 h 888663"/>
                <a:gd name="connsiteX1115" fmla="*/ 732041 w 1287941"/>
                <a:gd name="connsiteY1115" fmla="*/ 699470 h 888663"/>
                <a:gd name="connsiteX1116" fmla="*/ 728392 w 1287941"/>
                <a:gd name="connsiteY1116" fmla="*/ 703394 h 888663"/>
                <a:gd name="connsiteX1117" fmla="*/ 725087 w 1287941"/>
                <a:gd name="connsiteY1117" fmla="*/ 707261 h 888663"/>
                <a:gd name="connsiteX1118" fmla="*/ 719686 w 1287941"/>
                <a:gd name="connsiteY1118" fmla="*/ 707137 h 888663"/>
                <a:gd name="connsiteX1119" fmla="*/ 715295 w 1287941"/>
                <a:gd name="connsiteY1119" fmla="*/ 703699 h 888663"/>
                <a:gd name="connsiteX1120" fmla="*/ 713819 w 1287941"/>
                <a:gd name="connsiteY1120" fmla="*/ 698908 h 888663"/>
                <a:gd name="connsiteX1121" fmla="*/ 714104 w 1287941"/>
                <a:gd name="connsiteY1121" fmla="*/ 703870 h 888663"/>
                <a:gd name="connsiteX1122" fmla="*/ 718010 w 1287941"/>
                <a:gd name="connsiteY1122" fmla="*/ 707204 h 888663"/>
                <a:gd name="connsiteX1123" fmla="*/ 723382 w 1287941"/>
                <a:gd name="connsiteY1123" fmla="*/ 709281 h 888663"/>
                <a:gd name="connsiteX1124" fmla="*/ 728593 w 1287941"/>
                <a:gd name="connsiteY1124" fmla="*/ 710281 h 888663"/>
                <a:gd name="connsiteX1125" fmla="*/ 733755 w 1287941"/>
                <a:gd name="connsiteY1125" fmla="*/ 710938 h 888663"/>
                <a:gd name="connsiteX1126" fmla="*/ 738927 w 1287941"/>
                <a:gd name="connsiteY1126" fmla="*/ 711586 h 888663"/>
                <a:gd name="connsiteX1127" fmla="*/ 744042 w 1287941"/>
                <a:gd name="connsiteY1127" fmla="*/ 711862 h 888663"/>
                <a:gd name="connsiteX1128" fmla="*/ 749138 w 1287941"/>
                <a:gd name="connsiteY1128" fmla="*/ 712062 h 888663"/>
                <a:gd name="connsiteX1129" fmla="*/ 753900 w 1287941"/>
                <a:gd name="connsiteY1129" fmla="*/ 712233 h 888663"/>
                <a:gd name="connsiteX1130" fmla="*/ 759434 w 1287941"/>
                <a:gd name="connsiteY1130" fmla="*/ 712986 h 888663"/>
                <a:gd name="connsiteX1131" fmla="*/ 764616 w 1287941"/>
                <a:gd name="connsiteY1131" fmla="*/ 713672 h 888663"/>
                <a:gd name="connsiteX1132" fmla="*/ 769807 w 1287941"/>
                <a:gd name="connsiteY1132" fmla="*/ 714367 h 888663"/>
                <a:gd name="connsiteX1133" fmla="*/ 774998 w 1287941"/>
                <a:gd name="connsiteY1133" fmla="*/ 715043 h 888663"/>
                <a:gd name="connsiteX1134" fmla="*/ 780199 w 1287941"/>
                <a:gd name="connsiteY1134" fmla="*/ 715777 h 888663"/>
                <a:gd name="connsiteX1135" fmla="*/ 788943 w 1287941"/>
                <a:gd name="connsiteY1135" fmla="*/ 717434 h 888663"/>
                <a:gd name="connsiteX1136" fmla="*/ 794162 w 1287941"/>
                <a:gd name="connsiteY1136" fmla="*/ 718263 h 888663"/>
                <a:gd name="connsiteX1137" fmla="*/ 800906 w 1287941"/>
                <a:gd name="connsiteY1137" fmla="*/ 717967 h 888663"/>
                <a:gd name="connsiteX1138" fmla="*/ 809555 w 1287941"/>
                <a:gd name="connsiteY1138" fmla="*/ 718920 h 888663"/>
                <a:gd name="connsiteX1139" fmla="*/ 814746 w 1287941"/>
                <a:gd name="connsiteY1139" fmla="*/ 719510 h 888663"/>
                <a:gd name="connsiteX1140" fmla="*/ 819880 w 1287941"/>
                <a:gd name="connsiteY1140" fmla="*/ 719729 h 888663"/>
                <a:gd name="connsiteX1141" fmla="*/ 824880 w 1287941"/>
                <a:gd name="connsiteY1141" fmla="*/ 719082 h 888663"/>
                <a:gd name="connsiteX1142" fmla="*/ 829910 w 1287941"/>
                <a:gd name="connsiteY1142" fmla="*/ 718644 h 888663"/>
                <a:gd name="connsiteX1143" fmla="*/ 834739 w 1287941"/>
                <a:gd name="connsiteY1143" fmla="*/ 717539 h 888663"/>
                <a:gd name="connsiteX1144" fmla="*/ 830129 w 1287941"/>
                <a:gd name="connsiteY1144" fmla="*/ 716091 h 888663"/>
                <a:gd name="connsiteX1145" fmla="*/ 824443 w 1287941"/>
                <a:gd name="connsiteY1145" fmla="*/ 716453 h 888663"/>
                <a:gd name="connsiteX1146" fmla="*/ 819499 w 1287941"/>
                <a:gd name="connsiteY1146" fmla="*/ 717396 h 888663"/>
                <a:gd name="connsiteX1147" fmla="*/ 814622 w 1287941"/>
                <a:gd name="connsiteY1147" fmla="*/ 718748 h 888663"/>
                <a:gd name="connsiteX1148" fmla="*/ 809431 w 1287941"/>
                <a:gd name="connsiteY1148" fmla="*/ 718167 h 888663"/>
                <a:gd name="connsiteX1149" fmla="*/ 804240 w 1287941"/>
                <a:gd name="connsiteY1149" fmla="*/ 717577 h 888663"/>
                <a:gd name="connsiteX1150" fmla="*/ 799087 w 1287941"/>
                <a:gd name="connsiteY1150" fmla="*/ 717234 h 888663"/>
                <a:gd name="connsiteX1151" fmla="*/ 794096 w 1287941"/>
                <a:gd name="connsiteY1151" fmla="*/ 716672 h 888663"/>
                <a:gd name="connsiteX1152" fmla="*/ 798496 w 1287941"/>
                <a:gd name="connsiteY1152" fmla="*/ 713548 h 888663"/>
                <a:gd name="connsiteX1153" fmla="*/ 803364 w 1287941"/>
                <a:gd name="connsiteY1153" fmla="*/ 712166 h 888663"/>
                <a:gd name="connsiteX1154" fmla="*/ 808231 w 1287941"/>
                <a:gd name="connsiteY1154" fmla="*/ 710795 h 888663"/>
                <a:gd name="connsiteX1155" fmla="*/ 813117 w 1287941"/>
                <a:gd name="connsiteY1155" fmla="*/ 709585 h 888663"/>
                <a:gd name="connsiteX1156" fmla="*/ 818156 w 1287941"/>
                <a:gd name="connsiteY1156" fmla="*/ 709233 h 888663"/>
                <a:gd name="connsiteX1157" fmla="*/ 829300 w 1287941"/>
                <a:gd name="connsiteY1157" fmla="*/ 707528 h 888663"/>
                <a:gd name="connsiteX1158" fmla="*/ 828471 w 1287941"/>
                <a:gd name="connsiteY1158" fmla="*/ 702527 h 888663"/>
                <a:gd name="connsiteX1159" fmla="*/ 833596 w 1287941"/>
                <a:gd name="connsiteY1159" fmla="*/ 702661 h 888663"/>
                <a:gd name="connsiteX1160" fmla="*/ 838225 w 1287941"/>
                <a:gd name="connsiteY1160" fmla="*/ 704023 h 888663"/>
                <a:gd name="connsiteX1161" fmla="*/ 840311 w 1287941"/>
                <a:gd name="connsiteY1161" fmla="*/ 699670 h 888663"/>
                <a:gd name="connsiteX1162" fmla="*/ 842921 w 1287941"/>
                <a:gd name="connsiteY1162" fmla="*/ 705013 h 888663"/>
                <a:gd name="connsiteX1163" fmla="*/ 845588 w 1287941"/>
                <a:gd name="connsiteY1163" fmla="*/ 700803 h 888663"/>
                <a:gd name="connsiteX1164" fmla="*/ 850874 w 1287941"/>
                <a:gd name="connsiteY1164" fmla="*/ 702089 h 888663"/>
                <a:gd name="connsiteX1165" fmla="*/ 851284 w 1287941"/>
                <a:gd name="connsiteY1165" fmla="*/ 707156 h 888663"/>
                <a:gd name="connsiteX1166" fmla="*/ 856170 w 1287941"/>
                <a:gd name="connsiteY1166" fmla="*/ 705651 h 888663"/>
                <a:gd name="connsiteX1167" fmla="*/ 860133 w 1287941"/>
                <a:gd name="connsiteY1167" fmla="*/ 710700 h 888663"/>
                <a:gd name="connsiteX1168" fmla="*/ 865771 w 1287941"/>
                <a:gd name="connsiteY1168" fmla="*/ 709423 h 888663"/>
                <a:gd name="connsiteX1169" fmla="*/ 866647 w 1287941"/>
                <a:gd name="connsiteY1169" fmla="*/ 704680 h 888663"/>
                <a:gd name="connsiteX1170" fmla="*/ 866400 w 1287941"/>
                <a:gd name="connsiteY1170" fmla="*/ 699746 h 888663"/>
                <a:gd name="connsiteX1171" fmla="*/ 869962 w 1287941"/>
                <a:gd name="connsiteY1171" fmla="*/ 696422 h 888663"/>
                <a:gd name="connsiteX1172" fmla="*/ 875677 w 1287941"/>
                <a:gd name="connsiteY1172" fmla="*/ 700451 h 888663"/>
                <a:gd name="connsiteX1173" fmla="*/ 875163 w 1287941"/>
                <a:gd name="connsiteY1173" fmla="*/ 705575 h 888663"/>
                <a:gd name="connsiteX1174" fmla="*/ 879192 w 1287941"/>
                <a:gd name="connsiteY1174" fmla="*/ 708290 h 888663"/>
                <a:gd name="connsiteX1175" fmla="*/ 877315 w 1287941"/>
                <a:gd name="connsiteY1175" fmla="*/ 712738 h 888663"/>
                <a:gd name="connsiteX1176" fmla="*/ 877754 w 1287941"/>
                <a:gd name="connsiteY1176" fmla="*/ 717691 h 888663"/>
                <a:gd name="connsiteX1177" fmla="*/ 882154 w 1287941"/>
                <a:gd name="connsiteY1177" fmla="*/ 715472 h 888663"/>
                <a:gd name="connsiteX1178" fmla="*/ 887269 w 1287941"/>
                <a:gd name="connsiteY1178" fmla="*/ 715424 h 888663"/>
                <a:gd name="connsiteX1179" fmla="*/ 884678 w 1287941"/>
                <a:gd name="connsiteY1179" fmla="*/ 720053 h 888663"/>
                <a:gd name="connsiteX1180" fmla="*/ 884069 w 1287941"/>
                <a:gd name="connsiteY1180" fmla="*/ 726635 h 888663"/>
                <a:gd name="connsiteX1181" fmla="*/ 878601 w 1287941"/>
                <a:gd name="connsiteY1181" fmla="*/ 724358 h 888663"/>
                <a:gd name="connsiteX1182" fmla="*/ 874239 w 1287941"/>
                <a:gd name="connsiteY1182" fmla="*/ 728359 h 888663"/>
                <a:gd name="connsiteX1183" fmla="*/ 869276 w 1287941"/>
                <a:gd name="connsiteY1183" fmla="*/ 729616 h 888663"/>
                <a:gd name="connsiteX1184" fmla="*/ 865276 w 1287941"/>
                <a:gd name="connsiteY1184" fmla="*/ 732560 h 888663"/>
                <a:gd name="connsiteX1185" fmla="*/ 862485 w 1287941"/>
                <a:gd name="connsiteY1185" fmla="*/ 736617 h 888663"/>
                <a:gd name="connsiteX1186" fmla="*/ 858170 w 1287941"/>
                <a:gd name="connsiteY1186" fmla="*/ 740713 h 888663"/>
                <a:gd name="connsiteX1187" fmla="*/ 852855 w 1287941"/>
                <a:gd name="connsiteY1187" fmla="*/ 743485 h 888663"/>
                <a:gd name="connsiteX1188" fmla="*/ 847407 w 1287941"/>
                <a:gd name="connsiteY1188" fmla="*/ 741599 h 888663"/>
                <a:gd name="connsiteX1189" fmla="*/ 845921 w 1287941"/>
                <a:gd name="connsiteY1189" fmla="*/ 747095 h 888663"/>
                <a:gd name="connsiteX1190" fmla="*/ 841997 w 1287941"/>
                <a:gd name="connsiteY1190" fmla="*/ 750095 h 888663"/>
                <a:gd name="connsiteX1191" fmla="*/ 837768 w 1287941"/>
                <a:gd name="connsiteY1191" fmla="*/ 753819 h 888663"/>
                <a:gd name="connsiteX1192" fmla="*/ 833225 w 1287941"/>
                <a:gd name="connsiteY1192" fmla="*/ 757944 h 888663"/>
                <a:gd name="connsiteX1193" fmla="*/ 828634 w 1287941"/>
                <a:gd name="connsiteY1193" fmla="*/ 762373 h 888663"/>
                <a:gd name="connsiteX1194" fmla="*/ 824195 w 1287941"/>
                <a:gd name="connsiteY1194" fmla="*/ 766621 h 888663"/>
                <a:gd name="connsiteX1195" fmla="*/ 824013 w 1287941"/>
                <a:gd name="connsiteY1195" fmla="*/ 771936 h 888663"/>
                <a:gd name="connsiteX1196" fmla="*/ 818480 w 1287941"/>
                <a:gd name="connsiteY1196" fmla="*/ 773641 h 888663"/>
                <a:gd name="connsiteX1197" fmla="*/ 815679 w 1287941"/>
                <a:gd name="connsiteY1197" fmla="*/ 777508 h 888663"/>
                <a:gd name="connsiteX1198" fmla="*/ 810898 w 1287941"/>
                <a:gd name="connsiteY1198" fmla="*/ 779784 h 888663"/>
                <a:gd name="connsiteX1199" fmla="*/ 806459 w 1287941"/>
                <a:gd name="connsiteY1199" fmla="*/ 784223 h 888663"/>
                <a:gd name="connsiteX1200" fmla="*/ 803659 w 1287941"/>
                <a:gd name="connsiteY1200" fmla="*/ 788186 h 888663"/>
                <a:gd name="connsiteX1201" fmla="*/ 801268 w 1287941"/>
                <a:gd name="connsiteY1201" fmla="*/ 792767 h 888663"/>
                <a:gd name="connsiteX1202" fmla="*/ 803421 w 1287941"/>
                <a:gd name="connsiteY1202" fmla="*/ 797473 h 888663"/>
                <a:gd name="connsiteX1203" fmla="*/ 808783 w 1287941"/>
                <a:gd name="connsiteY1203" fmla="*/ 798672 h 888663"/>
                <a:gd name="connsiteX1204" fmla="*/ 814108 w 1287941"/>
                <a:gd name="connsiteY1204" fmla="*/ 799663 h 888663"/>
                <a:gd name="connsiteX1205" fmla="*/ 818842 w 1287941"/>
                <a:gd name="connsiteY1205" fmla="*/ 796996 h 888663"/>
                <a:gd name="connsiteX1206" fmla="*/ 823376 w 1287941"/>
                <a:gd name="connsiteY1206" fmla="*/ 793082 h 888663"/>
                <a:gd name="connsiteX1207" fmla="*/ 828338 w 1287941"/>
                <a:gd name="connsiteY1207" fmla="*/ 791853 h 888663"/>
                <a:gd name="connsiteX1208" fmla="*/ 833510 w 1287941"/>
                <a:gd name="connsiteY1208" fmla="*/ 791891 h 888663"/>
                <a:gd name="connsiteX1209" fmla="*/ 838968 w 1287941"/>
                <a:gd name="connsiteY1209" fmla="*/ 793605 h 888663"/>
                <a:gd name="connsiteX1210" fmla="*/ 843702 w 1287941"/>
                <a:gd name="connsiteY1210" fmla="*/ 796329 h 888663"/>
                <a:gd name="connsiteX1211" fmla="*/ 848693 w 1287941"/>
                <a:gd name="connsiteY1211" fmla="*/ 800216 h 888663"/>
                <a:gd name="connsiteX1212" fmla="*/ 852675 w 1287941"/>
                <a:gd name="connsiteY1212" fmla="*/ 803302 h 888663"/>
                <a:gd name="connsiteX1213" fmla="*/ 856685 w 1287941"/>
                <a:gd name="connsiteY1213" fmla="*/ 806635 h 888663"/>
                <a:gd name="connsiteX1214" fmla="*/ 862056 w 1287941"/>
                <a:gd name="connsiteY1214" fmla="*/ 808283 h 888663"/>
                <a:gd name="connsiteX1215" fmla="*/ 866114 w 1287941"/>
                <a:gd name="connsiteY1215" fmla="*/ 811198 h 888663"/>
                <a:gd name="connsiteX1216" fmla="*/ 870705 w 1287941"/>
                <a:gd name="connsiteY1216" fmla="*/ 807664 h 888663"/>
                <a:gd name="connsiteX1217" fmla="*/ 875210 w 1287941"/>
                <a:gd name="connsiteY1217" fmla="*/ 803664 h 888663"/>
                <a:gd name="connsiteX1218" fmla="*/ 880907 w 1287941"/>
                <a:gd name="connsiteY1218" fmla="*/ 806559 h 888663"/>
                <a:gd name="connsiteX1219" fmla="*/ 884888 w 1287941"/>
                <a:gd name="connsiteY1219" fmla="*/ 809569 h 888663"/>
                <a:gd name="connsiteX1220" fmla="*/ 888965 w 1287941"/>
                <a:gd name="connsiteY1220" fmla="*/ 813055 h 888663"/>
                <a:gd name="connsiteX1221" fmla="*/ 892060 w 1287941"/>
                <a:gd name="connsiteY1221" fmla="*/ 818161 h 888663"/>
                <a:gd name="connsiteX1222" fmla="*/ 894585 w 1287941"/>
                <a:gd name="connsiteY1222" fmla="*/ 822733 h 888663"/>
                <a:gd name="connsiteX1223" fmla="*/ 896480 w 1287941"/>
                <a:gd name="connsiteY1223" fmla="*/ 827419 h 888663"/>
                <a:gd name="connsiteX1224" fmla="*/ 897537 w 1287941"/>
                <a:gd name="connsiteY1224" fmla="*/ 832125 h 888663"/>
                <a:gd name="connsiteX1225" fmla="*/ 897699 w 1287941"/>
                <a:gd name="connsiteY1225" fmla="*/ 837239 h 888663"/>
                <a:gd name="connsiteX1226" fmla="*/ 894013 w 1287941"/>
                <a:gd name="connsiteY1226" fmla="*/ 841211 h 888663"/>
                <a:gd name="connsiteX1227" fmla="*/ 893832 w 1287941"/>
                <a:gd name="connsiteY1227" fmla="*/ 846374 h 888663"/>
                <a:gd name="connsiteX1228" fmla="*/ 895137 w 1287941"/>
                <a:gd name="connsiteY1228" fmla="*/ 852737 h 888663"/>
                <a:gd name="connsiteX1229" fmla="*/ 896813 w 1287941"/>
                <a:gd name="connsiteY1229" fmla="*/ 860785 h 888663"/>
                <a:gd name="connsiteX1230" fmla="*/ 894718 w 1287941"/>
                <a:gd name="connsiteY1230" fmla="*/ 866034 h 888663"/>
                <a:gd name="connsiteX1231" fmla="*/ 890241 w 1287941"/>
                <a:gd name="connsiteY1231" fmla="*/ 868615 h 888663"/>
                <a:gd name="connsiteX1232" fmla="*/ 886031 w 1287941"/>
                <a:gd name="connsiteY1232" fmla="*/ 871853 h 888663"/>
                <a:gd name="connsiteX1233" fmla="*/ 889384 w 1287941"/>
                <a:gd name="connsiteY1233" fmla="*/ 875711 h 888663"/>
                <a:gd name="connsiteX1234" fmla="*/ 895327 w 1287941"/>
                <a:gd name="connsiteY1234" fmla="*/ 879645 h 888663"/>
                <a:gd name="connsiteX1235" fmla="*/ 900728 w 1287941"/>
                <a:gd name="connsiteY1235" fmla="*/ 880435 h 888663"/>
                <a:gd name="connsiteX1236" fmla="*/ 905957 w 1287941"/>
                <a:gd name="connsiteY1236" fmla="*/ 880235 h 888663"/>
                <a:gd name="connsiteX1237" fmla="*/ 909262 w 1287941"/>
                <a:gd name="connsiteY1237" fmla="*/ 885350 h 888663"/>
                <a:gd name="connsiteX1238" fmla="*/ 915035 w 1287941"/>
                <a:gd name="connsiteY1238" fmla="*/ 885722 h 888663"/>
                <a:gd name="connsiteX1239" fmla="*/ 918987 w 1287941"/>
                <a:gd name="connsiteY1239" fmla="*/ 888589 h 8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</a:cxnLst>
              <a:rect l="l" t="t" r="r" b="b"/>
              <a:pathLst>
                <a:path w="1287941" h="888663">
                  <a:moveTo>
                    <a:pt x="918987" y="888589"/>
                  </a:moveTo>
                  <a:lnTo>
                    <a:pt x="924512" y="885740"/>
                  </a:lnTo>
                  <a:lnTo>
                    <a:pt x="931446" y="885188"/>
                  </a:lnTo>
                  <a:lnTo>
                    <a:pt x="936494" y="883874"/>
                  </a:lnTo>
                  <a:lnTo>
                    <a:pt x="941209" y="880749"/>
                  </a:lnTo>
                  <a:lnTo>
                    <a:pt x="946029" y="878225"/>
                  </a:lnTo>
                  <a:lnTo>
                    <a:pt x="947553" y="873463"/>
                  </a:lnTo>
                  <a:lnTo>
                    <a:pt x="951516" y="869786"/>
                  </a:lnTo>
                  <a:lnTo>
                    <a:pt x="955821" y="864557"/>
                  </a:lnTo>
                  <a:lnTo>
                    <a:pt x="960326" y="862357"/>
                  </a:lnTo>
                  <a:lnTo>
                    <a:pt x="962050" y="857347"/>
                  </a:lnTo>
                  <a:lnTo>
                    <a:pt x="962812" y="851403"/>
                  </a:lnTo>
                  <a:lnTo>
                    <a:pt x="963879" y="846288"/>
                  </a:lnTo>
                  <a:lnTo>
                    <a:pt x="966860" y="842269"/>
                  </a:lnTo>
                  <a:lnTo>
                    <a:pt x="970299" y="838773"/>
                  </a:lnTo>
                  <a:lnTo>
                    <a:pt x="974871" y="835134"/>
                  </a:lnTo>
                  <a:lnTo>
                    <a:pt x="979481" y="831791"/>
                  </a:lnTo>
                  <a:lnTo>
                    <a:pt x="984119" y="828553"/>
                  </a:lnTo>
                  <a:lnTo>
                    <a:pt x="988996" y="826638"/>
                  </a:lnTo>
                  <a:lnTo>
                    <a:pt x="994083" y="825809"/>
                  </a:lnTo>
                  <a:lnTo>
                    <a:pt x="999093" y="824533"/>
                  </a:lnTo>
                  <a:lnTo>
                    <a:pt x="1003284" y="821123"/>
                  </a:lnTo>
                  <a:lnTo>
                    <a:pt x="1008418" y="821742"/>
                  </a:lnTo>
                  <a:lnTo>
                    <a:pt x="1014313" y="821809"/>
                  </a:lnTo>
                  <a:lnTo>
                    <a:pt x="1015123" y="816875"/>
                  </a:lnTo>
                  <a:lnTo>
                    <a:pt x="1017581" y="811760"/>
                  </a:lnTo>
                  <a:lnTo>
                    <a:pt x="1022182" y="808540"/>
                  </a:lnTo>
                  <a:lnTo>
                    <a:pt x="1023667" y="803626"/>
                  </a:lnTo>
                  <a:lnTo>
                    <a:pt x="1029697" y="802397"/>
                  </a:lnTo>
                  <a:lnTo>
                    <a:pt x="1031773" y="797444"/>
                  </a:lnTo>
                  <a:lnTo>
                    <a:pt x="1030039" y="792643"/>
                  </a:lnTo>
                  <a:lnTo>
                    <a:pt x="1032001" y="787776"/>
                  </a:lnTo>
                  <a:lnTo>
                    <a:pt x="1036192" y="783471"/>
                  </a:lnTo>
                  <a:lnTo>
                    <a:pt x="1040965" y="780337"/>
                  </a:lnTo>
                  <a:lnTo>
                    <a:pt x="1046041" y="779604"/>
                  </a:lnTo>
                  <a:lnTo>
                    <a:pt x="1051404" y="780280"/>
                  </a:lnTo>
                  <a:lnTo>
                    <a:pt x="1056871" y="781423"/>
                  </a:lnTo>
                  <a:lnTo>
                    <a:pt x="1060901" y="784052"/>
                  </a:lnTo>
                  <a:lnTo>
                    <a:pt x="1063691" y="787948"/>
                  </a:lnTo>
                  <a:lnTo>
                    <a:pt x="1068778" y="788357"/>
                  </a:lnTo>
                  <a:lnTo>
                    <a:pt x="1073569" y="786881"/>
                  </a:lnTo>
                  <a:lnTo>
                    <a:pt x="1078169" y="783090"/>
                  </a:lnTo>
                  <a:lnTo>
                    <a:pt x="1082980" y="781032"/>
                  </a:lnTo>
                  <a:lnTo>
                    <a:pt x="1088132" y="780594"/>
                  </a:lnTo>
                  <a:lnTo>
                    <a:pt x="1093314" y="780318"/>
                  </a:lnTo>
                  <a:lnTo>
                    <a:pt x="1097972" y="777556"/>
                  </a:lnTo>
                  <a:lnTo>
                    <a:pt x="1102830" y="775727"/>
                  </a:lnTo>
                  <a:lnTo>
                    <a:pt x="1107401" y="772584"/>
                  </a:lnTo>
                  <a:lnTo>
                    <a:pt x="1113498" y="768412"/>
                  </a:lnTo>
                  <a:lnTo>
                    <a:pt x="1115336" y="763811"/>
                  </a:lnTo>
                  <a:lnTo>
                    <a:pt x="1115097" y="758858"/>
                  </a:lnTo>
                  <a:lnTo>
                    <a:pt x="1116774" y="754181"/>
                  </a:lnTo>
                  <a:lnTo>
                    <a:pt x="1119631" y="749657"/>
                  </a:lnTo>
                  <a:lnTo>
                    <a:pt x="1117612" y="744113"/>
                  </a:lnTo>
                  <a:lnTo>
                    <a:pt x="1119270" y="738808"/>
                  </a:lnTo>
                  <a:lnTo>
                    <a:pt x="1120384" y="733807"/>
                  </a:lnTo>
                  <a:lnTo>
                    <a:pt x="1121422" y="727635"/>
                  </a:lnTo>
                  <a:lnTo>
                    <a:pt x="1115355" y="728826"/>
                  </a:lnTo>
                  <a:lnTo>
                    <a:pt x="1110573" y="730826"/>
                  </a:lnTo>
                  <a:lnTo>
                    <a:pt x="1105163" y="729902"/>
                  </a:lnTo>
                  <a:lnTo>
                    <a:pt x="1100068" y="730397"/>
                  </a:lnTo>
                  <a:lnTo>
                    <a:pt x="1095095" y="730217"/>
                  </a:lnTo>
                  <a:lnTo>
                    <a:pt x="1089485" y="729597"/>
                  </a:lnTo>
                  <a:lnTo>
                    <a:pt x="1084627" y="731207"/>
                  </a:lnTo>
                  <a:lnTo>
                    <a:pt x="1079817" y="733017"/>
                  </a:lnTo>
                  <a:lnTo>
                    <a:pt x="1075159" y="735607"/>
                  </a:lnTo>
                  <a:lnTo>
                    <a:pt x="1074026" y="740341"/>
                  </a:lnTo>
                  <a:lnTo>
                    <a:pt x="1071950" y="745094"/>
                  </a:lnTo>
                  <a:lnTo>
                    <a:pt x="1066987" y="746276"/>
                  </a:lnTo>
                  <a:lnTo>
                    <a:pt x="1061386" y="744361"/>
                  </a:lnTo>
                  <a:lnTo>
                    <a:pt x="1057386" y="741284"/>
                  </a:lnTo>
                  <a:lnTo>
                    <a:pt x="1052966" y="744723"/>
                  </a:lnTo>
                  <a:lnTo>
                    <a:pt x="1051318" y="749743"/>
                  </a:lnTo>
                  <a:lnTo>
                    <a:pt x="1049594" y="754467"/>
                  </a:lnTo>
                  <a:lnTo>
                    <a:pt x="1044870" y="756829"/>
                  </a:lnTo>
                  <a:lnTo>
                    <a:pt x="1040241" y="759668"/>
                  </a:lnTo>
                  <a:lnTo>
                    <a:pt x="1035688" y="762916"/>
                  </a:lnTo>
                  <a:lnTo>
                    <a:pt x="1030811" y="761858"/>
                  </a:lnTo>
                  <a:lnTo>
                    <a:pt x="1026363" y="759677"/>
                  </a:lnTo>
                  <a:lnTo>
                    <a:pt x="1022343" y="756963"/>
                  </a:lnTo>
                  <a:lnTo>
                    <a:pt x="1018286" y="754010"/>
                  </a:lnTo>
                  <a:lnTo>
                    <a:pt x="1014237" y="751047"/>
                  </a:lnTo>
                  <a:lnTo>
                    <a:pt x="1009856" y="746428"/>
                  </a:lnTo>
                  <a:lnTo>
                    <a:pt x="1005646" y="741666"/>
                  </a:lnTo>
                  <a:lnTo>
                    <a:pt x="1001360" y="738389"/>
                  </a:lnTo>
                  <a:lnTo>
                    <a:pt x="997312" y="735350"/>
                  </a:lnTo>
                  <a:lnTo>
                    <a:pt x="993644" y="731417"/>
                  </a:lnTo>
                  <a:lnTo>
                    <a:pt x="989692" y="727150"/>
                  </a:lnTo>
                  <a:lnTo>
                    <a:pt x="986444" y="722739"/>
                  </a:lnTo>
                  <a:lnTo>
                    <a:pt x="983681" y="718234"/>
                  </a:lnTo>
                  <a:lnTo>
                    <a:pt x="980538" y="713795"/>
                  </a:lnTo>
                  <a:lnTo>
                    <a:pt x="977319" y="709385"/>
                  </a:lnTo>
                  <a:lnTo>
                    <a:pt x="974642" y="704851"/>
                  </a:lnTo>
                  <a:lnTo>
                    <a:pt x="972080" y="700308"/>
                  </a:lnTo>
                  <a:lnTo>
                    <a:pt x="969823" y="695698"/>
                  </a:lnTo>
                  <a:lnTo>
                    <a:pt x="967898" y="691212"/>
                  </a:lnTo>
                  <a:lnTo>
                    <a:pt x="966384" y="686268"/>
                  </a:lnTo>
                  <a:lnTo>
                    <a:pt x="964936" y="681506"/>
                  </a:lnTo>
                  <a:lnTo>
                    <a:pt x="963603" y="676791"/>
                  </a:lnTo>
                  <a:lnTo>
                    <a:pt x="964346" y="671609"/>
                  </a:lnTo>
                  <a:lnTo>
                    <a:pt x="968622" y="667523"/>
                  </a:lnTo>
                  <a:lnTo>
                    <a:pt x="973328" y="665256"/>
                  </a:lnTo>
                  <a:lnTo>
                    <a:pt x="977947" y="662779"/>
                  </a:lnTo>
                  <a:lnTo>
                    <a:pt x="981357" y="659207"/>
                  </a:lnTo>
                  <a:lnTo>
                    <a:pt x="981900" y="652959"/>
                  </a:lnTo>
                  <a:lnTo>
                    <a:pt x="985538" y="649559"/>
                  </a:lnTo>
                  <a:lnTo>
                    <a:pt x="987053" y="642139"/>
                  </a:lnTo>
                  <a:lnTo>
                    <a:pt x="991111" y="646092"/>
                  </a:lnTo>
                  <a:lnTo>
                    <a:pt x="995673" y="649282"/>
                  </a:lnTo>
                  <a:lnTo>
                    <a:pt x="995911" y="654083"/>
                  </a:lnTo>
                  <a:lnTo>
                    <a:pt x="994244" y="659150"/>
                  </a:lnTo>
                  <a:lnTo>
                    <a:pt x="992416" y="664656"/>
                  </a:lnTo>
                  <a:lnTo>
                    <a:pt x="989577" y="669980"/>
                  </a:lnTo>
                  <a:lnTo>
                    <a:pt x="985062" y="673028"/>
                  </a:lnTo>
                  <a:lnTo>
                    <a:pt x="980433" y="675324"/>
                  </a:lnTo>
                  <a:lnTo>
                    <a:pt x="976385" y="680982"/>
                  </a:lnTo>
                  <a:lnTo>
                    <a:pt x="981547" y="681182"/>
                  </a:lnTo>
                  <a:lnTo>
                    <a:pt x="986044" y="678029"/>
                  </a:lnTo>
                  <a:lnTo>
                    <a:pt x="990006" y="674095"/>
                  </a:lnTo>
                  <a:lnTo>
                    <a:pt x="992254" y="668599"/>
                  </a:lnTo>
                  <a:lnTo>
                    <a:pt x="993844" y="663475"/>
                  </a:lnTo>
                  <a:lnTo>
                    <a:pt x="995711" y="657969"/>
                  </a:lnTo>
                  <a:lnTo>
                    <a:pt x="997626" y="652369"/>
                  </a:lnTo>
                  <a:lnTo>
                    <a:pt x="999607" y="646920"/>
                  </a:lnTo>
                  <a:lnTo>
                    <a:pt x="1002179" y="641348"/>
                  </a:lnTo>
                  <a:lnTo>
                    <a:pt x="1005055" y="636786"/>
                  </a:lnTo>
                  <a:lnTo>
                    <a:pt x="1009418" y="633195"/>
                  </a:lnTo>
                  <a:lnTo>
                    <a:pt x="1013809" y="629756"/>
                  </a:lnTo>
                  <a:lnTo>
                    <a:pt x="1016933" y="625718"/>
                  </a:lnTo>
                  <a:lnTo>
                    <a:pt x="1019629" y="620108"/>
                  </a:lnTo>
                  <a:lnTo>
                    <a:pt x="1022819" y="615821"/>
                  </a:lnTo>
                  <a:lnTo>
                    <a:pt x="1027068" y="611821"/>
                  </a:lnTo>
                  <a:lnTo>
                    <a:pt x="1031344" y="607973"/>
                  </a:lnTo>
                  <a:lnTo>
                    <a:pt x="1035850" y="605210"/>
                  </a:lnTo>
                  <a:lnTo>
                    <a:pt x="1040498" y="603201"/>
                  </a:lnTo>
                  <a:lnTo>
                    <a:pt x="1045432" y="602505"/>
                  </a:lnTo>
                  <a:lnTo>
                    <a:pt x="1050318" y="601600"/>
                  </a:lnTo>
                  <a:lnTo>
                    <a:pt x="1055262" y="600981"/>
                  </a:lnTo>
                  <a:lnTo>
                    <a:pt x="1059557" y="603801"/>
                  </a:lnTo>
                  <a:lnTo>
                    <a:pt x="1059233" y="609306"/>
                  </a:lnTo>
                  <a:lnTo>
                    <a:pt x="1057624" y="614583"/>
                  </a:lnTo>
                  <a:lnTo>
                    <a:pt x="1053757" y="617869"/>
                  </a:lnTo>
                  <a:lnTo>
                    <a:pt x="1058205" y="614850"/>
                  </a:lnTo>
                  <a:lnTo>
                    <a:pt x="1060024" y="609144"/>
                  </a:lnTo>
                  <a:lnTo>
                    <a:pt x="1061758" y="603705"/>
                  </a:lnTo>
                  <a:lnTo>
                    <a:pt x="1063996" y="598152"/>
                  </a:lnTo>
                  <a:lnTo>
                    <a:pt x="1067120" y="593123"/>
                  </a:lnTo>
                  <a:lnTo>
                    <a:pt x="1071311" y="589008"/>
                  </a:lnTo>
                  <a:lnTo>
                    <a:pt x="1075778" y="586199"/>
                  </a:lnTo>
                  <a:lnTo>
                    <a:pt x="1080236" y="583379"/>
                  </a:lnTo>
                  <a:lnTo>
                    <a:pt x="1084818" y="581131"/>
                  </a:lnTo>
                  <a:lnTo>
                    <a:pt x="1089704" y="580284"/>
                  </a:lnTo>
                  <a:lnTo>
                    <a:pt x="1094476" y="581388"/>
                  </a:lnTo>
                  <a:lnTo>
                    <a:pt x="1099010" y="585103"/>
                  </a:lnTo>
                  <a:lnTo>
                    <a:pt x="1098143" y="590704"/>
                  </a:lnTo>
                  <a:lnTo>
                    <a:pt x="1095495" y="595123"/>
                  </a:lnTo>
                  <a:lnTo>
                    <a:pt x="1098867" y="591132"/>
                  </a:lnTo>
                  <a:lnTo>
                    <a:pt x="1100315" y="585179"/>
                  </a:lnTo>
                  <a:lnTo>
                    <a:pt x="1101153" y="579912"/>
                  </a:lnTo>
                  <a:lnTo>
                    <a:pt x="1102115" y="575206"/>
                  </a:lnTo>
                  <a:lnTo>
                    <a:pt x="1104449" y="570501"/>
                  </a:lnTo>
                  <a:lnTo>
                    <a:pt x="1107316" y="566310"/>
                  </a:lnTo>
                  <a:lnTo>
                    <a:pt x="1111364" y="563615"/>
                  </a:lnTo>
                  <a:lnTo>
                    <a:pt x="1115593" y="559890"/>
                  </a:lnTo>
                  <a:lnTo>
                    <a:pt x="1119937" y="556699"/>
                  </a:lnTo>
                  <a:lnTo>
                    <a:pt x="1123566" y="552480"/>
                  </a:lnTo>
                  <a:lnTo>
                    <a:pt x="1128433" y="552737"/>
                  </a:lnTo>
                  <a:lnTo>
                    <a:pt x="1131262" y="556614"/>
                  </a:lnTo>
                  <a:lnTo>
                    <a:pt x="1129766" y="561138"/>
                  </a:lnTo>
                  <a:lnTo>
                    <a:pt x="1133157" y="555414"/>
                  </a:lnTo>
                  <a:lnTo>
                    <a:pt x="1135319" y="550118"/>
                  </a:lnTo>
                  <a:lnTo>
                    <a:pt x="1137434" y="544727"/>
                  </a:lnTo>
                  <a:lnTo>
                    <a:pt x="1140120" y="537545"/>
                  </a:lnTo>
                  <a:lnTo>
                    <a:pt x="1143292" y="533468"/>
                  </a:lnTo>
                  <a:lnTo>
                    <a:pt x="1147521" y="531239"/>
                  </a:lnTo>
                  <a:lnTo>
                    <a:pt x="1152236" y="530144"/>
                  </a:lnTo>
                  <a:lnTo>
                    <a:pt x="1157141" y="528991"/>
                  </a:lnTo>
                  <a:lnTo>
                    <a:pt x="1162209" y="527848"/>
                  </a:lnTo>
                  <a:lnTo>
                    <a:pt x="1165857" y="524524"/>
                  </a:lnTo>
                  <a:lnTo>
                    <a:pt x="1171562" y="524619"/>
                  </a:lnTo>
                  <a:lnTo>
                    <a:pt x="1176362" y="523514"/>
                  </a:lnTo>
                  <a:lnTo>
                    <a:pt x="1180773" y="520800"/>
                  </a:lnTo>
                  <a:lnTo>
                    <a:pt x="1185564" y="524143"/>
                  </a:lnTo>
                  <a:lnTo>
                    <a:pt x="1183525" y="530077"/>
                  </a:lnTo>
                  <a:lnTo>
                    <a:pt x="1187059" y="525905"/>
                  </a:lnTo>
                  <a:lnTo>
                    <a:pt x="1188916" y="521457"/>
                  </a:lnTo>
                  <a:lnTo>
                    <a:pt x="1191964" y="517609"/>
                  </a:lnTo>
                  <a:lnTo>
                    <a:pt x="1191584" y="512789"/>
                  </a:lnTo>
                  <a:lnTo>
                    <a:pt x="1189936" y="508084"/>
                  </a:lnTo>
                  <a:lnTo>
                    <a:pt x="1191822" y="503664"/>
                  </a:lnTo>
                  <a:lnTo>
                    <a:pt x="1195518" y="500616"/>
                  </a:lnTo>
                  <a:lnTo>
                    <a:pt x="1193622" y="495520"/>
                  </a:lnTo>
                  <a:lnTo>
                    <a:pt x="1188716" y="496101"/>
                  </a:lnTo>
                  <a:lnTo>
                    <a:pt x="1186688" y="491777"/>
                  </a:lnTo>
                  <a:lnTo>
                    <a:pt x="1189650" y="487748"/>
                  </a:lnTo>
                  <a:lnTo>
                    <a:pt x="1189241" y="482833"/>
                  </a:lnTo>
                  <a:lnTo>
                    <a:pt x="1187573" y="477613"/>
                  </a:lnTo>
                  <a:lnTo>
                    <a:pt x="1185250" y="472041"/>
                  </a:lnTo>
                  <a:lnTo>
                    <a:pt x="1185602" y="467126"/>
                  </a:lnTo>
                  <a:lnTo>
                    <a:pt x="1188078" y="462907"/>
                  </a:lnTo>
                  <a:lnTo>
                    <a:pt x="1192603" y="459897"/>
                  </a:lnTo>
                  <a:lnTo>
                    <a:pt x="1195308" y="455954"/>
                  </a:lnTo>
                  <a:lnTo>
                    <a:pt x="1200032" y="454763"/>
                  </a:lnTo>
                  <a:lnTo>
                    <a:pt x="1204719" y="453582"/>
                  </a:lnTo>
                  <a:lnTo>
                    <a:pt x="1208148" y="449734"/>
                  </a:lnTo>
                  <a:lnTo>
                    <a:pt x="1211157" y="445714"/>
                  </a:lnTo>
                  <a:lnTo>
                    <a:pt x="1215005" y="442676"/>
                  </a:lnTo>
                  <a:lnTo>
                    <a:pt x="1214748" y="437142"/>
                  </a:lnTo>
                  <a:lnTo>
                    <a:pt x="1213586" y="431903"/>
                  </a:lnTo>
                  <a:lnTo>
                    <a:pt x="1215548" y="425693"/>
                  </a:lnTo>
                  <a:lnTo>
                    <a:pt x="1219959" y="423130"/>
                  </a:lnTo>
                  <a:lnTo>
                    <a:pt x="1225188" y="421816"/>
                  </a:lnTo>
                  <a:lnTo>
                    <a:pt x="1229950" y="420882"/>
                  </a:lnTo>
                  <a:lnTo>
                    <a:pt x="1234998" y="422159"/>
                  </a:lnTo>
                  <a:lnTo>
                    <a:pt x="1239742" y="420073"/>
                  </a:lnTo>
                  <a:lnTo>
                    <a:pt x="1243943" y="416930"/>
                  </a:lnTo>
                  <a:lnTo>
                    <a:pt x="1248772" y="416263"/>
                  </a:lnTo>
                  <a:lnTo>
                    <a:pt x="1253077" y="413558"/>
                  </a:lnTo>
                  <a:lnTo>
                    <a:pt x="1257116" y="416273"/>
                  </a:lnTo>
                  <a:lnTo>
                    <a:pt x="1261526" y="413958"/>
                  </a:lnTo>
                  <a:lnTo>
                    <a:pt x="1266364" y="415748"/>
                  </a:lnTo>
                  <a:lnTo>
                    <a:pt x="1270955" y="413615"/>
                  </a:lnTo>
                  <a:lnTo>
                    <a:pt x="1275946" y="412462"/>
                  </a:lnTo>
                  <a:lnTo>
                    <a:pt x="1280928" y="411777"/>
                  </a:lnTo>
                  <a:lnTo>
                    <a:pt x="1281966" y="406871"/>
                  </a:lnTo>
                  <a:lnTo>
                    <a:pt x="1281319" y="401994"/>
                  </a:lnTo>
                  <a:lnTo>
                    <a:pt x="1282404" y="396365"/>
                  </a:lnTo>
                  <a:lnTo>
                    <a:pt x="1280309" y="392031"/>
                  </a:lnTo>
                  <a:lnTo>
                    <a:pt x="1276985" y="387535"/>
                  </a:lnTo>
                  <a:lnTo>
                    <a:pt x="1282509" y="385945"/>
                  </a:lnTo>
                  <a:lnTo>
                    <a:pt x="1280700" y="380916"/>
                  </a:lnTo>
                  <a:lnTo>
                    <a:pt x="1283109" y="375667"/>
                  </a:lnTo>
                  <a:lnTo>
                    <a:pt x="1283452" y="370714"/>
                  </a:lnTo>
                  <a:lnTo>
                    <a:pt x="1283509" y="365761"/>
                  </a:lnTo>
                  <a:lnTo>
                    <a:pt x="1287729" y="363132"/>
                  </a:lnTo>
                  <a:lnTo>
                    <a:pt x="1286414" y="358332"/>
                  </a:lnTo>
                  <a:lnTo>
                    <a:pt x="1283738" y="354189"/>
                  </a:lnTo>
                  <a:lnTo>
                    <a:pt x="1279852" y="357170"/>
                  </a:lnTo>
                  <a:lnTo>
                    <a:pt x="1275003" y="356227"/>
                  </a:lnTo>
                  <a:lnTo>
                    <a:pt x="1277556" y="351722"/>
                  </a:lnTo>
                  <a:lnTo>
                    <a:pt x="1276137" y="347083"/>
                  </a:lnTo>
                  <a:lnTo>
                    <a:pt x="1273746" y="342654"/>
                  </a:lnTo>
                  <a:lnTo>
                    <a:pt x="1269803" y="339587"/>
                  </a:lnTo>
                  <a:lnTo>
                    <a:pt x="1269717" y="334462"/>
                  </a:lnTo>
                  <a:lnTo>
                    <a:pt x="1267374" y="329938"/>
                  </a:lnTo>
                  <a:lnTo>
                    <a:pt x="1262135" y="327623"/>
                  </a:lnTo>
                  <a:lnTo>
                    <a:pt x="1257611" y="329214"/>
                  </a:lnTo>
                  <a:lnTo>
                    <a:pt x="1252762" y="327690"/>
                  </a:lnTo>
                  <a:lnTo>
                    <a:pt x="1254106" y="322680"/>
                  </a:lnTo>
                  <a:lnTo>
                    <a:pt x="1254382" y="317927"/>
                  </a:lnTo>
                  <a:lnTo>
                    <a:pt x="1253277" y="313069"/>
                  </a:lnTo>
                  <a:lnTo>
                    <a:pt x="1255277" y="308659"/>
                  </a:lnTo>
                  <a:lnTo>
                    <a:pt x="1255525" y="303468"/>
                  </a:lnTo>
                  <a:lnTo>
                    <a:pt x="1257582" y="299067"/>
                  </a:lnTo>
                  <a:lnTo>
                    <a:pt x="1263002" y="299924"/>
                  </a:lnTo>
                  <a:lnTo>
                    <a:pt x="1268127" y="300725"/>
                  </a:lnTo>
                  <a:lnTo>
                    <a:pt x="1271994" y="296791"/>
                  </a:lnTo>
                  <a:lnTo>
                    <a:pt x="1272375" y="291523"/>
                  </a:lnTo>
                  <a:lnTo>
                    <a:pt x="1270365" y="286847"/>
                  </a:lnTo>
                  <a:lnTo>
                    <a:pt x="1267621" y="291247"/>
                  </a:lnTo>
                  <a:lnTo>
                    <a:pt x="1262488" y="291828"/>
                  </a:lnTo>
                  <a:lnTo>
                    <a:pt x="1256516" y="293343"/>
                  </a:lnTo>
                  <a:lnTo>
                    <a:pt x="1252001" y="291152"/>
                  </a:lnTo>
                  <a:lnTo>
                    <a:pt x="1248962" y="286628"/>
                  </a:lnTo>
                  <a:lnTo>
                    <a:pt x="1244647" y="284561"/>
                  </a:lnTo>
                  <a:lnTo>
                    <a:pt x="1240961" y="280665"/>
                  </a:lnTo>
                  <a:lnTo>
                    <a:pt x="1245905" y="278474"/>
                  </a:lnTo>
                  <a:lnTo>
                    <a:pt x="1250010" y="275722"/>
                  </a:lnTo>
                  <a:lnTo>
                    <a:pt x="1254553" y="274217"/>
                  </a:lnTo>
                  <a:lnTo>
                    <a:pt x="1258621" y="271140"/>
                  </a:lnTo>
                  <a:lnTo>
                    <a:pt x="1259592" y="266215"/>
                  </a:lnTo>
                  <a:lnTo>
                    <a:pt x="1260926" y="261463"/>
                  </a:lnTo>
                  <a:lnTo>
                    <a:pt x="1264459" y="257033"/>
                  </a:lnTo>
                  <a:lnTo>
                    <a:pt x="1266498" y="251966"/>
                  </a:lnTo>
                  <a:lnTo>
                    <a:pt x="1270575" y="249004"/>
                  </a:lnTo>
                  <a:lnTo>
                    <a:pt x="1269241" y="244413"/>
                  </a:lnTo>
                  <a:lnTo>
                    <a:pt x="1267840" y="239631"/>
                  </a:lnTo>
                  <a:lnTo>
                    <a:pt x="1265726" y="235040"/>
                  </a:lnTo>
                  <a:lnTo>
                    <a:pt x="1261211" y="232288"/>
                  </a:lnTo>
                  <a:lnTo>
                    <a:pt x="1256830" y="229687"/>
                  </a:lnTo>
                  <a:lnTo>
                    <a:pt x="1253848" y="225325"/>
                  </a:lnTo>
                  <a:lnTo>
                    <a:pt x="1256020" y="219591"/>
                  </a:lnTo>
                  <a:lnTo>
                    <a:pt x="1259859" y="215238"/>
                  </a:lnTo>
                  <a:lnTo>
                    <a:pt x="1257049" y="208989"/>
                  </a:lnTo>
                  <a:lnTo>
                    <a:pt x="1252591" y="210980"/>
                  </a:lnTo>
                  <a:lnTo>
                    <a:pt x="1247829" y="212428"/>
                  </a:lnTo>
                  <a:lnTo>
                    <a:pt x="1244066" y="216448"/>
                  </a:lnTo>
                  <a:lnTo>
                    <a:pt x="1240142" y="219867"/>
                  </a:lnTo>
                  <a:lnTo>
                    <a:pt x="1235313" y="219867"/>
                  </a:lnTo>
                  <a:lnTo>
                    <a:pt x="1230150" y="217733"/>
                  </a:lnTo>
                  <a:lnTo>
                    <a:pt x="1225416" y="217181"/>
                  </a:lnTo>
                  <a:lnTo>
                    <a:pt x="1221025" y="214495"/>
                  </a:lnTo>
                  <a:lnTo>
                    <a:pt x="1217434" y="209180"/>
                  </a:lnTo>
                  <a:lnTo>
                    <a:pt x="1214339" y="205227"/>
                  </a:lnTo>
                  <a:lnTo>
                    <a:pt x="1209462" y="205779"/>
                  </a:lnTo>
                  <a:lnTo>
                    <a:pt x="1204366" y="205942"/>
                  </a:lnTo>
                  <a:lnTo>
                    <a:pt x="1200366" y="209056"/>
                  </a:lnTo>
                  <a:lnTo>
                    <a:pt x="1195488" y="208761"/>
                  </a:lnTo>
                  <a:lnTo>
                    <a:pt x="1190155" y="205932"/>
                  </a:lnTo>
                  <a:lnTo>
                    <a:pt x="1187278" y="201522"/>
                  </a:lnTo>
                  <a:lnTo>
                    <a:pt x="1183687" y="197359"/>
                  </a:lnTo>
                  <a:lnTo>
                    <a:pt x="1180468" y="201722"/>
                  </a:lnTo>
                  <a:lnTo>
                    <a:pt x="1177258" y="206275"/>
                  </a:lnTo>
                  <a:lnTo>
                    <a:pt x="1172648" y="207808"/>
                  </a:lnTo>
                  <a:lnTo>
                    <a:pt x="1167743" y="206465"/>
                  </a:lnTo>
                  <a:lnTo>
                    <a:pt x="1163780" y="203446"/>
                  </a:lnTo>
                  <a:lnTo>
                    <a:pt x="1158989" y="202274"/>
                  </a:lnTo>
                  <a:lnTo>
                    <a:pt x="1153607" y="200998"/>
                  </a:lnTo>
                  <a:lnTo>
                    <a:pt x="1149016" y="198702"/>
                  </a:lnTo>
                  <a:lnTo>
                    <a:pt x="1148550" y="193911"/>
                  </a:lnTo>
                  <a:lnTo>
                    <a:pt x="1142701" y="195531"/>
                  </a:lnTo>
                  <a:lnTo>
                    <a:pt x="1137796" y="197988"/>
                  </a:lnTo>
                  <a:lnTo>
                    <a:pt x="1132462" y="197236"/>
                  </a:lnTo>
                  <a:lnTo>
                    <a:pt x="1127576" y="198283"/>
                  </a:lnTo>
                  <a:lnTo>
                    <a:pt x="1123632" y="195474"/>
                  </a:lnTo>
                  <a:lnTo>
                    <a:pt x="1121260" y="189854"/>
                  </a:lnTo>
                  <a:lnTo>
                    <a:pt x="1116583" y="190882"/>
                  </a:lnTo>
                  <a:lnTo>
                    <a:pt x="1111583" y="191521"/>
                  </a:lnTo>
                  <a:lnTo>
                    <a:pt x="1111974" y="197074"/>
                  </a:lnTo>
                  <a:lnTo>
                    <a:pt x="1114212" y="201665"/>
                  </a:lnTo>
                  <a:lnTo>
                    <a:pt x="1112040" y="206608"/>
                  </a:lnTo>
                  <a:lnTo>
                    <a:pt x="1107925" y="209332"/>
                  </a:lnTo>
                  <a:lnTo>
                    <a:pt x="1104001" y="212285"/>
                  </a:lnTo>
                  <a:lnTo>
                    <a:pt x="1101211" y="207341"/>
                  </a:lnTo>
                  <a:lnTo>
                    <a:pt x="1095514" y="203846"/>
                  </a:lnTo>
                  <a:lnTo>
                    <a:pt x="1092057" y="200169"/>
                  </a:lnTo>
                  <a:lnTo>
                    <a:pt x="1086466" y="199074"/>
                  </a:lnTo>
                  <a:lnTo>
                    <a:pt x="1081370" y="197578"/>
                  </a:lnTo>
                  <a:lnTo>
                    <a:pt x="1076884" y="194492"/>
                  </a:lnTo>
                  <a:lnTo>
                    <a:pt x="1072549" y="191044"/>
                  </a:lnTo>
                  <a:lnTo>
                    <a:pt x="1069892" y="186930"/>
                  </a:lnTo>
                  <a:lnTo>
                    <a:pt x="1068168" y="182443"/>
                  </a:lnTo>
                  <a:lnTo>
                    <a:pt x="1067492" y="176852"/>
                  </a:lnTo>
                  <a:lnTo>
                    <a:pt x="1062120" y="175538"/>
                  </a:lnTo>
                  <a:lnTo>
                    <a:pt x="1056852" y="173471"/>
                  </a:lnTo>
                  <a:lnTo>
                    <a:pt x="1053776" y="169784"/>
                  </a:lnTo>
                  <a:lnTo>
                    <a:pt x="1053747" y="164679"/>
                  </a:lnTo>
                  <a:lnTo>
                    <a:pt x="1048985" y="166546"/>
                  </a:lnTo>
                  <a:lnTo>
                    <a:pt x="1043698" y="167194"/>
                  </a:lnTo>
                  <a:lnTo>
                    <a:pt x="1040793" y="171880"/>
                  </a:lnTo>
                  <a:lnTo>
                    <a:pt x="1036850" y="175242"/>
                  </a:lnTo>
                  <a:lnTo>
                    <a:pt x="1032811" y="178205"/>
                  </a:lnTo>
                  <a:lnTo>
                    <a:pt x="1027392" y="179567"/>
                  </a:lnTo>
                  <a:lnTo>
                    <a:pt x="1022334" y="180424"/>
                  </a:lnTo>
                  <a:lnTo>
                    <a:pt x="1017562" y="181424"/>
                  </a:lnTo>
                  <a:lnTo>
                    <a:pt x="1013837" y="184501"/>
                  </a:lnTo>
                  <a:lnTo>
                    <a:pt x="1009856" y="187777"/>
                  </a:lnTo>
                  <a:lnTo>
                    <a:pt x="1005817" y="190796"/>
                  </a:lnTo>
                  <a:lnTo>
                    <a:pt x="1002379" y="196635"/>
                  </a:lnTo>
                  <a:lnTo>
                    <a:pt x="998283" y="199417"/>
                  </a:lnTo>
                  <a:lnTo>
                    <a:pt x="995130" y="195692"/>
                  </a:lnTo>
                  <a:lnTo>
                    <a:pt x="990778" y="193054"/>
                  </a:lnTo>
                  <a:lnTo>
                    <a:pt x="985434" y="190749"/>
                  </a:lnTo>
                  <a:lnTo>
                    <a:pt x="981577" y="194731"/>
                  </a:lnTo>
                  <a:lnTo>
                    <a:pt x="977414" y="197236"/>
                  </a:lnTo>
                  <a:lnTo>
                    <a:pt x="974994" y="192368"/>
                  </a:lnTo>
                  <a:lnTo>
                    <a:pt x="971223" y="189054"/>
                  </a:lnTo>
                  <a:lnTo>
                    <a:pt x="968327" y="184577"/>
                  </a:lnTo>
                  <a:lnTo>
                    <a:pt x="963507" y="183339"/>
                  </a:lnTo>
                  <a:lnTo>
                    <a:pt x="958649" y="182481"/>
                  </a:lnTo>
                  <a:lnTo>
                    <a:pt x="953639" y="184139"/>
                  </a:lnTo>
                  <a:lnTo>
                    <a:pt x="948505" y="186196"/>
                  </a:lnTo>
                  <a:lnTo>
                    <a:pt x="942695" y="188082"/>
                  </a:lnTo>
                  <a:lnTo>
                    <a:pt x="939685" y="192035"/>
                  </a:lnTo>
                  <a:lnTo>
                    <a:pt x="936475" y="195959"/>
                  </a:lnTo>
                  <a:lnTo>
                    <a:pt x="932256" y="198236"/>
                  </a:lnTo>
                  <a:lnTo>
                    <a:pt x="927493" y="197740"/>
                  </a:lnTo>
                  <a:lnTo>
                    <a:pt x="924560" y="192682"/>
                  </a:lnTo>
                  <a:lnTo>
                    <a:pt x="921092" y="188730"/>
                  </a:lnTo>
                  <a:lnTo>
                    <a:pt x="916273" y="186729"/>
                  </a:lnTo>
                  <a:lnTo>
                    <a:pt x="913016" y="182300"/>
                  </a:lnTo>
                  <a:lnTo>
                    <a:pt x="910491" y="178128"/>
                  </a:lnTo>
                  <a:lnTo>
                    <a:pt x="910215" y="173356"/>
                  </a:lnTo>
                  <a:lnTo>
                    <a:pt x="907682" y="169127"/>
                  </a:lnTo>
                  <a:lnTo>
                    <a:pt x="912530" y="167146"/>
                  </a:lnTo>
                  <a:lnTo>
                    <a:pt x="910910" y="162365"/>
                  </a:lnTo>
                  <a:lnTo>
                    <a:pt x="910424" y="157364"/>
                  </a:lnTo>
                  <a:lnTo>
                    <a:pt x="906338" y="154735"/>
                  </a:lnTo>
                  <a:lnTo>
                    <a:pt x="903290" y="149134"/>
                  </a:lnTo>
                  <a:lnTo>
                    <a:pt x="900709" y="144562"/>
                  </a:lnTo>
                  <a:lnTo>
                    <a:pt x="900738" y="139695"/>
                  </a:lnTo>
                  <a:lnTo>
                    <a:pt x="896537" y="137314"/>
                  </a:lnTo>
                  <a:lnTo>
                    <a:pt x="894508" y="132561"/>
                  </a:lnTo>
                  <a:lnTo>
                    <a:pt x="898118" y="129208"/>
                  </a:lnTo>
                  <a:lnTo>
                    <a:pt x="897185" y="124512"/>
                  </a:lnTo>
                  <a:lnTo>
                    <a:pt x="891717" y="124608"/>
                  </a:lnTo>
                  <a:lnTo>
                    <a:pt x="887546" y="127255"/>
                  </a:lnTo>
                  <a:lnTo>
                    <a:pt x="882364" y="126332"/>
                  </a:lnTo>
                  <a:lnTo>
                    <a:pt x="880354" y="120874"/>
                  </a:lnTo>
                  <a:lnTo>
                    <a:pt x="877020" y="115673"/>
                  </a:lnTo>
                  <a:lnTo>
                    <a:pt x="876087" y="110815"/>
                  </a:lnTo>
                  <a:lnTo>
                    <a:pt x="870382" y="111739"/>
                  </a:lnTo>
                  <a:lnTo>
                    <a:pt x="865352" y="110768"/>
                  </a:lnTo>
                  <a:lnTo>
                    <a:pt x="861542" y="114787"/>
                  </a:lnTo>
                  <a:lnTo>
                    <a:pt x="857446" y="117321"/>
                  </a:lnTo>
                  <a:lnTo>
                    <a:pt x="851817" y="119883"/>
                  </a:lnTo>
                  <a:lnTo>
                    <a:pt x="846217" y="119092"/>
                  </a:lnTo>
                  <a:lnTo>
                    <a:pt x="844140" y="114406"/>
                  </a:lnTo>
                  <a:lnTo>
                    <a:pt x="838978" y="115940"/>
                  </a:lnTo>
                  <a:lnTo>
                    <a:pt x="834120" y="116340"/>
                  </a:lnTo>
                  <a:lnTo>
                    <a:pt x="826528" y="115368"/>
                  </a:lnTo>
                  <a:lnTo>
                    <a:pt x="821451" y="118664"/>
                  </a:lnTo>
                  <a:lnTo>
                    <a:pt x="817327" y="115616"/>
                  </a:lnTo>
                  <a:lnTo>
                    <a:pt x="819270" y="111148"/>
                  </a:lnTo>
                  <a:lnTo>
                    <a:pt x="819965" y="106243"/>
                  </a:lnTo>
                  <a:lnTo>
                    <a:pt x="815155" y="103329"/>
                  </a:lnTo>
                  <a:lnTo>
                    <a:pt x="811574" y="100176"/>
                  </a:lnTo>
                  <a:lnTo>
                    <a:pt x="812908" y="94851"/>
                  </a:lnTo>
                  <a:lnTo>
                    <a:pt x="814318" y="89517"/>
                  </a:lnTo>
                  <a:lnTo>
                    <a:pt x="811660" y="85441"/>
                  </a:lnTo>
                  <a:lnTo>
                    <a:pt x="808174" y="81507"/>
                  </a:lnTo>
                  <a:lnTo>
                    <a:pt x="803554" y="76878"/>
                  </a:lnTo>
                  <a:lnTo>
                    <a:pt x="797925" y="74754"/>
                  </a:lnTo>
                  <a:lnTo>
                    <a:pt x="801487" y="70220"/>
                  </a:lnTo>
                  <a:lnTo>
                    <a:pt x="807078" y="68010"/>
                  </a:lnTo>
                  <a:lnTo>
                    <a:pt x="811126" y="65219"/>
                  </a:lnTo>
                  <a:lnTo>
                    <a:pt x="816746" y="63514"/>
                  </a:lnTo>
                  <a:lnTo>
                    <a:pt x="819089" y="58952"/>
                  </a:lnTo>
                  <a:lnTo>
                    <a:pt x="816470" y="53551"/>
                  </a:lnTo>
                  <a:lnTo>
                    <a:pt x="812593" y="50398"/>
                  </a:lnTo>
                  <a:lnTo>
                    <a:pt x="807669" y="49750"/>
                  </a:lnTo>
                  <a:lnTo>
                    <a:pt x="803192" y="48074"/>
                  </a:lnTo>
                  <a:lnTo>
                    <a:pt x="800249" y="43854"/>
                  </a:lnTo>
                  <a:lnTo>
                    <a:pt x="796324" y="39987"/>
                  </a:lnTo>
                  <a:lnTo>
                    <a:pt x="792839" y="36587"/>
                  </a:lnTo>
                  <a:lnTo>
                    <a:pt x="790562" y="32177"/>
                  </a:lnTo>
                  <a:lnTo>
                    <a:pt x="787962" y="28110"/>
                  </a:lnTo>
                  <a:lnTo>
                    <a:pt x="789867" y="23119"/>
                  </a:lnTo>
                  <a:lnTo>
                    <a:pt x="786199" y="18489"/>
                  </a:lnTo>
                  <a:lnTo>
                    <a:pt x="782504" y="15451"/>
                  </a:lnTo>
                  <a:lnTo>
                    <a:pt x="778103" y="12336"/>
                  </a:lnTo>
                  <a:lnTo>
                    <a:pt x="774989" y="8507"/>
                  </a:lnTo>
                  <a:lnTo>
                    <a:pt x="772093" y="4564"/>
                  </a:lnTo>
                  <a:lnTo>
                    <a:pt x="766950" y="1649"/>
                  </a:lnTo>
                  <a:lnTo>
                    <a:pt x="762396" y="-75"/>
                  </a:lnTo>
                  <a:lnTo>
                    <a:pt x="757634" y="1163"/>
                  </a:lnTo>
                  <a:lnTo>
                    <a:pt x="753710" y="4240"/>
                  </a:lnTo>
                  <a:lnTo>
                    <a:pt x="749728" y="6974"/>
                  </a:lnTo>
                  <a:lnTo>
                    <a:pt x="744508" y="8631"/>
                  </a:lnTo>
                  <a:lnTo>
                    <a:pt x="745575" y="3868"/>
                  </a:lnTo>
                  <a:lnTo>
                    <a:pt x="740660" y="5840"/>
                  </a:lnTo>
                  <a:lnTo>
                    <a:pt x="736117" y="3773"/>
                  </a:lnTo>
                  <a:lnTo>
                    <a:pt x="731755" y="6069"/>
                  </a:lnTo>
                  <a:lnTo>
                    <a:pt x="727049" y="5221"/>
                  </a:lnTo>
                  <a:lnTo>
                    <a:pt x="722716" y="7355"/>
                  </a:lnTo>
                  <a:lnTo>
                    <a:pt x="719268" y="11127"/>
                  </a:lnTo>
                  <a:lnTo>
                    <a:pt x="715353" y="14327"/>
                  </a:lnTo>
                  <a:lnTo>
                    <a:pt x="711609" y="18604"/>
                  </a:lnTo>
                  <a:lnTo>
                    <a:pt x="707875" y="22261"/>
                  </a:lnTo>
                  <a:lnTo>
                    <a:pt x="703532" y="20137"/>
                  </a:lnTo>
                  <a:lnTo>
                    <a:pt x="698912" y="22680"/>
                  </a:lnTo>
                  <a:lnTo>
                    <a:pt x="693902" y="23823"/>
                  </a:lnTo>
                  <a:lnTo>
                    <a:pt x="689692" y="20718"/>
                  </a:lnTo>
                  <a:lnTo>
                    <a:pt x="684901" y="18585"/>
                  </a:lnTo>
                  <a:lnTo>
                    <a:pt x="679643" y="18032"/>
                  </a:lnTo>
                  <a:lnTo>
                    <a:pt x="674814" y="18527"/>
                  </a:lnTo>
                  <a:lnTo>
                    <a:pt x="670318" y="20099"/>
                  </a:lnTo>
                  <a:lnTo>
                    <a:pt x="672271" y="25185"/>
                  </a:lnTo>
                  <a:lnTo>
                    <a:pt x="670357" y="29757"/>
                  </a:lnTo>
                  <a:lnTo>
                    <a:pt x="671385" y="34730"/>
                  </a:lnTo>
                  <a:lnTo>
                    <a:pt x="673319" y="39444"/>
                  </a:lnTo>
                  <a:lnTo>
                    <a:pt x="670042" y="43369"/>
                  </a:lnTo>
                  <a:lnTo>
                    <a:pt x="666127" y="47474"/>
                  </a:lnTo>
                  <a:lnTo>
                    <a:pt x="661898" y="49846"/>
                  </a:lnTo>
                  <a:lnTo>
                    <a:pt x="658088" y="53027"/>
                  </a:lnTo>
                  <a:lnTo>
                    <a:pt x="653430" y="54789"/>
                  </a:lnTo>
                  <a:lnTo>
                    <a:pt x="648573" y="56675"/>
                  </a:lnTo>
                  <a:lnTo>
                    <a:pt x="646582" y="52141"/>
                  </a:lnTo>
                  <a:lnTo>
                    <a:pt x="642191" y="49389"/>
                  </a:lnTo>
                  <a:lnTo>
                    <a:pt x="636457" y="49750"/>
                  </a:lnTo>
                  <a:lnTo>
                    <a:pt x="631294" y="51389"/>
                  </a:lnTo>
                  <a:lnTo>
                    <a:pt x="626065" y="50931"/>
                  </a:lnTo>
                  <a:lnTo>
                    <a:pt x="620112" y="50931"/>
                  </a:lnTo>
                  <a:lnTo>
                    <a:pt x="614121" y="49884"/>
                  </a:lnTo>
                  <a:lnTo>
                    <a:pt x="608835" y="52370"/>
                  </a:lnTo>
                  <a:lnTo>
                    <a:pt x="605244" y="56323"/>
                  </a:lnTo>
                  <a:lnTo>
                    <a:pt x="604425" y="61495"/>
                  </a:lnTo>
                  <a:lnTo>
                    <a:pt x="599214" y="60580"/>
                  </a:lnTo>
                  <a:lnTo>
                    <a:pt x="594470" y="58332"/>
                  </a:lnTo>
                  <a:lnTo>
                    <a:pt x="588660" y="59504"/>
                  </a:lnTo>
                  <a:lnTo>
                    <a:pt x="583974" y="60990"/>
                  </a:lnTo>
                  <a:lnTo>
                    <a:pt x="580678" y="65752"/>
                  </a:lnTo>
                  <a:lnTo>
                    <a:pt x="578297" y="70115"/>
                  </a:lnTo>
                  <a:lnTo>
                    <a:pt x="576983" y="75077"/>
                  </a:lnTo>
                  <a:lnTo>
                    <a:pt x="575297" y="79640"/>
                  </a:lnTo>
                  <a:lnTo>
                    <a:pt x="570973" y="82402"/>
                  </a:lnTo>
                  <a:lnTo>
                    <a:pt x="568324" y="86793"/>
                  </a:lnTo>
                  <a:lnTo>
                    <a:pt x="565953" y="91222"/>
                  </a:lnTo>
                  <a:lnTo>
                    <a:pt x="566725" y="96156"/>
                  </a:lnTo>
                  <a:lnTo>
                    <a:pt x="565858" y="100995"/>
                  </a:lnTo>
                  <a:lnTo>
                    <a:pt x="564581" y="105634"/>
                  </a:lnTo>
                  <a:lnTo>
                    <a:pt x="562447" y="110158"/>
                  </a:lnTo>
                  <a:lnTo>
                    <a:pt x="562553" y="115025"/>
                  </a:lnTo>
                  <a:lnTo>
                    <a:pt x="559390" y="118797"/>
                  </a:lnTo>
                  <a:lnTo>
                    <a:pt x="561486" y="123255"/>
                  </a:lnTo>
                  <a:lnTo>
                    <a:pt x="564848" y="126636"/>
                  </a:lnTo>
                  <a:lnTo>
                    <a:pt x="566105" y="131342"/>
                  </a:lnTo>
                  <a:lnTo>
                    <a:pt x="566791" y="136304"/>
                  </a:lnTo>
                  <a:lnTo>
                    <a:pt x="570487" y="139609"/>
                  </a:lnTo>
                  <a:lnTo>
                    <a:pt x="571601" y="144467"/>
                  </a:lnTo>
                  <a:lnTo>
                    <a:pt x="569506" y="149573"/>
                  </a:lnTo>
                  <a:lnTo>
                    <a:pt x="568430" y="154382"/>
                  </a:lnTo>
                  <a:lnTo>
                    <a:pt x="563390" y="154544"/>
                  </a:lnTo>
                  <a:lnTo>
                    <a:pt x="559266" y="152135"/>
                  </a:lnTo>
                  <a:lnTo>
                    <a:pt x="553808" y="150906"/>
                  </a:lnTo>
                  <a:lnTo>
                    <a:pt x="551637" y="146010"/>
                  </a:lnTo>
                  <a:lnTo>
                    <a:pt x="550475" y="141124"/>
                  </a:lnTo>
                  <a:lnTo>
                    <a:pt x="547017" y="137523"/>
                  </a:lnTo>
                  <a:lnTo>
                    <a:pt x="542721" y="134123"/>
                  </a:lnTo>
                  <a:lnTo>
                    <a:pt x="538235" y="132170"/>
                  </a:lnTo>
                  <a:lnTo>
                    <a:pt x="533587" y="133218"/>
                  </a:lnTo>
                  <a:lnTo>
                    <a:pt x="528338" y="134237"/>
                  </a:lnTo>
                  <a:lnTo>
                    <a:pt x="522909" y="136476"/>
                  </a:lnTo>
                  <a:lnTo>
                    <a:pt x="518500" y="139743"/>
                  </a:lnTo>
                  <a:lnTo>
                    <a:pt x="513603" y="141238"/>
                  </a:lnTo>
                  <a:lnTo>
                    <a:pt x="508936" y="138790"/>
                  </a:lnTo>
                  <a:lnTo>
                    <a:pt x="505898" y="134990"/>
                  </a:lnTo>
                  <a:lnTo>
                    <a:pt x="501240" y="137028"/>
                  </a:lnTo>
                  <a:lnTo>
                    <a:pt x="498859" y="141590"/>
                  </a:lnTo>
                  <a:lnTo>
                    <a:pt x="494916" y="144724"/>
                  </a:lnTo>
                  <a:lnTo>
                    <a:pt x="494116" y="149620"/>
                  </a:lnTo>
                  <a:lnTo>
                    <a:pt x="489448" y="148629"/>
                  </a:lnTo>
                  <a:lnTo>
                    <a:pt x="485467" y="151639"/>
                  </a:lnTo>
                  <a:lnTo>
                    <a:pt x="481095" y="149630"/>
                  </a:lnTo>
                  <a:lnTo>
                    <a:pt x="478933" y="144857"/>
                  </a:lnTo>
                  <a:lnTo>
                    <a:pt x="475970" y="140209"/>
                  </a:lnTo>
                  <a:lnTo>
                    <a:pt x="476570" y="135456"/>
                  </a:lnTo>
                  <a:lnTo>
                    <a:pt x="472446" y="131084"/>
                  </a:lnTo>
                  <a:lnTo>
                    <a:pt x="470579" y="125941"/>
                  </a:lnTo>
                  <a:lnTo>
                    <a:pt x="465750" y="124922"/>
                  </a:lnTo>
                  <a:lnTo>
                    <a:pt x="462045" y="129189"/>
                  </a:lnTo>
                  <a:lnTo>
                    <a:pt x="459206" y="133247"/>
                  </a:lnTo>
                  <a:lnTo>
                    <a:pt x="453653" y="132627"/>
                  </a:lnTo>
                  <a:lnTo>
                    <a:pt x="448967" y="135466"/>
                  </a:lnTo>
                  <a:lnTo>
                    <a:pt x="445109" y="141105"/>
                  </a:lnTo>
                  <a:lnTo>
                    <a:pt x="444252" y="146220"/>
                  </a:lnTo>
                  <a:lnTo>
                    <a:pt x="445757" y="151077"/>
                  </a:lnTo>
                  <a:lnTo>
                    <a:pt x="441337" y="148105"/>
                  </a:lnTo>
                  <a:lnTo>
                    <a:pt x="437956" y="151715"/>
                  </a:lnTo>
                  <a:lnTo>
                    <a:pt x="436470" y="147058"/>
                  </a:lnTo>
                  <a:lnTo>
                    <a:pt x="434270" y="142543"/>
                  </a:lnTo>
                  <a:lnTo>
                    <a:pt x="436489" y="138133"/>
                  </a:lnTo>
                  <a:lnTo>
                    <a:pt x="431726" y="138647"/>
                  </a:lnTo>
                  <a:lnTo>
                    <a:pt x="426935" y="136866"/>
                  </a:lnTo>
                  <a:lnTo>
                    <a:pt x="421659" y="137419"/>
                  </a:lnTo>
                  <a:lnTo>
                    <a:pt x="418134" y="141267"/>
                  </a:lnTo>
                  <a:lnTo>
                    <a:pt x="414629" y="137952"/>
                  </a:lnTo>
                  <a:lnTo>
                    <a:pt x="411172" y="134628"/>
                  </a:lnTo>
                  <a:lnTo>
                    <a:pt x="407428" y="131380"/>
                  </a:lnTo>
                  <a:lnTo>
                    <a:pt x="407733" y="126484"/>
                  </a:lnTo>
                  <a:lnTo>
                    <a:pt x="404018" y="129913"/>
                  </a:lnTo>
                  <a:lnTo>
                    <a:pt x="400932" y="133971"/>
                  </a:lnTo>
                  <a:lnTo>
                    <a:pt x="397465" y="138514"/>
                  </a:lnTo>
                  <a:lnTo>
                    <a:pt x="393608" y="141400"/>
                  </a:lnTo>
                  <a:lnTo>
                    <a:pt x="388378" y="143133"/>
                  </a:lnTo>
                  <a:lnTo>
                    <a:pt x="384892" y="139733"/>
                  </a:lnTo>
                  <a:lnTo>
                    <a:pt x="381730" y="136161"/>
                  </a:lnTo>
                  <a:lnTo>
                    <a:pt x="379063" y="140295"/>
                  </a:lnTo>
                  <a:lnTo>
                    <a:pt x="379701" y="145248"/>
                  </a:lnTo>
                  <a:lnTo>
                    <a:pt x="376091" y="149973"/>
                  </a:lnTo>
                  <a:lnTo>
                    <a:pt x="371234" y="151706"/>
                  </a:lnTo>
                  <a:lnTo>
                    <a:pt x="369262" y="146686"/>
                  </a:lnTo>
                  <a:lnTo>
                    <a:pt x="372167" y="142190"/>
                  </a:lnTo>
                  <a:lnTo>
                    <a:pt x="370804" y="137590"/>
                  </a:lnTo>
                  <a:lnTo>
                    <a:pt x="365976" y="137199"/>
                  </a:lnTo>
                  <a:lnTo>
                    <a:pt x="360794" y="135847"/>
                  </a:lnTo>
                  <a:lnTo>
                    <a:pt x="356584" y="138409"/>
                  </a:lnTo>
                  <a:lnTo>
                    <a:pt x="351593" y="138352"/>
                  </a:lnTo>
                  <a:lnTo>
                    <a:pt x="346173" y="139247"/>
                  </a:lnTo>
                  <a:lnTo>
                    <a:pt x="341420" y="140771"/>
                  </a:lnTo>
                  <a:lnTo>
                    <a:pt x="340353" y="135123"/>
                  </a:lnTo>
                  <a:lnTo>
                    <a:pt x="335353" y="134942"/>
                  </a:lnTo>
                  <a:lnTo>
                    <a:pt x="334705" y="129970"/>
                  </a:lnTo>
                  <a:lnTo>
                    <a:pt x="334229" y="124303"/>
                  </a:lnTo>
                  <a:lnTo>
                    <a:pt x="328876" y="123093"/>
                  </a:lnTo>
                  <a:lnTo>
                    <a:pt x="323875" y="122617"/>
                  </a:lnTo>
                  <a:lnTo>
                    <a:pt x="319617" y="124988"/>
                  </a:lnTo>
                  <a:lnTo>
                    <a:pt x="315331" y="127131"/>
                  </a:lnTo>
                  <a:lnTo>
                    <a:pt x="310635" y="124217"/>
                  </a:lnTo>
                  <a:lnTo>
                    <a:pt x="305530" y="124684"/>
                  </a:lnTo>
                  <a:lnTo>
                    <a:pt x="301491" y="121416"/>
                  </a:lnTo>
                  <a:lnTo>
                    <a:pt x="295453" y="120159"/>
                  </a:lnTo>
                  <a:lnTo>
                    <a:pt x="291176" y="122407"/>
                  </a:lnTo>
                  <a:lnTo>
                    <a:pt x="286165" y="123322"/>
                  </a:lnTo>
                  <a:lnTo>
                    <a:pt x="282013" y="119140"/>
                  </a:lnTo>
                  <a:lnTo>
                    <a:pt x="276403" y="118330"/>
                  </a:lnTo>
                  <a:lnTo>
                    <a:pt x="271526" y="117645"/>
                  </a:lnTo>
                  <a:lnTo>
                    <a:pt x="266754" y="117140"/>
                  </a:lnTo>
                  <a:lnTo>
                    <a:pt x="262486" y="114825"/>
                  </a:lnTo>
                  <a:lnTo>
                    <a:pt x="258410" y="111987"/>
                  </a:lnTo>
                  <a:lnTo>
                    <a:pt x="253562" y="112044"/>
                  </a:lnTo>
                  <a:lnTo>
                    <a:pt x="248999" y="113539"/>
                  </a:lnTo>
                  <a:lnTo>
                    <a:pt x="244198" y="113044"/>
                  </a:lnTo>
                  <a:lnTo>
                    <a:pt x="239817" y="110968"/>
                  </a:lnTo>
                  <a:lnTo>
                    <a:pt x="235712" y="114092"/>
                  </a:lnTo>
                  <a:lnTo>
                    <a:pt x="230987" y="115425"/>
                  </a:lnTo>
                  <a:lnTo>
                    <a:pt x="225396" y="114749"/>
                  </a:lnTo>
                  <a:lnTo>
                    <a:pt x="220614" y="114292"/>
                  </a:lnTo>
                  <a:lnTo>
                    <a:pt x="215776" y="115092"/>
                  </a:lnTo>
                  <a:lnTo>
                    <a:pt x="210575" y="114340"/>
                  </a:lnTo>
                  <a:lnTo>
                    <a:pt x="206603" y="111139"/>
                  </a:lnTo>
                  <a:lnTo>
                    <a:pt x="201498" y="110872"/>
                  </a:lnTo>
                  <a:lnTo>
                    <a:pt x="195592" y="111034"/>
                  </a:lnTo>
                  <a:lnTo>
                    <a:pt x="191468" y="113673"/>
                  </a:lnTo>
                  <a:lnTo>
                    <a:pt x="187524" y="117263"/>
                  </a:lnTo>
                  <a:lnTo>
                    <a:pt x="182686" y="117997"/>
                  </a:lnTo>
                  <a:lnTo>
                    <a:pt x="176742" y="117530"/>
                  </a:lnTo>
                  <a:lnTo>
                    <a:pt x="171361" y="117940"/>
                  </a:lnTo>
                  <a:lnTo>
                    <a:pt x="166560" y="120807"/>
                  </a:lnTo>
                  <a:lnTo>
                    <a:pt x="162026" y="118978"/>
                  </a:lnTo>
                  <a:lnTo>
                    <a:pt x="156092" y="118492"/>
                  </a:lnTo>
                  <a:lnTo>
                    <a:pt x="150158" y="118254"/>
                  </a:lnTo>
                  <a:lnTo>
                    <a:pt x="145472" y="119464"/>
                  </a:lnTo>
                  <a:lnTo>
                    <a:pt x="143414" y="124560"/>
                  </a:lnTo>
                  <a:lnTo>
                    <a:pt x="143757" y="129551"/>
                  </a:lnTo>
                  <a:lnTo>
                    <a:pt x="143414" y="134561"/>
                  </a:lnTo>
                  <a:lnTo>
                    <a:pt x="141738" y="139647"/>
                  </a:lnTo>
                  <a:lnTo>
                    <a:pt x="138080" y="144696"/>
                  </a:lnTo>
                  <a:lnTo>
                    <a:pt x="133822" y="149020"/>
                  </a:lnTo>
                  <a:lnTo>
                    <a:pt x="130174" y="152678"/>
                  </a:lnTo>
                  <a:lnTo>
                    <a:pt x="126698" y="156164"/>
                  </a:lnTo>
                  <a:lnTo>
                    <a:pt x="122374" y="159383"/>
                  </a:lnTo>
                  <a:lnTo>
                    <a:pt x="116382" y="158631"/>
                  </a:lnTo>
                  <a:lnTo>
                    <a:pt x="114687" y="153421"/>
                  </a:lnTo>
                  <a:lnTo>
                    <a:pt x="110144" y="151744"/>
                  </a:lnTo>
                  <a:lnTo>
                    <a:pt x="104810" y="151249"/>
                  </a:lnTo>
                  <a:lnTo>
                    <a:pt x="99752" y="152373"/>
                  </a:lnTo>
                  <a:lnTo>
                    <a:pt x="95608" y="155754"/>
                  </a:lnTo>
                  <a:lnTo>
                    <a:pt x="95618" y="161069"/>
                  </a:lnTo>
                  <a:lnTo>
                    <a:pt x="98761" y="165193"/>
                  </a:lnTo>
                  <a:lnTo>
                    <a:pt x="95951" y="169737"/>
                  </a:lnTo>
                  <a:lnTo>
                    <a:pt x="96665" y="174728"/>
                  </a:lnTo>
                  <a:lnTo>
                    <a:pt x="99809" y="178614"/>
                  </a:lnTo>
                  <a:lnTo>
                    <a:pt x="98894" y="183367"/>
                  </a:lnTo>
                  <a:lnTo>
                    <a:pt x="96942" y="187730"/>
                  </a:lnTo>
                  <a:lnTo>
                    <a:pt x="97132" y="192492"/>
                  </a:lnTo>
                  <a:lnTo>
                    <a:pt x="101438" y="194607"/>
                  </a:lnTo>
                  <a:lnTo>
                    <a:pt x="102819" y="199274"/>
                  </a:lnTo>
                  <a:lnTo>
                    <a:pt x="105829" y="203227"/>
                  </a:lnTo>
                  <a:lnTo>
                    <a:pt x="109362" y="206618"/>
                  </a:lnTo>
                  <a:lnTo>
                    <a:pt x="113039" y="209742"/>
                  </a:lnTo>
                  <a:lnTo>
                    <a:pt x="112610" y="214685"/>
                  </a:lnTo>
                  <a:lnTo>
                    <a:pt x="116030" y="218019"/>
                  </a:lnTo>
                  <a:lnTo>
                    <a:pt x="116992" y="222743"/>
                  </a:lnTo>
                  <a:lnTo>
                    <a:pt x="119840" y="226868"/>
                  </a:lnTo>
                  <a:lnTo>
                    <a:pt x="121221" y="231478"/>
                  </a:lnTo>
                  <a:lnTo>
                    <a:pt x="124860" y="234983"/>
                  </a:lnTo>
                  <a:lnTo>
                    <a:pt x="128727" y="237850"/>
                  </a:lnTo>
                  <a:lnTo>
                    <a:pt x="133165" y="239641"/>
                  </a:lnTo>
                  <a:lnTo>
                    <a:pt x="130298" y="243632"/>
                  </a:lnTo>
                  <a:lnTo>
                    <a:pt x="125355" y="243508"/>
                  </a:lnTo>
                  <a:lnTo>
                    <a:pt x="121278" y="245975"/>
                  </a:lnTo>
                  <a:lnTo>
                    <a:pt x="121498" y="250814"/>
                  </a:lnTo>
                  <a:lnTo>
                    <a:pt x="125441" y="253519"/>
                  </a:lnTo>
                  <a:lnTo>
                    <a:pt x="128927" y="256853"/>
                  </a:lnTo>
                  <a:lnTo>
                    <a:pt x="128584" y="261691"/>
                  </a:lnTo>
                  <a:lnTo>
                    <a:pt x="130394" y="266149"/>
                  </a:lnTo>
                  <a:lnTo>
                    <a:pt x="130956" y="272578"/>
                  </a:lnTo>
                  <a:lnTo>
                    <a:pt x="130508" y="277484"/>
                  </a:lnTo>
                  <a:lnTo>
                    <a:pt x="129431" y="282627"/>
                  </a:lnTo>
                  <a:lnTo>
                    <a:pt x="127755" y="287694"/>
                  </a:lnTo>
                  <a:lnTo>
                    <a:pt x="125260" y="292019"/>
                  </a:lnTo>
                  <a:lnTo>
                    <a:pt x="120440" y="292162"/>
                  </a:lnTo>
                  <a:lnTo>
                    <a:pt x="114735" y="293143"/>
                  </a:lnTo>
                  <a:lnTo>
                    <a:pt x="109810" y="294029"/>
                  </a:lnTo>
                  <a:lnTo>
                    <a:pt x="105333" y="296562"/>
                  </a:lnTo>
                  <a:lnTo>
                    <a:pt x="103991" y="301953"/>
                  </a:lnTo>
                  <a:lnTo>
                    <a:pt x="100247" y="305211"/>
                  </a:lnTo>
                  <a:lnTo>
                    <a:pt x="96923" y="309745"/>
                  </a:lnTo>
                  <a:lnTo>
                    <a:pt x="93199" y="312717"/>
                  </a:lnTo>
                  <a:lnTo>
                    <a:pt x="89160" y="315793"/>
                  </a:lnTo>
                  <a:lnTo>
                    <a:pt x="86226" y="319794"/>
                  </a:lnTo>
                  <a:lnTo>
                    <a:pt x="81873" y="324051"/>
                  </a:lnTo>
                  <a:lnTo>
                    <a:pt x="78873" y="327871"/>
                  </a:lnTo>
                  <a:lnTo>
                    <a:pt x="75539" y="331738"/>
                  </a:lnTo>
                  <a:lnTo>
                    <a:pt x="72253" y="335405"/>
                  </a:lnTo>
                  <a:lnTo>
                    <a:pt x="70395" y="339815"/>
                  </a:lnTo>
                  <a:lnTo>
                    <a:pt x="67376" y="344216"/>
                  </a:lnTo>
                  <a:lnTo>
                    <a:pt x="64071" y="349073"/>
                  </a:lnTo>
                  <a:lnTo>
                    <a:pt x="61080" y="353065"/>
                  </a:lnTo>
                  <a:lnTo>
                    <a:pt x="58318" y="357570"/>
                  </a:lnTo>
                  <a:lnTo>
                    <a:pt x="55137" y="361685"/>
                  </a:lnTo>
                  <a:lnTo>
                    <a:pt x="52175" y="366323"/>
                  </a:lnTo>
                  <a:lnTo>
                    <a:pt x="49193" y="370905"/>
                  </a:lnTo>
                  <a:lnTo>
                    <a:pt x="46564" y="375343"/>
                  </a:lnTo>
                  <a:lnTo>
                    <a:pt x="43202" y="379030"/>
                  </a:lnTo>
                  <a:lnTo>
                    <a:pt x="40983" y="383306"/>
                  </a:lnTo>
                  <a:lnTo>
                    <a:pt x="37829" y="387916"/>
                  </a:lnTo>
                  <a:lnTo>
                    <a:pt x="35782" y="392612"/>
                  </a:lnTo>
                  <a:lnTo>
                    <a:pt x="34134" y="397641"/>
                  </a:lnTo>
                  <a:lnTo>
                    <a:pt x="38201" y="402975"/>
                  </a:lnTo>
                  <a:lnTo>
                    <a:pt x="39449" y="407929"/>
                  </a:lnTo>
                  <a:lnTo>
                    <a:pt x="40944" y="412510"/>
                  </a:lnTo>
                  <a:lnTo>
                    <a:pt x="41383" y="417854"/>
                  </a:lnTo>
                  <a:lnTo>
                    <a:pt x="41259" y="422835"/>
                  </a:lnTo>
                  <a:lnTo>
                    <a:pt x="39868" y="427788"/>
                  </a:lnTo>
                  <a:lnTo>
                    <a:pt x="40659" y="432589"/>
                  </a:lnTo>
                  <a:lnTo>
                    <a:pt x="41811" y="437227"/>
                  </a:lnTo>
                  <a:lnTo>
                    <a:pt x="45869" y="439723"/>
                  </a:lnTo>
                  <a:lnTo>
                    <a:pt x="49879" y="442304"/>
                  </a:lnTo>
                  <a:lnTo>
                    <a:pt x="50708" y="447067"/>
                  </a:lnTo>
                  <a:lnTo>
                    <a:pt x="51736" y="451772"/>
                  </a:lnTo>
                  <a:lnTo>
                    <a:pt x="46926" y="451639"/>
                  </a:lnTo>
                  <a:lnTo>
                    <a:pt x="42392" y="449953"/>
                  </a:lnTo>
                  <a:lnTo>
                    <a:pt x="37611" y="450782"/>
                  </a:lnTo>
                  <a:lnTo>
                    <a:pt x="34105" y="447486"/>
                  </a:lnTo>
                  <a:lnTo>
                    <a:pt x="30486" y="444343"/>
                  </a:lnTo>
                  <a:lnTo>
                    <a:pt x="28210" y="448524"/>
                  </a:lnTo>
                  <a:lnTo>
                    <a:pt x="27438" y="453391"/>
                  </a:lnTo>
                  <a:lnTo>
                    <a:pt x="23656" y="456315"/>
                  </a:lnTo>
                  <a:lnTo>
                    <a:pt x="21218" y="460611"/>
                  </a:lnTo>
                  <a:lnTo>
                    <a:pt x="19694" y="465164"/>
                  </a:lnTo>
                  <a:lnTo>
                    <a:pt x="17503" y="469536"/>
                  </a:lnTo>
                  <a:lnTo>
                    <a:pt x="16189" y="474194"/>
                  </a:lnTo>
                  <a:lnTo>
                    <a:pt x="16494" y="478957"/>
                  </a:lnTo>
                  <a:lnTo>
                    <a:pt x="14160" y="483119"/>
                  </a:lnTo>
                  <a:lnTo>
                    <a:pt x="14731" y="487919"/>
                  </a:lnTo>
                  <a:lnTo>
                    <a:pt x="12255" y="491987"/>
                  </a:lnTo>
                  <a:lnTo>
                    <a:pt x="8578" y="495044"/>
                  </a:lnTo>
                  <a:lnTo>
                    <a:pt x="5635" y="498835"/>
                  </a:lnTo>
                  <a:lnTo>
                    <a:pt x="2101" y="502350"/>
                  </a:lnTo>
                  <a:lnTo>
                    <a:pt x="1158" y="507027"/>
                  </a:lnTo>
                  <a:lnTo>
                    <a:pt x="825" y="511789"/>
                  </a:lnTo>
                  <a:lnTo>
                    <a:pt x="187" y="516799"/>
                  </a:lnTo>
                  <a:lnTo>
                    <a:pt x="-213" y="521695"/>
                  </a:lnTo>
                  <a:lnTo>
                    <a:pt x="4511" y="521095"/>
                  </a:lnTo>
                  <a:lnTo>
                    <a:pt x="9093" y="522676"/>
                  </a:lnTo>
                  <a:lnTo>
                    <a:pt x="8921" y="527525"/>
                  </a:lnTo>
                  <a:lnTo>
                    <a:pt x="13027" y="529972"/>
                  </a:lnTo>
                  <a:lnTo>
                    <a:pt x="14798" y="535468"/>
                  </a:lnTo>
                  <a:lnTo>
                    <a:pt x="16741" y="539897"/>
                  </a:lnTo>
                  <a:lnTo>
                    <a:pt x="21647" y="540878"/>
                  </a:lnTo>
                  <a:lnTo>
                    <a:pt x="26562" y="540488"/>
                  </a:lnTo>
                  <a:lnTo>
                    <a:pt x="28943" y="544965"/>
                  </a:lnTo>
                  <a:lnTo>
                    <a:pt x="32058" y="549727"/>
                  </a:lnTo>
                  <a:lnTo>
                    <a:pt x="33629" y="554556"/>
                  </a:lnTo>
                  <a:lnTo>
                    <a:pt x="38192" y="557642"/>
                  </a:lnTo>
                  <a:lnTo>
                    <a:pt x="42954" y="555337"/>
                  </a:lnTo>
                  <a:lnTo>
                    <a:pt x="47764" y="554795"/>
                  </a:lnTo>
                  <a:lnTo>
                    <a:pt x="51422" y="558214"/>
                  </a:lnTo>
                  <a:lnTo>
                    <a:pt x="54098" y="562205"/>
                  </a:lnTo>
                  <a:lnTo>
                    <a:pt x="53279" y="567091"/>
                  </a:lnTo>
                  <a:lnTo>
                    <a:pt x="54680" y="571835"/>
                  </a:lnTo>
                  <a:lnTo>
                    <a:pt x="59490" y="572025"/>
                  </a:lnTo>
                  <a:lnTo>
                    <a:pt x="58137" y="567425"/>
                  </a:lnTo>
                  <a:lnTo>
                    <a:pt x="63004" y="567253"/>
                  </a:lnTo>
                  <a:lnTo>
                    <a:pt x="68043" y="567044"/>
                  </a:lnTo>
                  <a:lnTo>
                    <a:pt x="71634" y="563634"/>
                  </a:lnTo>
                  <a:lnTo>
                    <a:pt x="72205" y="558890"/>
                  </a:lnTo>
                  <a:lnTo>
                    <a:pt x="74539" y="554709"/>
                  </a:lnTo>
                  <a:lnTo>
                    <a:pt x="79597" y="556499"/>
                  </a:lnTo>
                  <a:lnTo>
                    <a:pt x="84388" y="557995"/>
                  </a:lnTo>
                  <a:lnTo>
                    <a:pt x="86969" y="562053"/>
                  </a:lnTo>
                  <a:lnTo>
                    <a:pt x="90741" y="565453"/>
                  </a:lnTo>
                  <a:lnTo>
                    <a:pt x="94703" y="568110"/>
                  </a:lnTo>
                  <a:lnTo>
                    <a:pt x="99313" y="569501"/>
                  </a:lnTo>
                  <a:lnTo>
                    <a:pt x="102400" y="565481"/>
                  </a:lnTo>
                  <a:lnTo>
                    <a:pt x="107439" y="565529"/>
                  </a:lnTo>
                  <a:lnTo>
                    <a:pt x="111782" y="567472"/>
                  </a:lnTo>
                  <a:lnTo>
                    <a:pt x="116573" y="567310"/>
                  </a:lnTo>
                  <a:lnTo>
                    <a:pt x="121402" y="567120"/>
                  </a:lnTo>
                  <a:lnTo>
                    <a:pt x="125069" y="570187"/>
                  </a:lnTo>
                  <a:lnTo>
                    <a:pt x="129584" y="571758"/>
                  </a:lnTo>
                  <a:lnTo>
                    <a:pt x="133899" y="569320"/>
                  </a:lnTo>
                  <a:lnTo>
                    <a:pt x="138680" y="569368"/>
                  </a:lnTo>
                  <a:lnTo>
                    <a:pt x="143262" y="571063"/>
                  </a:lnTo>
                  <a:lnTo>
                    <a:pt x="146901" y="574321"/>
                  </a:lnTo>
                  <a:lnTo>
                    <a:pt x="151739" y="574016"/>
                  </a:lnTo>
                  <a:lnTo>
                    <a:pt x="156530" y="574845"/>
                  </a:lnTo>
                  <a:lnTo>
                    <a:pt x="160931" y="572721"/>
                  </a:lnTo>
                  <a:lnTo>
                    <a:pt x="165512" y="570749"/>
                  </a:lnTo>
                  <a:lnTo>
                    <a:pt x="168913" y="567196"/>
                  </a:lnTo>
                  <a:lnTo>
                    <a:pt x="173666" y="568701"/>
                  </a:lnTo>
                  <a:lnTo>
                    <a:pt x="178209" y="567053"/>
                  </a:lnTo>
                  <a:lnTo>
                    <a:pt x="182876" y="568596"/>
                  </a:lnTo>
                  <a:lnTo>
                    <a:pt x="185458" y="572730"/>
                  </a:lnTo>
                  <a:lnTo>
                    <a:pt x="186858" y="577435"/>
                  </a:lnTo>
                  <a:lnTo>
                    <a:pt x="190430" y="580712"/>
                  </a:lnTo>
                  <a:lnTo>
                    <a:pt x="195193" y="580922"/>
                  </a:lnTo>
                  <a:lnTo>
                    <a:pt x="198631" y="584227"/>
                  </a:lnTo>
                  <a:lnTo>
                    <a:pt x="201155" y="588323"/>
                  </a:lnTo>
                  <a:lnTo>
                    <a:pt x="203603" y="592409"/>
                  </a:lnTo>
                  <a:lnTo>
                    <a:pt x="208394" y="592276"/>
                  </a:lnTo>
                  <a:lnTo>
                    <a:pt x="213233" y="591390"/>
                  </a:lnTo>
                  <a:lnTo>
                    <a:pt x="217938" y="589970"/>
                  </a:lnTo>
                  <a:lnTo>
                    <a:pt x="221062" y="586360"/>
                  </a:lnTo>
                  <a:lnTo>
                    <a:pt x="224072" y="582665"/>
                  </a:lnTo>
                  <a:lnTo>
                    <a:pt x="226177" y="578178"/>
                  </a:lnTo>
                  <a:lnTo>
                    <a:pt x="227587" y="573568"/>
                  </a:lnTo>
                  <a:lnTo>
                    <a:pt x="231921" y="571540"/>
                  </a:lnTo>
                  <a:lnTo>
                    <a:pt x="236521" y="569463"/>
                  </a:lnTo>
                  <a:lnTo>
                    <a:pt x="241684" y="568301"/>
                  </a:lnTo>
                  <a:lnTo>
                    <a:pt x="246456" y="567082"/>
                  </a:lnTo>
                  <a:lnTo>
                    <a:pt x="251257" y="566348"/>
                  </a:lnTo>
                  <a:lnTo>
                    <a:pt x="255905" y="564824"/>
                  </a:lnTo>
                  <a:lnTo>
                    <a:pt x="260839" y="564758"/>
                  </a:lnTo>
                  <a:lnTo>
                    <a:pt x="265649" y="564815"/>
                  </a:lnTo>
                  <a:lnTo>
                    <a:pt x="270420" y="563158"/>
                  </a:lnTo>
                  <a:lnTo>
                    <a:pt x="274964" y="561519"/>
                  </a:lnTo>
                  <a:lnTo>
                    <a:pt x="279498" y="559995"/>
                  </a:lnTo>
                  <a:lnTo>
                    <a:pt x="284318" y="559071"/>
                  </a:lnTo>
                  <a:lnTo>
                    <a:pt x="289071" y="558176"/>
                  </a:lnTo>
                  <a:lnTo>
                    <a:pt x="293967" y="557804"/>
                  </a:lnTo>
                  <a:lnTo>
                    <a:pt x="297996" y="555061"/>
                  </a:lnTo>
                  <a:lnTo>
                    <a:pt x="298586" y="550318"/>
                  </a:lnTo>
                  <a:lnTo>
                    <a:pt x="302263" y="546927"/>
                  </a:lnTo>
                  <a:lnTo>
                    <a:pt x="303406" y="542250"/>
                  </a:lnTo>
                  <a:lnTo>
                    <a:pt x="306178" y="538097"/>
                  </a:lnTo>
                  <a:lnTo>
                    <a:pt x="307311" y="533468"/>
                  </a:lnTo>
                  <a:lnTo>
                    <a:pt x="312083" y="532649"/>
                  </a:lnTo>
                  <a:lnTo>
                    <a:pt x="316036" y="529906"/>
                  </a:lnTo>
                  <a:lnTo>
                    <a:pt x="320846" y="529858"/>
                  </a:lnTo>
                  <a:lnTo>
                    <a:pt x="323942" y="526220"/>
                  </a:lnTo>
                  <a:lnTo>
                    <a:pt x="326675" y="522238"/>
                  </a:lnTo>
                  <a:lnTo>
                    <a:pt x="328590" y="517656"/>
                  </a:lnTo>
                  <a:lnTo>
                    <a:pt x="331019" y="513342"/>
                  </a:lnTo>
                  <a:lnTo>
                    <a:pt x="334629" y="516695"/>
                  </a:lnTo>
                  <a:lnTo>
                    <a:pt x="337343" y="521381"/>
                  </a:lnTo>
                  <a:lnTo>
                    <a:pt x="341106" y="517885"/>
                  </a:lnTo>
                  <a:lnTo>
                    <a:pt x="340134" y="513056"/>
                  </a:lnTo>
                  <a:lnTo>
                    <a:pt x="335772" y="510884"/>
                  </a:lnTo>
                  <a:lnTo>
                    <a:pt x="332171" y="507227"/>
                  </a:lnTo>
                  <a:lnTo>
                    <a:pt x="336991" y="506188"/>
                  </a:lnTo>
                  <a:lnTo>
                    <a:pt x="341686" y="504817"/>
                  </a:lnTo>
                  <a:lnTo>
                    <a:pt x="345916" y="508608"/>
                  </a:lnTo>
                  <a:lnTo>
                    <a:pt x="351764" y="510437"/>
                  </a:lnTo>
                  <a:lnTo>
                    <a:pt x="356060" y="507074"/>
                  </a:lnTo>
                  <a:lnTo>
                    <a:pt x="356365" y="502150"/>
                  </a:lnTo>
                  <a:lnTo>
                    <a:pt x="360851" y="505588"/>
                  </a:lnTo>
                  <a:lnTo>
                    <a:pt x="365833" y="506160"/>
                  </a:lnTo>
                  <a:lnTo>
                    <a:pt x="370528" y="507760"/>
                  </a:lnTo>
                  <a:lnTo>
                    <a:pt x="374748" y="503664"/>
                  </a:lnTo>
                  <a:lnTo>
                    <a:pt x="376386" y="498645"/>
                  </a:lnTo>
                  <a:lnTo>
                    <a:pt x="379834" y="502150"/>
                  </a:lnTo>
                  <a:lnTo>
                    <a:pt x="384626" y="501245"/>
                  </a:lnTo>
                  <a:lnTo>
                    <a:pt x="387473" y="497282"/>
                  </a:lnTo>
                  <a:lnTo>
                    <a:pt x="392055" y="494844"/>
                  </a:lnTo>
                  <a:lnTo>
                    <a:pt x="396960" y="495892"/>
                  </a:lnTo>
                  <a:lnTo>
                    <a:pt x="401647" y="496930"/>
                  </a:lnTo>
                  <a:lnTo>
                    <a:pt x="406152" y="494825"/>
                  </a:lnTo>
                  <a:lnTo>
                    <a:pt x="410733" y="496501"/>
                  </a:lnTo>
                  <a:lnTo>
                    <a:pt x="414886" y="499035"/>
                  </a:lnTo>
                  <a:lnTo>
                    <a:pt x="417449" y="503331"/>
                  </a:lnTo>
                  <a:lnTo>
                    <a:pt x="421144" y="506779"/>
                  </a:lnTo>
                  <a:lnTo>
                    <a:pt x="426964" y="507770"/>
                  </a:lnTo>
                  <a:lnTo>
                    <a:pt x="431841" y="508341"/>
                  </a:lnTo>
                  <a:lnTo>
                    <a:pt x="433146" y="513208"/>
                  </a:lnTo>
                  <a:lnTo>
                    <a:pt x="438851" y="514151"/>
                  </a:lnTo>
                  <a:lnTo>
                    <a:pt x="440890" y="518514"/>
                  </a:lnTo>
                  <a:lnTo>
                    <a:pt x="445652" y="518095"/>
                  </a:lnTo>
                  <a:lnTo>
                    <a:pt x="449948" y="515790"/>
                  </a:lnTo>
                  <a:lnTo>
                    <a:pt x="454024" y="518609"/>
                  </a:lnTo>
                  <a:lnTo>
                    <a:pt x="451215" y="523343"/>
                  </a:lnTo>
                  <a:lnTo>
                    <a:pt x="456196" y="522181"/>
                  </a:lnTo>
                  <a:lnTo>
                    <a:pt x="459664" y="525524"/>
                  </a:lnTo>
                  <a:lnTo>
                    <a:pt x="460664" y="530420"/>
                  </a:lnTo>
                  <a:lnTo>
                    <a:pt x="464921" y="533849"/>
                  </a:lnTo>
                  <a:lnTo>
                    <a:pt x="464674" y="528544"/>
                  </a:lnTo>
                  <a:lnTo>
                    <a:pt x="466969" y="523981"/>
                  </a:lnTo>
                  <a:lnTo>
                    <a:pt x="471351" y="521200"/>
                  </a:lnTo>
                  <a:lnTo>
                    <a:pt x="476380" y="523362"/>
                  </a:lnTo>
                  <a:lnTo>
                    <a:pt x="481466" y="524572"/>
                  </a:lnTo>
                  <a:lnTo>
                    <a:pt x="486457" y="524200"/>
                  </a:lnTo>
                  <a:lnTo>
                    <a:pt x="490658" y="527229"/>
                  </a:lnTo>
                  <a:lnTo>
                    <a:pt x="491801" y="531963"/>
                  </a:lnTo>
                  <a:lnTo>
                    <a:pt x="494429" y="536821"/>
                  </a:lnTo>
                  <a:lnTo>
                    <a:pt x="497230" y="541450"/>
                  </a:lnTo>
                  <a:lnTo>
                    <a:pt x="501812" y="539564"/>
                  </a:lnTo>
                  <a:lnTo>
                    <a:pt x="506240" y="543012"/>
                  </a:lnTo>
                  <a:lnTo>
                    <a:pt x="509889" y="539116"/>
                  </a:lnTo>
                  <a:lnTo>
                    <a:pt x="513909" y="536507"/>
                  </a:lnTo>
                  <a:lnTo>
                    <a:pt x="517680" y="541726"/>
                  </a:lnTo>
                  <a:lnTo>
                    <a:pt x="518509" y="546631"/>
                  </a:lnTo>
                  <a:lnTo>
                    <a:pt x="523719" y="546508"/>
                  </a:lnTo>
                  <a:lnTo>
                    <a:pt x="521347" y="551270"/>
                  </a:lnTo>
                  <a:lnTo>
                    <a:pt x="520842" y="556376"/>
                  </a:lnTo>
                  <a:lnTo>
                    <a:pt x="525748" y="556404"/>
                  </a:lnTo>
                  <a:lnTo>
                    <a:pt x="524967" y="562100"/>
                  </a:lnTo>
                  <a:lnTo>
                    <a:pt x="522157" y="566120"/>
                  </a:lnTo>
                  <a:lnTo>
                    <a:pt x="523624" y="571063"/>
                  </a:lnTo>
                  <a:lnTo>
                    <a:pt x="524453" y="575969"/>
                  </a:lnTo>
                  <a:lnTo>
                    <a:pt x="522957" y="581026"/>
                  </a:lnTo>
                  <a:lnTo>
                    <a:pt x="519395" y="584875"/>
                  </a:lnTo>
                  <a:lnTo>
                    <a:pt x="519947" y="589818"/>
                  </a:lnTo>
                  <a:lnTo>
                    <a:pt x="523157" y="593618"/>
                  </a:lnTo>
                  <a:lnTo>
                    <a:pt x="524053" y="598400"/>
                  </a:lnTo>
                  <a:lnTo>
                    <a:pt x="529101" y="599410"/>
                  </a:lnTo>
                  <a:lnTo>
                    <a:pt x="533101" y="596790"/>
                  </a:lnTo>
                  <a:lnTo>
                    <a:pt x="534606" y="601857"/>
                  </a:lnTo>
                  <a:lnTo>
                    <a:pt x="539426" y="602982"/>
                  </a:lnTo>
                  <a:lnTo>
                    <a:pt x="539549" y="609230"/>
                  </a:lnTo>
                  <a:lnTo>
                    <a:pt x="543836" y="612002"/>
                  </a:lnTo>
                  <a:lnTo>
                    <a:pt x="547465" y="608296"/>
                  </a:lnTo>
                  <a:lnTo>
                    <a:pt x="548741" y="603315"/>
                  </a:lnTo>
                  <a:lnTo>
                    <a:pt x="553780" y="603343"/>
                  </a:lnTo>
                  <a:lnTo>
                    <a:pt x="554904" y="608172"/>
                  </a:lnTo>
                  <a:lnTo>
                    <a:pt x="556494" y="613716"/>
                  </a:lnTo>
                  <a:lnTo>
                    <a:pt x="553256" y="617288"/>
                  </a:lnTo>
                  <a:lnTo>
                    <a:pt x="554894" y="621898"/>
                  </a:lnTo>
                  <a:lnTo>
                    <a:pt x="556704" y="627204"/>
                  </a:lnTo>
                  <a:lnTo>
                    <a:pt x="552770" y="629966"/>
                  </a:lnTo>
                  <a:lnTo>
                    <a:pt x="554123" y="635005"/>
                  </a:lnTo>
                  <a:lnTo>
                    <a:pt x="558799" y="632442"/>
                  </a:lnTo>
                  <a:lnTo>
                    <a:pt x="561295" y="637424"/>
                  </a:lnTo>
                  <a:lnTo>
                    <a:pt x="559914" y="644310"/>
                  </a:lnTo>
                  <a:lnTo>
                    <a:pt x="558390" y="649292"/>
                  </a:lnTo>
                  <a:lnTo>
                    <a:pt x="563267" y="649254"/>
                  </a:lnTo>
                  <a:lnTo>
                    <a:pt x="566829" y="652454"/>
                  </a:lnTo>
                  <a:lnTo>
                    <a:pt x="571649" y="655388"/>
                  </a:lnTo>
                  <a:lnTo>
                    <a:pt x="575802" y="657950"/>
                  </a:lnTo>
                  <a:lnTo>
                    <a:pt x="580488" y="655550"/>
                  </a:lnTo>
                  <a:lnTo>
                    <a:pt x="583517" y="659646"/>
                  </a:lnTo>
                  <a:lnTo>
                    <a:pt x="588575" y="660208"/>
                  </a:lnTo>
                  <a:lnTo>
                    <a:pt x="589556" y="665608"/>
                  </a:lnTo>
                  <a:lnTo>
                    <a:pt x="590870" y="670523"/>
                  </a:lnTo>
                  <a:lnTo>
                    <a:pt x="591432" y="675448"/>
                  </a:lnTo>
                  <a:lnTo>
                    <a:pt x="590118" y="680134"/>
                  </a:lnTo>
                  <a:lnTo>
                    <a:pt x="592004" y="685373"/>
                  </a:lnTo>
                  <a:lnTo>
                    <a:pt x="591461" y="690354"/>
                  </a:lnTo>
                  <a:lnTo>
                    <a:pt x="589223" y="694964"/>
                  </a:lnTo>
                  <a:lnTo>
                    <a:pt x="593928" y="695860"/>
                  </a:lnTo>
                  <a:lnTo>
                    <a:pt x="596985" y="699574"/>
                  </a:lnTo>
                  <a:lnTo>
                    <a:pt x="601186" y="702203"/>
                  </a:lnTo>
                  <a:lnTo>
                    <a:pt x="606472" y="703289"/>
                  </a:lnTo>
                  <a:lnTo>
                    <a:pt x="605424" y="708271"/>
                  </a:lnTo>
                  <a:lnTo>
                    <a:pt x="600386" y="708242"/>
                  </a:lnTo>
                  <a:lnTo>
                    <a:pt x="595395" y="708538"/>
                  </a:lnTo>
                  <a:lnTo>
                    <a:pt x="590822" y="710281"/>
                  </a:lnTo>
                  <a:lnTo>
                    <a:pt x="585765" y="711490"/>
                  </a:lnTo>
                  <a:lnTo>
                    <a:pt x="583022" y="707452"/>
                  </a:lnTo>
                  <a:lnTo>
                    <a:pt x="580802" y="703070"/>
                  </a:lnTo>
                  <a:lnTo>
                    <a:pt x="577306" y="706480"/>
                  </a:lnTo>
                  <a:lnTo>
                    <a:pt x="572458" y="705994"/>
                  </a:lnTo>
                  <a:lnTo>
                    <a:pt x="573440" y="711690"/>
                  </a:lnTo>
                  <a:lnTo>
                    <a:pt x="569410" y="715558"/>
                  </a:lnTo>
                  <a:lnTo>
                    <a:pt x="565029" y="711995"/>
                  </a:lnTo>
                  <a:lnTo>
                    <a:pt x="560533" y="709176"/>
                  </a:lnTo>
                  <a:lnTo>
                    <a:pt x="558999" y="704365"/>
                  </a:lnTo>
                  <a:lnTo>
                    <a:pt x="554485" y="702689"/>
                  </a:lnTo>
                  <a:lnTo>
                    <a:pt x="552085" y="707395"/>
                  </a:lnTo>
                  <a:lnTo>
                    <a:pt x="548731" y="703584"/>
                  </a:lnTo>
                  <a:lnTo>
                    <a:pt x="545589" y="707804"/>
                  </a:lnTo>
                  <a:lnTo>
                    <a:pt x="545693" y="712833"/>
                  </a:lnTo>
                  <a:lnTo>
                    <a:pt x="541941" y="716329"/>
                  </a:lnTo>
                  <a:lnTo>
                    <a:pt x="539607" y="711805"/>
                  </a:lnTo>
                  <a:lnTo>
                    <a:pt x="540073" y="706994"/>
                  </a:lnTo>
                  <a:lnTo>
                    <a:pt x="540083" y="702232"/>
                  </a:lnTo>
                  <a:lnTo>
                    <a:pt x="538540" y="696755"/>
                  </a:lnTo>
                  <a:lnTo>
                    <a:pt x="533911" y="698222"/>
                  </a:lnTo>
                  <a:lnTo>
                    <a:pt x="531025" y="702213"/>
                  </a:lnTo>
                  <a:lnTo>
                    <a:pt x="526062" y="702670"/>
                  </a:lnTo>
                  <a:lnTo>
                    <a:pt x="522681" y="706242"/>
                  </a:lnTo>
                  <a:lnTo>
                    <a:pt x="518509" y="709900"/>
                  </a:lnTo>
                  <a:lnTo>
                    <a:pt x="518728" y="715576"/>
                  </a:lnTo>
                  <a:lnTo>
                    <a:pt x="521328" y="721139"/>
                  </a:lnTo>
                  <a:lnTo>
                    <a:pt x="522033" y="726054"/>
                  </a:lnTo>
                  <a:lnTo>
                    <a:pt x="519842" y="730616"/>
                  </a:lnTo>
                  <a:lnTo>
                    <a:pt x="524605" y="734664"/>
                  </a:lnTo>
                  <a:lnTo>
                    <a:pt x="528644" y="737789"/>
                  </a:lnTo>
                  <a:lnTo>
                    <a:pt x="526767" y="742980"/>
                  </a:lnTo>
                  <a:lnTo>
                    <a:pt x="524300" y="747066"/>
                  </a:lnTo>
                  <a:lnTo>
                    <a:pt x="525967" y="752762"/>
                  </a:lnTo>
                  <a:lnTo>
                    <a:pt x="526481" y="757963"/>
                  </a:lnTo>
                  <a:lnTo>
                    <a:pt x="522567" y="761849"/>
                  </a:lnTo>
                  <a:lnTo>
                    <a:pt x="517699" y="763678"/>
                  </a:lnTo>
                  <a:lnTo>
                    <a:pt x="512842" y="765573"/>
                  </a:lnTo>
                  <a:lnTo>
                    <a:pt x="510431" y="769688"/>
                  </a:lnTo>
                  <a:lnTo>
                    <a:pt x="511327" y="774574"/>
                  </a:lnTo>
                  <a:lnTo>
                    <a:pt x="512803" y="779394"/>
                  </a:lnTo>
                  <a:lnTo>
                    <a:pt x="509660" y="783080"/>
                  </a:lnTo>
                  <a:lnTo>
                    <a:pt x="507708" y="787852"/>
                  </a:lnTo>
                  <a:lnTo>
                    <a:pt x="502716" y="789900"/>
                  </a:lnTo>
                  <a:lnTo>
                    <a:pt x="500087" y="794472"/>
                  </a:lnTo>
                  <a:lnTo>
                    <a:pt x="495029" y="796225"/>
                  </a:lnTo>
                  <a:lnTo>
                    <a:pt x="493210" y="801311"/>
                  </a:lnTo>
                  <a:lnTo>
                    <a:pt x="496135" y="805435"/>
                  </a:lnTo>
                  <a:lnTo>
                    <a:pt x="497640" y="810474"/>
                  </a:lnTo>
                  <a:lnTo>
                    <a:pt x="494468" y="814122"/>
                  </a:lnTo>
                  <a:lnTo>
                    <a:pt x="496239" y="819513"/>
                  </a:lnTo>
                  <a:lnTo>
                    <a:pt x="491820" y="823238"/>
                  </a:lnTo>
                  <a:lnTo>
                    <a:pt x="487753" y="820237"/>
                  </a:lnTo>
                  <a:lnTo>
                    <a:pt x="482809" y="818447"/>
                  </a:lnTo>
                  <a:lnTo>
                    <a:pt x="477808" y="819475"/>
                  </a:lnTo>
                  <a:lnTo>
                    <a:pt x="474846" y="823904"/>
                  </a:lnTo>
                  <a:lnTo>
                    <a:pt x="476989" y="828219"/>
                  </a:lnTo>
                  <a:lnTo>
                    <a:pt x="479657" y="832629"/>
                  </a:lnTo>
                  <a:lnTo>
                    <a:pt x="481790" y="837382"/>
                  </a:lnTo>
                  <a:lnTo>
                    <a:pt x="484285" y="841573"/>
                  </a:lnTo>
                  <a:lnTo>
                    <a:pt x="488762" y="844135"/>
                  </a:lnTo>
                  <a:lnTo>
                    <a:pt x="493649" y="845612"/>
                  </a:lnTo>
                  <a:lnTo>
                    <a:pt x="499507" y="847822"/>
                  </a:lnTo>
                  <a:lnTo>
                    <a:pt x="504802" y="849317"/>
                  </a:lnTo>
                  <a:lnTo>
                    <a:pt x="509955" y="849526"/>
                  </a:lnTo>
                  <a:lnTo>
                    <a:pt x="514975" y="850784"/>
                  </a:lnTo>
                  <a:lnTo>
                    <a:pt x="520138" y="848574"/>
                  </a:lnTo>
                  <a:lnTo>
                    <a:pt x="517099" y="844135"/>
                  </a:lnTo>
                  <a:lnTo>
                    <a:pt x="520947" y="840735"/>
                  </a:lnTo>
                  <a:lnTo>
                    <a:pt x="525662" y="839097"/>
                  </a:lnTo>
                  <a:lnTo>
                    <a:pt x="529701" y="841983"/>
                  </a:lnTo>
                  <a:lnTo>
                    <a:pt x="532463" y="837668"/>
                  </a:lnTo>
                  <a:lnTo>
                    <a:pt x="536378" y="834782"/>
                  </a:lnTo>
                  <a:lnTo>
                    <a:pt x="540578" y="832096"/>
                  </a:lnTo>
                  <a:lnTo>
                    <a:pt x="544741" y="829638"/>
                  </a:lnTo>
                  <a:lnTo>
                    <a:pt x="548684" y="826743"/>
                  </a:lnTo>
                  <a:lnTo>
                    <a:pt x="552237" y="823495"/>
                  </a:lnTo>
                  <a:lnTo>
                    <a:pt x="557656" y="822552"/>
                  </a:lnTo>
                  <a:lnTo>
                    <a:pt x="562438" y="821495"/>
                  </a:lnTo>
                  <a:lnTo>
                    <a:pt x="567115" y="820304"/>
                  </a:lnTo>
                  <a:lnTo>
                    <a:pt x="571735" y="822152"/>
                  </a:lnTo>
                  <a:lnTo>
                    <a:pt x="576573" y="822961"/>
                  </a:lnTo>
                  <a:lnTo>
                    <a:pt x="580831" y="825247"/>
                  </a:lnTo>
                  <a:lnTo>
                    <a:pt x="584603" y="828981"/>
                  </a:lnTo>
                  <a:lnTo>
                    <a:pt x="587403" y="833134"/>
                  </a:lnTo>
                  <a:lnTo>
                    <a:pt x="588546" y="837754"/>
                  </a:lnTo>
                  <a:lnTo>
                    <a:pt x="588937" y="842907"/>
                  </a:lnTo>
                  <a:lnTo>
                    <a:pt x="593366" y="844859"/>
                  </a:lnTo>
                  <a:lnTo>
                    <a:pt x="595071" y="839668"/>
                  </a:lnTo>
                  <a:lnTo>
                    <a:pt x="593423" y="834896"/>
                  </a:lnTo>
                  <a:lnTo>
                    <a:pt x="596566" y="829914"/>
                  </a:lnTo>
                  <a:lnTo>
                    <a:pt x="592851" y="825543"/>
                  </a:lnTo>
                  <a:lnTo>
                    <a:pt x="593366" y="819951"/>
                  </a:lnTo>
                  <a:lnTo>
                    <a:pt x="594261" y="814856"/>
                  </a:lnTo>
                  <a:lnTo>
                    <a:pt x="590575" y="811398"/>
                  </a:lnTo>
                  <a:lnTo>
                    <a:pt x="586403" y="814684"/>
                  </a:lnTo>
                  <a:lnTo>
                    <a:pt x="581421" y="812284"/>
                  </a:lnTo>
                  <a:lnTo>
                    <a:pt x="583832" y="807464"/>
                  </a:lnTo>
                  <a:lnTo>
                    <a:pt x="586555" y="803330"/>
                  </a:lnTo>
                  <a:lnTo>
                    <a:pt x="589680" y="799444"/>
                  </a:lnTo>
                  <a:lnTo>
                    <a:pt x="591937" y="793948"/>
                  </a:lnTo>
                  <a:lnTo>
                    <a:pt x="597319" y="792272"/>
                  </a:lnTo>
                  <a:lnTo>
                    <a:pt x="601805" y="787300"/>
                  </a:lnTo>
                  <a:lnTo>
                    <a:pt x="605148" y="783595"/>
                  </a:lnTo>
                  <a:lnTo>
                    <a:pt x="609282" y="779042"/>
                  </a:lnTo>
                  <a:lnTo>
                    <a:pt x="612807" y="775155"/>
                  </a:lnTo>
                  <a:lnTo>
                    <a:pt x="616750" y="770983"/>
                  </a:lnTo>
                  <a:lnTo>
                    <a:pt x="620198" y="767364"/>
                  </a:lnTo>
                  <a:lnTo>
                    <a:pt x="623846" y="762897"/>
                  </a:lnTo>
                  <a:lnTo>
                    <a:pt x="626180" y="758468"/>
                  </a:lnTo>
                  <a:lnTo>
                    <a:pt x="629352" y="753067"/>
                  </a:lnTo>
                  <a:lnTo>
                    <a:pt x="632457" y="748152"/>
                  </a:lnTo>
                  <a:lnTo>
                    <a:pt x="635257" y="743694"/>
                  </a:lnTo>
                  <a:lnTo>
                    <a:pt x="637676" y="739494"/>
                  </a:lnTo>
                  <a:lnTo>
                    <a:pt x="640248" y="734160"/>
                  </a:lnTo>
                  <a:lnTo>
                    <a:pt x="643420" y="728750"/>
                  </a:lnTo>
                  <a:lnTo>
                    <a:pt x="644467" y="723978"/>
                  </a:lnTo>
                  <a:lnTo>
                    <a:pt x="647201" y="719529"/>
                  </a:lnTo>
                  <a:lnTo>
                    <a:pt x="648868" y="713014"/>
                  </a:lnTo>
                  <a:lnTo>
                    <a:pt x="650697" y="707766"/>
                  </a:lnTo>
                  <a:lnTo>
                    <a:pt x="653488" y="703366"/>
                  </a:lnTo>
                  <a:lnTo>
                    <a:pt x="654707" y="697222"/>
                  </a:lnTo>
                  <a:lnTo>
                    <a:pt x="654573" y="692240"/>
                  </a:lnTo>
                  <a:lnTo>
                    <a:pt x="650601" y="689288"/>
                  </a:lnTo>
                  <a:lnTo>
                    <a:pt x="652563" y="684154"/>
                  </a:lnTo>
                  <a:lnTo>
                    <a:pt x="657431" y="683001"/>
                  </a:lnTo>
                  <a:lnTo>
                    <a:pt x="662136" y="680658"/>
                  </a:lnTo>
                  <a:lnTo>
                    <a:pt x="666423" y="678105"/>
                  </a:lnTo>
                  <a:lnTo>
                    <a:pt x="671433" y="675257"/>
                  </a:lnTo>
                  <a:lnTo>
                    <a:pt x="676128" y="672981"/>
                  </a:lnTo>
                  <a:lnTo>
                    <a:pt x="680901" y="671219"/>
                  </a:lnTo>
                  <a:lnTo>
                    <a:pt x="685901" y="671028"/>
                  </a:lnTo>
                  <a:lnTo>
                    <a:pt x="690835" y="671238"/>
                  </a:lnTo>
                  <a:lnTo>
                    <a:pt x="696112" y="672190"/>
                  </a:lnTo>
                  <a:lnTo>
                    <a:pt x="699398" y="668675"/>
                  </a:lnTo>
                  <a:lnTo>
                    <a:pt x="704837" y="667647"/>
                  </a:lnTo>
                  <a:lnTo>
                    <a:pt x="709980" y="669399"/>
                  </a:lnTo>
                  <a:lnTo>
                    <a:pt x="713457" y="664808"/>
                  </a:lnTo>
                  <a:lnTo>
                    <a:pt x="718267" y="663398"/>
                  </a:lnTo>
                  <a:lnTo>
                    <a:pt x="725039" y="663846"/>
                  </a:lnTo>
                  <a:lnTo>
                    <a:pt x="730173" y="664589"/>
                  </a:lnTo>
                  <a:lnTo>
                    <a:pt x="736269" y="660560"/>
                  </a:lnTo>
                  <a:lnTo>
                    <a:pt x="735374" y="654436"/>
                  </a:lnTo>
                  <a:lnTo>
                    <a:pt x="733374" y="648368"/>
                  </a:lnTo>
                  <a:lnTo>
                    <a:pt x="732288" y="643520"/>
                  </a:lnTo>
                  <a:lnTo>
                    <a:pt x="733469" y="638891"/>
                  </a:lnTo>
                  <a:lnTo>
                    <a:pt x="737165" y="633481"/>
                  </a:lnTo>
                  <a:lnTo>
                    <a:pt x="737669" y="627642"/>
                  </a:lnTo>
                  <a:lnTo>
                    <a:pt x="740251" y="631833"/>
                  </a:lnTo>
                  <a:lnTo>
                    <a:pt x="737879" y="637652"/>
                  </a:lnTo>
                  <a:lnTo>
                    <a:pt x="736708" y="642634"/>
                  </a:lnTo>
                  <a:lnTo>
                    <a:pt x="736593" y="647778"/>
                  </a:lnTo>
                  <a:lnTo>
                    <a:pt x="739889" y="652397"/>
                  </a:lnTo>
                  <a:lnTo>
                    <a:pt x="741356" y="657188"/>
                  </a:lnTo>
                  <a:lnTo>
                    <a:pt x="744680" y="660798"/>
                  </a:lnTo>
                  <a:lnTo>
                    <a:pt x="749814" y="661503"/>
                  </a:lnTo>
                  <a:lnTo>
                    <a:pt x="754329" y="665237"/>
                  </a:lnTo>
                  <a:lnTo>
                    <a:pt x="759415" y="665466"/>
                  </a:lnTo>
                  <a:lnTo>
                    <a:pt x="765301" y="663989"/>
                  </a:lnTo>
                  <a:lnTo>
                    <a:pt x="767769" y="670666"/>
                  </a:lnTo>
                  <a:lnTo>
                    <a:pt x="768607" y="675552"/>
                  </a:lnTo>
                  <a:lnTo>
                    <a:pt x="763673" y="675086"/>
                  </a:lnTo>
                  <a:lnTo>
                    <a:pt x="758653" y="675257"/>
                  </a:lnTo>
                  <a:lnTo>
                    <a:pt x="753557" y="674886"/>
                  </a:lnTo>
                  <a:lnTo>
                    <a:pt x="748814" y="676829"/>
                  </a:lnTo>
                  <a:lnTo>
                    <a:pt x="743746" y="676648"/>
                  </a:lnTo>
                  <a:lnTo>
                    <a:pt x="738831" y="675133"/>
                  </a:lnTo>
                  <a:lnTo>
                    <a:pt x="733402" y="674895"/>
                  </a:lnTo>
                  <a:lnTo>
                    <a:pt x="728230" y="673971"/>
                  </a:lnTo>
                  <a:lnTo>
                    <a:pt x="723220" y="674143"/>
                  </a:lnTo>
                  <a:lnTo>
                    <a:pt x="718334" y="675181"/>
                  </a:lnTo>
                  <a:lnTo>
                    <a:pt x="713391" y="675733"/>
                  </a:lnTo>
                  <a:lnTo>
                    <a:pt x="708561" y="673352"/>
                  </a:lnTo>
                  <a:lnTo>
                    <a:pt x="711942" y="677353"/>
                  </a:lnTo>
                  <a:lnTo>
                    <a:pt x="717429" y="680372"/>
                  </a:lnTo>
                  <a:lnTo>
                    <a:pt x="721230" y="683373"/>
                  </a:lnTo>
                  <a:lnTo>
                    <a:pt x="725106" y="686830"/>
                  </a:lnTo>
                  <a:lnTo>
                    <a:pt x="726011" y="681620"/>
                  </a:lnTo>
                  <a:lnTo>
                    <a:pt x="730935" y="680829"/>
                  </a:lnTo>
                  <a:lnTo>
                    <a:pt x="736089" y="681601"/>
                  </a:lnTo>
                  <a:lnTo>
                    <a:pt x="741232" y="682268"/>
                  </a:lnTo>
                  <a:lnTo>
                    <a:pt x="746204" y="681782"/>
                  </a:lnTo>
                  <a:lnTo>
                    <a:pt x="750462" y="684906"/>
                  </a:lnTo>
                  <a:lnTo>
                    <a:pt x="750824" y="689935"/>
                  </a:lnTo>
                  <a:lnTo>
                    <a:pt x="746242" y="693031"/>
                  </a:lnTo>
                  <a:lnTo>
                    <a:pt x="741537" y="695374"/>
                  </a:lnTo>
                  <a:lnTo>
                    <a:pt x="736546" y="695793"/>
                  </a:lnTo>
                  <a:lnTo>
                    <a:pt x="732041" y="699470"/>
                  </a:lnTo>
                  <a:lnTo>
                    <a:pt x="728392" y="703394"/>
                  </a:lnTo>
                  <a:lnTo>
                    <a:pt x="725087" y="707261"/>
                  </a:lnTo>
                  <a:lnTo>
                    <a:pt x="719686" y="707137"/>
                  </a:lnTo>
                  <a:lnTo>
                    <a:pt x="715295" y="703699"/>
                  </a:lnTo>
                  <a:lnTo>
                    <a:pt x="713819" y="698908"/>
                  </a:lnTo>
                  <a:lnTo>
                    <a:pt x="714104" y="703870"/>
                  </a:lnTo>
                  <a:lnTo>
                    <a:pt x="718010" y="707204"/>
                  </a:lnTo>
                  <a:lnTo>
                    <a:pt x="723382" y="709281"/>
                  </a:lnTo>
                  <a:lnTo>
                    <a:pt x="728593" y="710281"/>
                  </a:lnTo>
                  <a:lnTo>
                    <a:pt x="733755" y="710938"/>
                  </a:lnTo>
                  <a:lnTo>
                    <a:pt x="738927" y="711586"/>
                  </a:lnTo>
                  <a:lnTo>
                    <a:pt x="744042" y="711862"/>
                  </a:lnTo>
                  <a:lnTo>
                    <a:pt x="749138" y="712062"/>
                  </a:lnTo>
                  <a:lnTo>
                    <a:pt x="753900" y="712233"/>
                  </a:lnTo>
                  <a:lnTo>
                    <a:pt x="759434" y="712986"/>
                  </a:lnTo>
                  <a:lnTo>
                    <a:pt x="764616" y="713672"/>
                  </a:lnTo>
                  <a:lnTo>
                    <a:pt x="769807" y="714367"/>
                  </a:lnTo>
                  <a:lnTo>
                    <a:pt x="774998" y="715043"/>
                  </a:lnTo>
                  <a:lnTo>
                    <a:pt x="780199" y="715777"/>
                  </a:lnTo>
                  <a:lnTo>
                    <a:pt x="788943" y="717434"/>
                  </a:lnTo>
                  <a:lnTo>
                    <a:pt x="794162" y="718263"/>
                  </a:lnTo>
                  <a:lnTo>
                    <a:pt x="800906" y="717967"/>
                  </a:lnTo>
                  <a:lnTo>
                    <a:pt x="809555" y="718920"/>
                  </a:lnTo>
                  <a:lnTo>
                    <a:pt x="814746" y="719510"/>
                  </a:lnTo>
                  <a:lnTo>
                    <a:pt x="819880" y="719729"/>
                  </a:lnTo>
                  <a:lnTo>
                    <a:pt x="824880" y="719082"/>
                  </a:lnTo>
                  <a:lnTo>
                    <a:pt x="829910" y="718644"/>
                  </a:lnTo>
                  <a:lnTo>
                    <a:pt x="834739" y="717539"/>
                  </a:lnTo>
                  <a:lnTo>
                    <a:pt x="830129" y="716091"/>
                  </a:lnTo>
                  <a:lnTo>
                    <a:pt x="824443" y="716453"/>
                  </a:lnTo>
                  <a:lnTo>
                    <a:pt x="819499" y="717396"/>
                  </a:lnTo>
                  <a:lnTo>
                    <a:pt x="814622" y="718748"/>
                  </a:lnTo>
                  <a:lnTo>
                    <a:pt x="809431" y="718167"/>
                  </a:lnTo>
                  <a:lnTo>
                    <a:pt x="804240" y="717577"/>
                  </a:lnTo>
                  <a:lnTo>
                    <a:pt x="799087" y="717234"/>
                  </a:lnTo>
                  <a:lnTo>
                    <a:pt x="794096" y="716672"/>
                  </a:lnTo>
                  <a:lnTo>
                    <a:pt x="798496" y="713548"/>
                  </a:lnTo>
                  <a:lnTo>
                    <a:pt x="803364" y="712166"/>
                  </a:lnTo>
                  <a:lnTo>
                    <a:pt x="808231" y="710795"/>
                  </a:lnTo>
                  <a:lnTo>
                    <a:pt x="813117" y="709585"/>
                  </a:lnTo>
                  <a:lnTo>
                    <a:pt x="818156" y="709233"/>
                  </a:lnTo>
                  <a:lnTo>
                    <a:pt x="829300" y="707528"/>
                  </a:lnTo>
                  <a:lnTo>
                    <a:pt x="828471" y="702527"/>
                  </a:lnTo>
                  <a:lnTo>
                    <a:pt x="833596" y="702661"/>
                  </a:lnTo>
                  <a:lnTo>
                    <a:pt x="838225" y="704023"/>
                  </a:lnTo>
                  <a:lnTo>
                    <a:pt x="840311" y="699670"/>
                  </a:lnTo>
                  <a:lnTo>
                    <a:pt x="842921" y="705013"/>
                  </a:lnTo>
                  <a:lnTo>
                    <a:pt x="845588" y="700803"/>
                  </a:lnTo>
                  <a:lnTo>
                    <a:pt x="850874" y="702089"/>
                  </a:lnTo>
                  <a:lnTo>
                    <a:pt x="851284" y="707156"/>
                  </a:lnTo>
                  <a:lnTo>
                    <a:pt x="856170" y="705651"/>
                  </a:lnTo>
                  <a:lnTo>
                    <a:pt x="860133" y="710700"/>
                  </a:lnTo>
                  <a:lnTo>
                    <a:pt x="865771" y="709423"/>
                  </a:lnTo>
                  <a:lnTo>
                    <a:pt x="866647" y="704680"/>
                  </a:lnTo>
                  <a:lnTo>
                    <a:pt x="866400" y="699746"/>
                  </a:lnTo>
                  <a:lnTo>
                    <a:pt x="869962" y="696422"/>
                  </a:lnTo>
                  <a:lnTo>
                    <a:pt x="875677" y="700451"/>
                  </a:lnTo>
                  <a:lnTo>
                    <a:pt x="875163" y="705575"/>
                  </a:lnTo>
                  <a:lnTo>
                    <a:pt x="879192" y="708290"/>
                  </a:lnTo>
                  <a:lnTo>
                    <a:pt x="877315" y="712738"/>
                  </a:lnTo>
                  <a:lnTo>
                    <a:pt x="877754" y="717691"/>
                  </a:lnTo>
                  <a:lnTo>
                    <a:pt x="882154" y="715472"/>
                  </a:lnTo>
                  <a:lnTo>
                    <a:pt x="887269" y="715424"/>
                  </a:lnTo>
                  <a:lnTo>
                    <a:pt x="884678" y="720053"/>
                  </a:lnTo>
                  <a:lnTo>
                    <a:pt x="884069" y="726635"/>
                  </a:lnTo>
                  <a:lnTo>
                    <a:pt x="878601" y="724358"/>
                  </a:lnTo>
                  <a:lnTo>
                    <a:pt x="874239" y="728359"/>
                  </a:lnTo>
                  <a:lnTo>
                    <a:pt x="869276" y="729616"/>
                  </a:lnTo>
                  <a:lnTo>
                    <a:pt x="865276" y="732560"/>
                  </a:lnTo>
                  <a:lnTo>
                    <a:pt x="862485" y="736617"/>
                  </a:lnTo>
                  <a:lnTo>
                    <a:pt x="858170" y="740713"/>
                  </a:lnTo>
                  <a:lnTo>
                    <a:pt x="852855" y="743485"/>
                  </a:lnTo>
                  <a:lnTo>
                    <a:pt x="847407" y="741599"/>
                  </a:lnTo>
                  <a:lnTo>
                    <a:pt x="845921" y="747095"/>
                  </a:lnTo>
                  <a:lnTo>
                    <a:pt x="841997" y="750095"/>
                  </a:lnTo>
                  <a:lnTo>
                    <a:pt x="837768" y="753819"/>
                  </a:lnTo>
                  <a:lnTo>
                    <a:pt x="833225" y="757944"/>
                  </a:lnTo>
                  <a:lnTo>
                    <a:pt x="828634" y="762373"/>
                  </a:lnTo>
                  <a:lnTo>
                    <a:pt x="824195" y="766621"/>
                  </a:lnTo>
                  <a:lnTo>
                    <a:pt x="824013" y="771936"/>
                  </a:lnTo>
                  <a:lnTo>
                    <a:pt x="818480" y="773641"/>
                  </a:lnTo>
                  <a:lnTo>
                    <a:pt x="815679" y="777508"/>
                  </a:lnTo>
                  <a:lnTo>
                    <a:pt x="810898" y="779784"/>
                  </a:lnTo>
                  <a:lnTo>
                    <a:pt x="806459" y="784223"/>
                  </a:lnTo>
                  <a:lnTo>
                    <a:pt x="803659" y="788186"/>
                  </a:lnTo>
                  <a:lnTo>
                    <a:pt x="801268" y="792767"/>
                  </a:lnTo>
                  <a:lnTo>
                    <a:pt x="803421" y="797473"/>
                  </a:lnTo>
                  <a:lnTo>
                    <a:pt x="808783" y="798672"/>
                  </a:lnTo>
                  <a:lnTo>
                    <a:pt x="814108" y="799663"/>
                  </a:lnTo>
                  <a:lnTo>
                    <a:pt x="818842" y="796996"/>
                  </a:lnTo>
                  <a:lnTo>
                    <a:pt x="823376" y="793082"/>
                  </a:lnTo>
                  <a:lnTo>
                    <a:pt x="828338" y="791853"/>
                  </a:lnTo>
                  <a:lnTo>
                    <a:pt x="833510" y="791891"/>
                  </a:lnTo>
                  <a:lnTo>
                    <a:pt x="838968" y="793605"/>
                  </a:lnTo>
                  <a:lnTo>
                    <a:pt x="843702" y="796329"/>
                  </a:lnTo>
                  <a:lnTo>
                    <a:pt x="848693" y="800216"/>
                  </a:lnTo>
                  <a:lnTo>
                    <a:pt x="852675" y="803302"/>
                  </a:lnTo>
                  <a:lnTo>
                    <a:pt x="856685" y="806635"/>
                  </a:lnTo>
                  <a:lnTo>
                    <a:pt x="862056" y="808283"/>
                  </a:lnTo>
                  <a:lnTo>
                    <a:pt x="866114" y="811198"/>
                  </a:lnTo>
                  <a:lnTo>
                    <a:pt x="870705" y="807664"/>
                  </a:lnTo>
                  <a:lnTo>
                    <a:pt x="875210" y="803664"/>
                  </a:lnTo>
                  <a:lnTo>
                    <a:pt x="880907" y="806559"/>
                  </a:lnTo>
                  <a:lnTo>
                    <a:pt x="884888" y="809569"/>
                  </a:lnTo>
                  <a:lnTo>
                    <a:pt x="888965" y="813055"/>
                  </a:lnTo>
                  <a:lnTo>
                    <a:pt x="892060" y="818161"/>
                  </a:lnTo>
                  <a:lnTo>
                    <a:pt x="894585" y="822733"/>
                  </a:lnTo>
                  <a:lnTo>
                    <a:pt x="896480" y="827419"/>
                  </a:lnTo>
                  <a:lnTo>
                    <a:pt x="897537" y="832125"/>
                  </a:lnTo>
                  <a:lnTo>
                    <a:pt x="897699" y="837239"/>
                  </a:lnTo>
                  <a:lnTo>
                    <a:pt x="894013" y="841211"/>
                  </a:lnTo>
                  <a:lnTo>
                    <a:pt x="893832" y="846374"/>
                  </a:lnTo>
                  <a:lnTo>
                    <a:pt x="895137" y="852737"/>
                  </a:lnTo>
                  <a:lnTo>
                    <a:pt x="896813" y="860785"/>
                  </a:lnTo>
                  <a:lnTo>
                    <a:pt x="894718" y="866034"/>
                  </a:lnTo>
                  <a:lnTo>
                    <a:pt x="890241" y="868615"/>
                  </a:lnTo>
                  <a:lnTo>
                    <a:pt x="886031" y="871853"/>
                  </a:lnTo>
                  <a:lnTo>
                    <a:pt x="889384" y="875711"/>
                  </a:lnTo>
                  <a:lnTo>
                    <a:pt x="895327" y="879645"/>
                  </a:lnTo>
                  <a:lnTo>
                    <a:pt x="900728" y="880435"/>
                  </a:lnTo>
                  <a:lnTo>
                    <a:pt x="905957" y="880235"/>
                  </a:lnTo>
                  <a:lnTo>
                    <a:pt x="909262" y="885350"/>
                  </a:lnTo>
                  <a:lnTo>
                    <a:pt x="915035" y="885722"/>
                  </a:lnTo>
                  <a:lnTo>
                    <a:pt x="918987" y="888589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D355B876-D949-41A8-BABC-4288672D6866}"/>
                </a:ext>
              </a:extLst>
            </p:cNvPr>
            <p:cNvSpPr/>
            <p:nvPr/>
          </p:nvSpPr>
          <p:spPr>
            <a:xfrm>
              <a:off x="8407500" y="-4076700"/>
              <a:ext cx="5892687" cy="5725619"/>
            </a:xfrm>
            <a:custGeom>
              <a:avLst/>
              <a:gdLst>
                <a:gd name="connsiteX0" fmla="*/ 505022 w 613724"/>
                <a:gd name="connsiteY0" fmla="*/ 534801 h 545125"/>
                <a:gd name="connsiteX1" fmla="*/ 505079 w 613724"/>
                <a:gd name="connsiteY1" fmla="*/ 529629 h 545125"/>
                <a:gd name="connsiteX2" fmla="*/ 508365 w 613724"/>
                <a:gd name="connsiteY2" fmla="*/ 525857 h 545125"/>
                <a:gd name="connsiteX3" fmla="*/ 509251 w 613724"/>
                <a:gd name="connsiteY3" fmla="*/ 521143 h 545125"/>
                <a:gd name="connsiteX4" fmla="*/ 507574 w 613724"/>
                <a:gd name="connsiteY4" fmla="*/ 516161 h 545125"/>
                <a:gd name="connsiteX5" fmla="*/ 504012 w 613724"/>
                <a:gd name="connsiteY5" fmla="*/ 512818 h 545125"/>
                <a:gd name="connsiteX6" fmla="*/ 503460 w 613724"/>
                <a:gd name="connsiteY6" fmla="*/ 507293 h 545125"/>
                <a:gd name="connsiteX7" fmla="*/ 502935 w 613724"/>
                <a:gd name="connsiteY7" fmla="*/ 502550 h 545125"/>
                <a:gd name="connsiteX8" fmla="*/ 498640 w 613724"/>
                <a:gd name="connsiteY8" fmla="*/ 499921 h 545125"/>
                <a:gd name="connsiteX9" fmla="*/ 497583 w 613724"/>
                <a:gd name="connsiteY9" fmla="*/ 495235 h 545125"/>
                <a:gd name="connsiteX10" fmla="*/ 499154 w 613724"/>
                <a:gd name="connsiteY10" fmla="*/ 490634 h 545125"/>
                <a:gd name="connsiteX11" fmla="*/ 499440 w 613724"/>
                <a:gd name="connsiteY11" fmla="*/ 485662 h 545125"/>
                <a:gd name="connsiteX12" fmla="*/ 502478 w 613724"/>
                <a:gd name="connsiteY12" fmla="*/ 481576 h 545125"/>
                <a:gd name="connsiteX13" fmla="*/ 503584 w 613724"/>
                <a:gd name="connsiteY13" fmla="*/ 476680 h 545125"/>
                <a:gd name="connsiteX14" fmla="*/ 504098 w 613724"/>
                <a:gd name="connsiteY14" fmla="*/ 471279 h 545125"/>
                <a:gd name="connsiteX15" fmla="*/ 505726 w 613724"/>
                <a:gd name="connsiteY15" fmla="*/ 466012 h 545125"/>
                <a:gd name="connsiteX16" fmla="*/ 507908 w 613724"/>
                <a:gd name="connsiteY16" fmla="*/ 460678 h 545125"/>
                <a:gd name="connsiteX17" fmla="*/ 512423 w 613724"/>
                <a:gd name="connsiteY17" fmla="*/ 458354 h 545125"/>
                <a:gd name="connsiteX18" fmla="*/ 512661 w 613724"/>
                <a:gd name="connsiteY18" fmla="*/ 453229 h 545125"/>
                <a:gd name="connsiteX19" fmla="*/ 516757 w 613724"/>
                <a:gd name="connsiteY19" fmla="*/ 450734 h 545125"/>
                <a:gd name="connsiteX20" fmla="*/ 518423 w 613724"/>
                <a:gd name="connsiteY20" fmla="*/ 445448 h 545125"/>
                <a:gd name="connsiteX21" fmla="*/ 518137 w 613724"/>
                <a:gd name="connsiteY21" fmla="*/ 440066 h 545125"/>
                <a:gd name="connsiteX22" fmla="*/ 523347 w 613724"/>
                <a:gd name="connsiteY22" fmla="*/ 438075 h 545125"/>
                <a:gd name="connsiteX23" fmla="*/ 528987 w 613724"/>
                <a:gd name="connsiteY23" fmla="*/ 435837 h 545125"/>
                <a:gd name="connsiteX24" fmla="*/ 533606 w 613724"/>
                <a:gd name="connsiteY24" fmla="*/ 437018 h 545125"/>
                <a:gd name="connsiteX25" fmla="*/ 538226 w 613724"/>
                <a:gd name="connsiteY25" fmla="*/ 438818 h 545125"/>
                <a:gd name="connsiteX26" fmla="*/ 542779 w 613724"/>
                <a:gd name="connsiteY26" fmla="*/ 436170 h 545125"/>
                <a:gd name="connsiteX27" fmla="*/ 544846 w 613724"/>
                <a:gd name="connsiteY27" fmla="*/ 431817 h 545125"/>
                <a:gd name="connsiteX28" fmla="*/ 548551 w 613724"/>
                <a:gd name="connsiteY28" fmla="*/ 427245 h 545125"/>
                <a:gd name="connsiteX29" fmla="*/ 553199 w 613724"/>
                <a:gd name="connsiteY29" fmla="*/ 428588 h 545125"/>
                <a:gd name="connsiteX30" fmla="*/ 559133 w 613724"/>
                <a:gd name="connsiteY30" fmla="*/ 428540 h 545125"/>
                <a:gd name="connsiteX31" fmla="*/ 564858 w 613724"/>
                <a:gd name="connsiteY31" fmla="*/ 428560 h 545125"/>
                <a:gd name="connsiteX32" fmla="*/ 569620 w 613724"/>
                <a:gd name="connsiteY32" fmla="*/ 429083 h 545125"/>
                <a:gd name="connsiteX33" fmla="*/ 574364 w 613724"/>
                <a:gd name="connsiteY33" fmla="*/ 426197 h 545125"/>
                <a:gd name="connsiteX34" fmla="*/ 572478 w 613724"/>
                <a:gd name="connsiteY34" fmla="*/ 421464 h 545125"/>
                <a:gd name="connsiteX35" fmla="*/ 568067 w 613724"/>
                <a:gd name="connsiteY35" fmla="*/ 418663 h 545125"/>
                <a:gd name="connsiteX36" fmla="*/ 566286 w 613724"/>
                <a:gd name="connsiteY36" fmla="*/ 412300 h 545125"/>
                <a:gd name="connsiteX37" fmla="*/ 562257 w 613724"/>
                <a:gd name="connsiteY37" fmla="*/ 409481 h 545125"/>
                <a:gd name="connsiteX38" fmla="*/ 558162 w 613724"/>
                <a:gd name="connsiteY38" fmla="*/ 405633 h 545125"/>
                <a:gd name="connsiteX39" fmla="*/ 559057 w 613724"/>
                <a:gd name="connsiteY39" fmla="*/ 400451 h 545125"/>
                <a:gd name="connsiteX40" fmla="*/ 558399 w 613724"/>
                <a:gd name="connsiteY40" fmla="*/ 395498 h 545125"/>
                <a:gd name="connsiteX41" fmla="*/ 556123 w 613724"/>
                <a:gd name="connsiteY41" fmla="*/ 390783 h 545125"/>
                <a:gd name="connsiteX42" fmla="*/ 555809 w 613724"/>
                <a:gd name="connsiteY42" fmla="*/ 385831 h 545125"/>
                <a:gd name="connsiteX43" fmla="*/ 554866 w 613724"/>
                <a:gd name="connsiteY43" fmla="*/ 380858 h 545125"/>
                <a:gd name="connsiteX44" fmla="*/ 552913 w 613724"/>
                <a:gd name="connsiteY44" fmla="*/ 376153 h 545125"/>
                <a:gd name="connsiteX45" fmla="*/ 550742 w 613724"/>
                <a:gd name="connsiteY45" fmla="*/ 371362 h 545125"/>
                <a:gd name="connsiteX46" fmla="*/ 547446 w 613724"/>
                <a:gd name="connsiteY46" fmla="*/ 366990 h 545125"/>
                <a:gd name="connsiteX47" fmla="*/ 548922 w 613724"/>
                <a:gd name="connsiteY47" fmla="*/ 362399 h 545125"/>
                <a:gd name="connsiteX48" fmla="*/ 550466 w 613724"/>
                <a:gd name="connsiteY48" fmla="*/ 356570 h 545125"/>
                <a:gd name="connsiteX49" fmla="*/ 548332 w 613724"/>
                <a:gd name="connsiteY49" fmla="*/ 351960 h 545125"/>
                <a:gd name="connsiteX50" fmla="*/ 545303 w 613724"/>
                <a:gd name="connsiteY50" fmla="*/ 347816 h 545125"/>
                <a:gd name="connsiteX51" fmla="*/ 540988 w 613724"/>
                <a:gd name="connsiteY51" fmla="*/ 345759 h 545125"/>
                <a:gd name="connsiteX52" fmla="*/ 536111 w 613724"/>
                <a:gd name="connsiteY52" fmla="*/ 341349 h 545125"/>
                <a:gd name="connsiteX53" fmla="*/ 533320 w 613724"/>
                <a:gd name="connsiteY53" fmla="*/ 337224 h 545125"/>
                <a:gd name="connsiteX54" fmla="*/ 530501 w 613724"/>
                <a:gd name="connsiteY54" fmla="*/ 332709 h 545125"/>
                <a:gd name="connsiteX55" fmla="*/ 525939 w 613724"/>
                <a:gd name="connsiteY55" fmla="*/ 330309 h 545125"/>
                <a:gd name="connsiteX56" fmla="*/ 528082 w 613724"/>
                <a:gd name="connsiteY56" fmla="*/ 325985 h 545125"/>
                <a:gd name="connsiteX57" fmla="*/ 528605 w 613724"/>
                <a:gd name="connsiteY57" fmla="*/ 320832 h 545125"/>
                <a:gd name="connsiteX58" fmla="*/ 529558 w 613724"/>
                <a:gd name="connsiteY58" fmla="*/ 316098 h 545125"/>
                <a:gd name="connsiteX59" fmla="*/ 531730 w 613724"/>
                <a:gd name="connsiteY59" fmla="*/ 311726 h 545125"/>
                <a:gd name="connsiteX60" fmla="*/ 532359 w 613724"/>
                <a:gd name="connsiteY60" fmla="*/ 306954 h 545125"/>
                <a:gd name="connsiteX61" fmla="*/ 537750 w 613724"/>
                <a:gd name="connsiteY61" fmla="*/ 307583 h 545125"/>
                <a:gd name="connsiteX62" fmla="*/ 542627 w 613724"/>
                <a:gd name="connsiteY62" fmla="*/ 306868 h 545125"/>
                <a:gd name="connsiteX63" fmla="*/ 546665 w 613724"/>
                <a:gd name="connsiteY63" fmla="*/ 304230 h 545125"/>
                <a:gd name="connsiteX64" fmla="*/ 551923 w 613724"/>
                <a:gd name="connsiteY64" fmla="*/ 305496 h 545125"/>
                <a:gd name="connsiteX65" fmla="*/ 555980 w 613724"/>
                <a:gd name="connsiteY65" fmla="*/ 308354 h 545125"/>
                <a:gd name="connsiteX66" fmla="*/ 558924 w 613724"/>
                <a:gd name="connsiteY66" fmla="*/ 313326 h 545125"/>
                <a:gd name="connsiteX67" fmla="*/ 563924 w 613724"/>
                <a:gd name="connsiteY67" fmla="*/ 313631 h 545125"/>
                <a:gd name="connsiteX68" fmla="*/ 568706 w 613724"/>
                <a:gd name="connsiteY68" fmla="*/ 315707 h 545125"/>
                <a:gd name="connsiteX69" fmla="*/ 574450 w 613724"/>
                <a:gd name="connsiteY69" fmla="*/ 315203 h 545125"/>
                <a:gd name="connsiteX70" fmla="*/ 579878 w 613724"/>
                <a:gd name="connsiteY70" fmla="*/ 314774 h 545125"/>
                <a:gd name="connsiteX71" fmla="*/ 583679 w 613724"/>
                <a:gd name="connsiteY71" fmla="*/ 311812 h 545125"/>
                <a:gd name="connsiteX72" fmla="*/ 586898 w 613724"/>
                <a:gd name="connsiteY72" fmla="*/ 308268 h 545125"/>
                <a:gd name="connsiteX73" fmla="*/ 591042 w 613724"/>
                <a:gd name="connsiteY73" fmla="*/ 305678 h 545125"/>
                <a:gd name="connsiteX74" fmla="*/ 592557 w 613724"/>
                <a:gd name="connsiteY74" fmla="*/ 301048 h 545125"/>
                <a:gd name="connsiteX75" fmla="*/ 596842 w 613724"/>
                <a:gd name="connsiteY75" fmla="*/ 298115 h 545125"/>
                <a:gd name="connsiteX76" fmla="*/ 599424 w 613724"/>
                <a:gd name="connsiteY76" fmla="*/ 293095 h 545125"/>
                <a:gd name="connsiteX77" fmla="*/ 599929 w 613724"/>
                <a:gd name="connsiteY77" fmla="*/ 288256 h 545125"/>
                <a:gd name="connsiteX78" fmla="*/ 604548 w 613724"/>
                <a:gd name="connsiteY78" fmla="*/ 285123 h 545125"/>
                <a:gd name="connsiteX79" fmla="*/ 608320 w 613724"/>
                <a:gd name="connsiteY79" fmla="*/ 281560 h 545125"/>
                <a:gd name="connsiteX80" fmla="*/ 613292 w 613724"/>
                <a:gd name="connsiteY80" fmla="*/ 280779 h 545125"/>
                <a:gd name="connsiteX81" fmla="*/ 612559 w 613724"/>
                <a:gd name="connsiteY81" fmla="*/ 275874 h 545125"/>
                <a:gd name="connsiteX82" fmla="*/ 613102 w 613724"/>
                <a:gd name="connsiteY82" fmla="*/ 270645 h 545125"/>
                <a:gd name="connsiteX83" fmla="*/ 613511 w 613724"/>
                <a:gd name="connsiteY83" fmla="*/ 265749 h 545125"/>
                <a:gd name="connsiteX84" fmla="*/ 608635 w 613724"/>
                <a:gd name="connsiteY84" fmla="*/ 265692 h 545125"/>
                <a:gd name="connsiteX85" fmla="*/ 604434 w 613724"/>
                <a:gd name="connsiteY85" fmla="*/ 262644 h 545125"/>
                <a:gd name="connsiteX86" fmla="*/ 599176 w 613724"/>
                <a:gd name="connsiteY86" fmla="*/ 260662 h 545125"/>
                <a:gd name="connsiteX87" fmla="*/ 594690 w 613724"/>
                <a:gd name="connsiteY87" fmla="*/ 258405 h 545125"/>
                <a:gd name="connsiteX88" fmla="*/ 591004 w 613724"/>
                <a:gd name="connsiteY88" fmla="*/ 255262 h 545125"/>
                <a:gd name="connsiteX89" fmla="*/ 589737 w 613724"/>
                <a:gd name="connsiteY89" fmla="*/ 249432 h 545125"/>
                <a:gd name="connsiteX90" fmla="*/ 590652 w 613724"/>
                <a:gd name="connsiteY90" fmla="*/ 243946 h 545125"/>
                <a:gd name="connsiteX91" fmla="*/ 589946 w 613724"/>
                <a:gd name="connsiteY91" fmla="*/ 238964 h 545125"/>
                <a:gd name="connsiteX92" fmla="*/ 584260 w 613724"/>
                <a:gd name="connsiteY92" fmla="*/ 239241 h 545125"/>
                <a:gd name="connsiteX93" fmla="*/ 579641 w 613724"/>
                <a:gd name="connsiteY93" fmla="*/ 237193 h 545125"/>
                <a:gd name="connsiteX94" fmla="*/ 575097 w 613724"/>
                <a:gd name="connsiteY94" fmla="*/ 235640 h 545125"/>
                <a:gd name="connsiteX95" fmla="*/ 570687 w 613724"/>
                <a:gd name="connsiteY95" fmla="*/ 233783 h 545125"/>
                <a:gd name="connsiteX96" fmla="*/ 565962 w 613724"/>
                <a:gd name="connsiteY96" fmla="*/ 232087 h 545125"/>
                <a:gd name="connsiteX97" fmla="*/ 560628 w 613724"/>
                <a:gd name="connsiteY97" fmla="*/ 234554 h 545125"/>
                <a:gd name="connsiteX98" fmla="*/ 555933 w 613724"/>
                <a:gd name="connsiteY98" fmla="*/ 236612 h 545125"/>
                <a:gd name="connsiteX99" fmla="*/ 551266 w 613724"/>
                <a:gd name="connsiteY99" fmla="*/ 237726 h 545125"/>
                <a:gd name="connsiteX100" fmla="*/ 546636 w 613724"/>
                <a:gd name="connsiteY100" fmla="*/ 236545 h 545125"/>
                <a:gd name="connsiteX101" fmla="*/ 542855 w 613724"/>
                <a:gd name="connsiteY101" fmla="*/ 233231 h 545125"/>
                <a:gd name="connsiteX102" fmla="*/ 545684 w 613724"/>
                <a:gd name="connsiteY102" fmla="*/ 228287 h 545125"/>
                <a:gd name="connsiteX103" fmla="*/ 545941 w 613724"/>
                <a:gd name="connsiteY103" fmla="*/ 222953 h 545125"/>
                <a:gd name="connsiteX104" fmla="*/ 547284 w 613724"/>
                <a:gd name="connsiteY104" fmla="*/ 217943 h 545125"/>
                <a:gd name="connsiteX105" fmla="*/ 546208 w 613724"/>
                <a:gd name="connsiteY105" fmla="*/ 213285 h 545125"/>
                <a:gd name="connsiteX106" fmla="*/ 547036 w 613724"/>
                <a:gd name="connsiteY106" fmla="*/ 208513 h 545125"/>
                <a:gd name="connsiteX107" fmla="*/ 542360 w 613724"/>
                <a:gd name="connsiteY107" fmla="*/ 207408 h 545125"/>
                <a:gd name="connsiteX108" fmla="*/ 539149 w 613724"/>
                <a:gd name="connsiteY108" fmla="*/ 203741 h 545125"/>
                <a:gd name="connsiteX109" fmla="*/ 534111 w 613724"/>
                <a:gd name="connsiteY109" fmla="*/ 203208 h 545125"/>
                <a:gd name="connsiteX110" fmla="*/ 530387 w 613724"/>
                <a:gd name="connsiteY110" fmla="*/ 200122 h 545125"/>
                <a:gd name="connsiteX111" fmla="*/ 525567 w 613724"/>
                <a:gd name="connsiteY111" fmla="*/ 200598 h 545125"/>
                <a:gd name="connsiteX112" fmla="*/ 521138 w 613724"/>
                <a:gd name="connsiteY112" fmla="*/ 198779 h 545125"/>
                <a:gd name="connsiteX113" fmla="*/ 517737 w 613724"/>
                <a:gd name="connsiteY113" fmla="*/ 194873 h 545125"/>
                <a:gd name="connsiteX114" fmla="*/ 513366 w 613724"/>
                <a:gd name="connsiteY114" fmla="*/ 192368 h 545125"/>
                <a:gd name="connsiteX115" fmla="*/ 508822 w 613724"/>
                <a:gd name="connsiteY115" fmla="*/ 190730 h 545125"/>
                <a:gd name="connsiteX116" fmla="*/ 507403 w 613724"/>
                <a:gd name="connsiteY116" fmla="*/ 186091 h 545125"/>
                <a:gd name="connsiteX117" fmla="*/ 505412 w 613724"/>
                <a:gd name="connsiteY117" fmla="*/ 181586 h 545125"/>
                <a:gd name="connsiteX118" fmla="*/ 503050 w 613724"/>
                <a:gd name="connsiteY118" fmla="*/ 176576 h 545125"/>
                <a:gd name="connsiteX119" fmla="*/ 501755 w 613724"/>
                <a:gd name="connsiteY119" fmla="*/ 171966 h 545125"/>
                <a:gd name="connsiteX120" fmla="*/ 499145 w 613724"/>
                <a:gd name="connsiteY120" fmla="*/ 167194 h 545125"/>
                <a:gd name="connsiteX121" fmla="*/ 493982 w 613724"/>
                <a:gd name="connsiteY121" fmla="*/ 166317 h 545125"/>
                <a:gd name="connsiteX122" fmla="*/ 489905 w 613724"/>
                <a:gd name="connsiteY122" fmla="*/ 163326 h 545125"/>
                <a:gd name="connsiteX123" fmla="*/ 492020 w 613724"/>
                <a:gd name="connsiteY123" fmla="*/ 158888 h 545125"/>
                <a:gd name="connsiteX124" fmla="*/ 492487 w 613724"/>
                <a:gd name="connsiteY124" fmla="*/ 154097 h 545125"/>
                <a:gd name="connsiteX125" fmla="*/ 495239 w 613724"/>
                <a:gd name="connsiteY125" fmla="*/ 149810 h 545125"/>
                <a:gd name="connsiteX126" fmla="*/ 493677 w 613724"/>
                <a:gd name="connsiteY126" fmla="*/ 144743 h 545125"/>
                <a:gd name="connsiteX127" fmla="*/ 488591 w 613724"/>
                <a:gd name="connsiteY127" fmla="*/ 144934 h 545125"/>
                <a:gd name="connsiteX128" fmla="*/ 482838 w 613724"/>
                <a:gd name="connsiteY128" fmla="*/ 145419 h 545125"/>
                <a:gd name="connsiteX129" fmla="*/ 480638 w 613724"/>
                <a:gd name="connsiteY129" fmla="*/ 140800 h 545125"/>
                <a:gd name="connsiteX130" fmla="*/ 476113 w 613724"/>
                <a:gd name="connsiteY130" fmla="*/ 138885 h 545125"/>
                <a:gd name="connsiteX131" fmla="*/ 471789 w 613724"/>
                <a:gd name="connsiteY131" fmla="*/ 136637 h 545125"/>
                <a:gd name="connsiteX132" fmla="*/ 467255 w 613724"/>
                <a:gd name="connsiteY132" fmla="*/ 133608 h 545125"/>
                <a:gd name="connsiteX133" fmla="*/ 464817 w 613724"/>
                <a:gd name="connsiteY133" fmla="*/ 128456 h 545125"/>
                <a:gd name="connsiteX134" fmla="*/ 466969 w 613724"/>
                <a:gd name="connsiteY134" fmla="*/ 124169 h 545125"/>
                <a:gd name="connsiteX135" fmla="*/ 467188 w 613724"/>
                <a:gd name="connsiteY135" fmla="*/ 119121 h 545125"/>
                <a:gd name="connsiteX136" fmla="*/ 470075 w 613724"/>
                <a:gd name="connsiteY136" fmla="*/ 115225 h 545125"/>
                <a:gd name="connsiteX137" fmla="*/ 473427 w 613724"/>
                <a:gd name="connsiteY137" fmla="*/ 110777 h 545125"/>
                <a:gd name="connsiteX138" fmla="*/ 471379 w 613724"/>
                <a:gd name="connsiteY138" fmla="*/ 106281 h 545125"/>
                <a:gd name="connsiteX139" fmla="*/ 476637 w 613724"/>
                <a:gd name="connsiteY139" fmla="*/ 104633 h 545125"/>
                <a:gd name="connsiteX140" fmla="*/ 475142 w 613724"/>
                <a:gd name="connsiteY140" fmla="*/ 99699 h 545125"/>
                <a:gd name="connsiteX141" fmla="*/ 474142 w 613724"/>
                <a:gd name="connsiteY141" fmla="*/ 94604 h 545125"/>
                <a:gd name="connsiteX142" fmla="*/ 472722 w 613724"/>
                <a:gd name="connsiteY142" fmla="*/ 89708 h 545125"/>
                <a:gd name="connsiteX143" fmla="*/ 468826 w 613724"/>
                <a:gd name="connsiteY143" fmla="*/ 86088 h 545125"/>
                <a:gd name="connsiteX144" fmla="*/ 466521 w 613724"/>
                <a:gd name="connsiteY144" fmla="*/ 81402 h 545125"/>
                <a:gd name="connsiteX145" fmla="*/ 462864 w 613724"/>
                <a:gd name="connsiteY145" fmla="*/ 78240 h 545125"/>
                <a:gd name="connsiteX146" fmla="*/ 460387 w 613724"/>
                <a:gd name="connsiteY146" fmla="*/ 74125 h 545125"/>
                <a:gd name="connsiteX147" fmla="*/ 463635 w 613724"/>
                <a:gd name="connsiteY147" fmla="*/ 69400 h 545125"/>
                <a:gd name="connsiteX148" fmla="*/ 465731 w 613724"/>
                <a:gd name="connsiteY148" fmla="*/ 64495 h 545125"/>
                <a:gd name="connsiteX149" fmla="*/ 463683 w 613724"/>
                <a:gd name="connsiteY149" fmla="*/ 59761 h 545125"/>
                <a:gd name="connsiteX150" fmla="*/ 465350 w 613724"/>
                <a:gd name="connsiteY150" fmla="*/ 54541 h 545125"/>
                <a:gd name="connsiteX151" fmla="*/ 463607 w 613724"/>
                <a:gd name="connsiteY151" fmla="*/ 49455 h 545125"/>
                <a:gd name="connsiteX152" fmla="*/ 464226 w 613724"/>
                <a:gd name="connsiteY152" fmla="*/ 44388 h 545125"/>
                <a:gd name="connsiteX153" fmla="*/ 462454 w 613724"/>
                <a:gd name="connsiteY153" fmla="*/ 39939 h 545125"/>
                <a:gd name="connsiteX154" fmla="*/ 457415 w 613724"/>
                <a:gd name="connsiteY154" fmla="*/ 39025 h 545125"/>
                <a:gd name="connsiteX155" fmla="*/ 454882 w 613724"/>
                <a:gd name="connsiteY155" fmla="*/ 43454 h 545125"/>
                <a:gd name="connsiteX156" fmla="*/ 451358 w 613724"/>
                <a:gd name="connsiteY156" fmla="*/ 39673 h 545125"/>
                <a:gd name="connsiteX157" fmla="*/ 446405 w 613724"/>
                <a:gd name="connsiteY157" fmla="*/ 38711 h 545125"/>
                <a:gd name="connsiteX158" fmla="*/ 443605 w 613724"/>
                <a:gd name="connsiteY158" fmla="*/ 33615 h 545125"/>
                <a:gd name="connsiteX159" fmla="*/ 440976 w 613724"/>
                <a:gd name="connsiteY159" fmla="*/ 28748 h 545125"/>
                <a:gd name="connsiteX160" fmla="*/ 435727 w 613724"/>
                <a:gd name="connsiteY160" fmla="*/ 28243 h 545125"/>
                <a:gd name="connsiteX161" fmla="*/ 433327 w 613724"/>
                <a:gd name="connsiteY161" fmla="*/ 23023 h 545125"/>
                <a:gd name="connsiteX162" fmla="*/ 427507 w 613724"/>
                <a:gd name="connsiteY162" fmla="*/ 22718 h 545125"/>
                <a:gd name="connsiteX163" fmla="*/ 421878 w 613724"/>
                <a:gd name="connsiteY163" fmla="*/ 21128 h 545125"/>
                <a:gd name="connsiteX164" fmla="*/ 418039 w 613724"/>
                <a:gd name="connsiteY164" fmla="*/ 17451 h 545125"/>
                <a:gd name="connsiteX165" fmla="*/ 412696 w 613724"/>
                <a:gd name="connsiteY165" fmla="*/ 19289 h 545125"/>
                <a:gd name="connsiteX166" fmla="*/ 408457 w 613724"/>
                <a:gd name="connsiteY166" fmla="*/ 22090 h 545125"/>
                <a:gd name="connsiteX167" fmla="*/ 403800 w 613724"/>
                <a:gd name="connsiteY167" fmla="*/ 21023 h 545125"/>
                <a:gd name="connsiteX168" fmla="*/ 398885 w 613724"/>
                <a:gd name="connsiteY168" fmla="*/ 21318 h 545125"/>
                <a:gd name="connsiteX169" fmla="*/ 394351 w 613724"/>
                <a:gd name="connsiteY169" fmla="*/ 23252 h 545125"/>
                <a:gd name="connsiteX170" fmla="*/ 392417 w 613724"/>
                <a:gd name="connsiteY170" fmla="*/ 28062 h 545125"/>
                <a:gd name="connsiteX171" fmla="*/ 387569 w 613724"/>
                <a:gd name="connsiteY171" fmla="*/ 28386 h 545125"/>
                <a:gd name="connsiteX172" fmla="*/ 382778 w 613724"/>
                <a:gd name="connsiteY172" fmla="*/ 30557 h 545125"/>
                <a:gd name="connsiteX173" fmla="*/ 378939 w 613724"/>
                <a:gd name="connsiteY173" fmla="*/ 33529 h 545125"/>
                <a:gd name="connsiteX174" fmla="*/ 377434 w 613724"/>
                <a:gd name="connsiteY174" fmla="*/ 38501 h 545125"/>
                <a:gd name="connsiteX175" fmla="*/ 373748 w 613724"/>
                <a:gd name="connsiteY175" fmla="*/ 41635 h 545125"/>
                <a:gd name="connsiteX176" fmla="*/ 368424 w 613724"/>
                <a:gd name="connsiteY176" fmla="*/ 37720 h 545125"/>
                <a:gd name="connsiteX177" fmla="*/ 364747 w 613724"/>
                <a:gd name="connsiteY177" fmla="*/ 34044 h 545125"/>
                <a:gd name="connsiteX178" fmla="*/ 365252 w 613724"/>
                <a:gd name="connsiteY178" fmla="*/ 29233 h 545125"/>
                <a:gd name="connsiteX179" fmla="*/ 365280 w 613724"/>
                <a:gd name="connsiteY179" fmla="*/ 24452 h 545125"/>
                <a:gd name="connsiteX180" fmla="*/ 366823 w 613724"/>
                <a:gd name="connsiteY180" fmla="*/ 19775 h 545125"/>
                <a:gd name="connsiteX181" fmla="*/ 366614 w 613724"/>
                <a:gd name="connsiteY181" fmla="*/ 14851 h 545125"/>
                <a:gd name="connsiteX182" fmla="*/ 362642 w 613724"/>
                <a:gd name="connsiteY182" fmla="*/ 11945 h 545125"/>
                <a:gd name="connsiteX183" fmla="*/ 357889 w 613724"/>
                <a:gd name="connsiteY183" fmla="*/ 10507 h 545125"/>
                <a:gd name="connsiteX184" fmla="*/ 353107 w 613724"/>
                <a:gd name="connsiteY184" fmla="*/ 11098 h 545125"/>
                <a:gd name="connsiteX185" fmla="*/ 348669 w 613724"/>
                <a:gd name="connsiteY185" fmla="*/ 7574 h 545125"/>
                <a:gd name="connsiteX186" fmla="*/ 345021 w 613724"/>
                <a:gd name="connsiteY186" fmla="*/ 4383 h 545125"/>
                <a:gd name="connsiteX187" fmla="*/ 340410 w 613724"/>
                <a:gd name="connsiteY187" fmla="*/ 5840 h 545125"/>
                <a:gd name="connsiteX188" fmla="*/ 336753 w 613724"/>
                <a:gd name="connsiteY188" fmla="*/ 9278 h 545125"/>
                <a:gd name="connsiteX189" fmla="*/ 333477 w 613724"/>
                <a:gd name="connsiteY189" fmla="*/ 12993 h 545125"/>
                <a:gd name="connsiteX190" fmla="*/ 330876 w 613724"/>
                <a:gd name="connsiteY190" fmla="*/ 17013 h 545125"/>
                <a:gd name="connsiteX191" fmla="*/ 325456 w 613724"/>
                <a:gd name="connsiteY191" fmla="*/ 16794 h 545125"/>
                <a:gd name="connsiteX192" fmla="*/ 322370 w 613724"/>
                <a:gd name="connsiteY192" fmla="*/ 13060 h 545125"/>
                <a:gd name="connsiteX193" fmla="*/ 319131 w 613724"/>
                <a:gd name="connsiteY193" fmla="*/ 7583 h 545125"/>
                <a:gd name="connsiteX194" fmla="*/ 318084 w 613724"/>
                <a:gd name="connsiteY194" fmla="*/ 2659 h 545125"/>
                <a:gd name="connsiteX195" fmla="*/ 313150 w 613724"/>
                <a:gd name="connsiteY195" fmla="*/ 2192 h 545125"/>
                <a:gd name="connsiteX196" fmla="*/ 307826 w 613724"/>
                <a:gd name="connsiteY196" fmla="*/ 2630 h 545125"/>
                <a:gd name="connsiteX197" fmla="*/ 303225 w 613724"/>
                <a:gd name="connsiteY197" fmla="*/ 6393 h 545125"/>
                <a:gd name="connsiteX198" fmla="*/ 299701 w 613724"/>
                <a:gd name="connsiteY198" fmla="*/ 9612 h 545125"/>
                <a:gd name="connsiteX199" fmla="*/ 295262 w 613724"/>
                <a:gd name="connsiteY199" fmla="*/ 7545 h 545125"/>
                <a:gd name="connsiteX200" fmla="*/ 292309 w 613724"/>
                <a:gd name="connsiteY200" fmla="*/ 2821 h 545125"/>
                <a:gd name="connsiteX201" fmla="*/ 287604 w 613724"/>
                <a:gd name="connsiteY201" fmla="*/ -75 h 545125"/>
                <a:gd name="connsiteX202" fmla="*/ 282880 w 613724"/>
                <a:gd name="connsiteY202" fmla="*/ 630 h 545125"/>
                <a:gd name="connsiteX203" fmla="*/ 279165 w 613724"/>
                <a:gd name="connsiteY203" fmla="*/ 3992 h 545125"/>
                <a:gd name="connsiteX204" fmla="*/ 274917 w 613724"/>
                <a:gd name="connsiteY204" fmla="*/ 6221 h 545125"/>
                <a:gd name="connsiteX205" fmla="*/ 273469 w 613724"/>
                <a:gd name="connsiteY205" fmla="*/ 10869 h 545125"/>
                <a:gd name="connsiteX206" fmla="*/ 269583 w 613724"/>
                <a:gd name="connsiteY206" fmla="*/ 13631 h 545125"/>
                <a:gd name="connsiteX207" fmla="*/ 267058 w 613724"/>
                <a:gd name="connsiteY207" fmla="*/ 17832 h 545125"/>
                <a:gd name="connsiteX208" fmla="*/ 263953 w 613724"/>
                <a:gd name="connsiteY208" fmla="*/ 21518 h 545125"/>
                <a:gd name="connsiteX209" fmla="*/ 260410 w 613724"/>
                <a:gd name="connsiteY209" fmla="*/ 25795 h 545125"/>
                <a:gd name="connsiteX210" fmla="*/ 258162 w 613724"/>
                <a:gd name="connsiteY210" fmla="*/ 30615 h 545125"/>
                <a:gd name="connsiteX211" fmla="*/ 258476 w 613724"/>
                <a:gd name="connsiteY211" fmla="*/ 36234 h 545125"/>
                <a:gd name="connsiteX212" fmla="*/ 258191 w 613724"/>
                <a:gd name="connsiteY212" fmla="*/ 41283 h 545125"/>
                <a:gd name="connsiteX213" fmla="*/ 254305 w 613724"/>
                <a:gd name="connsiteY213" fmla="*/ 44626 h 545125"/>
                <a:gd name="connsiteX214" fmla="*/ 249390 w 613724"/>
                <a:gd name="connsiteY214" fmla="*/ 44350 h 545125"/>
                <a:gd name="connsiteX215" fmla="*/ 244484 w 613724"/>
                <a:gd name="connsiteY215" fmla="*/ 43359 h 545125"/>
                <a:gd name="connsiteX216" fmla="*/ 239217 w 613724"/>
                <a:gd name="connsiteY216" fmla="*/ 44873 h 545125"/>
                <a:gd name="connsiteX217" fmla="*/ 234540 w 613724"/>
                <a:gd name="connsiteY217" fmla="*/ 43521 h 545125"/>
                <a:gd name="connsiteX218" fmla="*/ 230549 w 613724"/>
                <a:gd name="connsiteY218" fmla="*/ 40702 h 545125"/>
                <a:gd name="connsiteX219" fmla="*/ 225767 w 613724"/>
                <a:gd name="connsiteY219" fmla="*/ 42149 h 545125"/>
                <a:gd name="connsiteX220" fmla="*/ 220824 w 613724"/>
                <a:gd name="connsiteY220" fmla="*/ 42492 h 545125"/>
                <a:gd name="connsiteX221" fmla="*/ 217338 w 613724"/>
                <a:gd name="connsiteY221" fmla="*/ 46331 h 545125"/>
                <a:gd name="connsiteX222" fmla="*/ 214433 w 613724"/>
                <a:gd name="connsiteY222" fmla="*/ 51255 h 545125"/>
                <a:gd name="connsiteX223" fmla="*/ 213147 w 613724"/>
                <a:gd name="connsiteY223" fmla="*/ 56094 h 545125"/>
                <a:gd name="connsiteX224" fmla="*/ 208937 w 613724"/>
                <a:gd name="connsiteY224" fmla="*/ 58399 h 545125"/>
                <a:gd name="connsiteX225" fmla="*/ 204108 w 613724"/>
                <a:gd name="connsiteY225" fmla="*/ 58485 h 545125"/>
                <a:gd name="connsiteX226" fmla="*/ 199326 w 613724"/>
                <a:gd name="connsiteY226" fmla="*/ 59352 h 545125"/>
                <a:gd name="connsiteX227" fmla="*/ 199336 w 613724"/>
                <a:gd name="connsiteY227" fmla="*/ 64143 h 545125"/>
                <a:gd name="connsiteX228" fmla="*/ 199431 w 613724"/>
                <a:gd name="connsiteY228" fmla="*/ 69343 h 545125"/>
                <a:gd name="connsiteX229" fmla="*/ 199231 w 613724"/>
                <a:gd name="connsiteY229" fmla="*/ 74144 h 545125"/>
                <a:gd name="connsiteX230" fmla="*/ 196335 w 613724"/>
                <a:gd name="connsiteY230" fmla="*/ 78059 h 545125"/>
                <a:gd name="connsiteX231" fmla="*/ 194659 w 613724"/>
                <a:gd name="connsiteY231" fmla="*/ 82659 h 545125"/>
                <a:gd name="connsiteX232" fmla="*/ 195316 w 613724"/>
                <a:gd name="connsiteY232" fmla="*/ 87564 h 545125"/>
                <a:gd name="connsiteX233" fmla="*/ 196012 w 613724"/>
                <a:gd name="connsiteY233" fmla="*/ 92537 h 545125"/>
                <a:gd name="connsiteX234" fmla="*/ 193640 w 613724"/>
                <a:gd name="connsiteY234" fmla="*/ 96928 h 545125"/>
                <a:gd name="connsiteX235" fmla="*/ 189868 w 613724"/>
                <a:gd name="connsiteY235" fmla="*/ 99852 h 545125"/>
                <a:gd name="connsiteX236" fmla="*/ 194411 w 613724"/>
                <a:gd name="connsiteY236" fmla="*/ 101271 h 545125"/>
                <a:gd name="connsiteX237" fmla="*/ 199145 w 613724"/>
                <a:gd name="connsiteY237" fmla="*/ 102147 h 545125"/>
                <a:gd name="connsiteX238" fmla="*/ 203603 w 613724"/>
                <a:gd name="connsiteY238" fmla="*/ 100223 h 545125"/>
                <a:gd name="connsiteX239" fmla="*/ 208585 w 613724"/>
                <a:gd name="connsiteY239" fmla="*/ 101109 h 545125"/>
                <a:gd name="connsiteX240" fmla="*/ 213280 w 613724"/>
                <a:gd name="connsiteY240" fmla="*/ 102366 h 545125"/>
                <a:gd name="connsiteX241" fmla="*/ 212690 w 613724"/>
                <a:gd name="connsiteY241" fmla="*/ 107319 h 545125"/>
                <a:gd name="connsiteX242" fmla="*/ 208794 w 613724"/>
                <a:gd name="connsiteY242" fmla="*/ 110186 h 545125"/>
                <a:gd name="connsiteX243" fmla="*/ 207566 w 613724"/>
                <a:gd name="connsiteY243" fmla="*/ 115044 h 545125"/>
                <a:gd name="connsiteX244" fmla="*/ 206241 w 613724"/>
                <a:gd name="connsiteY244" fmla="*/ 119816 h 545125"/>
                <a:gd name="connsiteX245" fmla="*/ 201574 w 613724"/>
                <a:gd name="connsiteY245" fmla="*/ 121397 h 545125"/>
                <a:gd name="connsiteX246" fmla="*/ 196535 w 613724"/>
                <a:gd name="connsiteY246" fmla="*/ 121055 h 545125"/>
                <a:gd name="connsiteX247" fmla="*/ 193173 w 613724"/>
                <a:gd name="connsiteY247" fmla="*/ 124550 h 545125"/>
                <a:gd name="connsiteX248" fmla="*/ 188487 w 613724"/>
                <a:gd name="connsiteY248" fmla="*/ 123483 h 545125"/>
                <a:gd name="connsiteX249" fmla="*/ 183276 w 613724"/>
                <a:gd name="connsiteY249" fmla="*/ 124712 h 545125"/>
                <a:gd name="connsiteX250" fmla="*/ 179219 w 613724"/>
                <a:gd name="connsiteY250" fmla="*/ 127846 h 545125"/>
                <a:gd name="connsiteX251" fmla="*/ 181429 w 613724"/>
                <a:gd name="connsiteY251" fmla="*/ 132189 h 545125"/>
                <a:gd name="connsiteX252" fmla="*/ 179571 w 613724"/>
                <a:gd name="connsiteY252" fmla="*/ 136828 h 545125"/>
                <a:gd name="connsiteX253" fmla="*/ 177590 w 613724"/>
                <a:gd name="connsiteY253" fmla="*/ 141257 h 545125"/>
                <a:gd name="connsiteX254" fmla="*/ 172885 w 613724"/>
                <a:gd name="connsiteY254" fmla="*/ 142114 h 545125"/>
                <a:gd name="connsiteX255" fmla="*/ 170561 w 613724"/>
                <a:gd name="connsiteY255" fmla="*/ 146277 h 545125"/>
                <a:gd name="connsiteX256" fmla="*/ 165465 w 613724"/>
                <a:gd name="connsiteY256" fmla="*/ 146953 h 545125"/>
                <a:gd name="connsiteX257" fmla="*/ 160912 w 613724"/>
                <a:gd name="connsiteY257" fmla="*/ 148877 h 545125"/>
                <a:gd name="connsiteX258" fmla="*/ 157073 w 613724"/>
                <a:gd name="connsiteY258" fmla="*/ 152039 h 545125"/>
                <a:gd name="connsiteX259" fmla="*/ 154816 w 613724"/>
                <a:gd name="connsiteY259" fmla="*/ 156345 h 545125"/>
                <a:gd name="connsiteX260" fmla="*/ 153035 w 613724"/>
                <a:gd name="connsiteY260" fmla="*/ 160850 h 545125"/>
                <a:gd name="connsiteX261" fmla="*/ 150368 w 613724"/>
                <a:gd name="connsiteY261" fmla="*/ 164936 h 545125"/>
                <a:gd name="connsiteX262" fmla="*/ 151625 w 613724"/>
                <a:gd name="connsiteY262" fmla="*/ 169880 h 545125"/>
                <a:gd name="connsiteX263" fmla="*/ 151635 w 613724"/>
                <a:gd name="connsiteY263" fmla="*/ 175156 h 545125"/>
                <a:gd name="connsiteX264" fmla="*/ 151559 w 613724"/>
                <a:gd name="connsiteY264" fmla="*/ 180167 h 545125"/>
                <a:gd name="connsiteX265" fmla="*/ 152625 w 613724"/>
                <a:gd name="connsiteY265" fmla="*/ 184872 h 545125"/>
                <a:gd name="connsiteX266" fmla="*/ 153721 w 613724"/>
                <a:gd name="connsiteY266" fmla="*/ 189777 h 545125"/>
                <a:gd name="connsiteX267" fmla="*/ 151025 w 613724"/>
                <a:gd name="connsiteY267" fmla="*/ 193787 h 545125"/>
                <a:gd name="connsiteX268" fmla="*/ 148129 w 613724"/>
                <a:gd name="connsiteY268" fmla="*/ 197702 h 545125"/>
                <a:gd name="connsiteX269" fmla="*/ 146748 w 613724"/>
                <a:gd name="connsiteY269" fmla="*/ 202265 h 545125"/>
                <a:gd name="connsiteX270" fmla="*/ 146625 w 613724"/>
                <a:gd name="connsiteY270" fmla="*/ 207465 h 545125"/>
                <a:gd name="connsiteX271" fmla="*/ 144110 w 613724"/>
                <a:gd name="connsiteY271" fmla="*/ 212199 h 545125"/>
                <a:gd name="connsiteX272" fmla="*/ 142557 w 613724"/>
                <a:gd name="connsiteY272" fmla="*/ 217905 h 545125"/>
                <a:gd name="connsiteX273" fmla="*/ 146596 w 613724"/>
                <a:gd name="connsiteY273" fmla="*/ 221219 h 545125"/>
                <a:gd name="connsiteX274" fmla="*/ 152330 w 613724"/>
                <a:gd name="connsiteY274" fmla="*/ 221724 h 545125"/>
                <a:gd name="connsiteX275" fmla="*/ 155483 w 613724"/>
                <a:gd name="connsiteY275" fmla="*/ 225525 h 545125"/>
                <a:gd name="connsiteX276" fmla="*/ 156950 w 613724"/>
                <a:gd name="connsiteY276" fmla="*/ 230125 h 545125"/>
                <a:gd name="connsiteX277" fmla="*/ 157540 w 613724"/>
                <a:gd name="connsiteY277" fmla="*/ 234897 h 545125"/>
                <a:gd name="connsiteX278" fmla="*/ 153216 w 613724"/>
                <a:gd name="connsiteY278" fmla="*/ 236983 h 545125"/>
                <a:gd name="connsiteX279" fmla="*/ 150310 w 613724"/>
                <a:gd name="connsiteY279" fmla="*/ 241050 h 545125"/>
                <a:gd name="connsiteX280" fmla="*/ 145262 w 613724"/>
                <a:gd name="connsiteY280" fmla="*/ 239793 h 545125"/>
                <a:gd name="connsiteX281" fmla="*/ 141205 w 613724"/>
                <a:gd name="connsiteY281" fmla="*/ 237059 h 545125"/>
                <a:gd name="connsiteX282" fmla="*/ 144139 w 613724"/>
                <a:gd name="connsiteY282" fmla="*/ 233288 h 545125"/>
                <a:gd name="connsiteX283" fmla="*/ 144005 w 613724"/>
                <a:gd name="connsiteY283" fmla="*/ 228277 h 545125"/>
                <a:gd name="connsiteX284" fmla="*/ 140757 w 613724"/>
                <a:gd name="connsiteY284" fmla="*/ 224563 h 545125"/>
                <a:gd name="connsiteX285" fmla="*/ 135823 w 613724"/>
                <a:gd name="connsiteY285" fmla="*/ 223401 h 545125"/>
                <a:gd name="connsiteX286" fmla="*/ 131794 w 613724"/>
                <a:gd name="connsiteY286" fmla="*/ 226239 h 545125"/>
                <a:gd name="connsiteX287" fmla="*/ 127108 w 613724"/>
                <a:gd name="connsiteY287" fmla="*/ 228049 h 545125"/>
                <a:gd name="connsiteX288" fmla="*/ 122136 w 613724"/>
                <a:gd name="connsiteY288" fmla="*/ 228525 h 545125"/>
                <a:gd name="connsiteX289" fmla="*/ 120745 w 613724"/>
                <a:gd name="connsiteY289" fmla="*/ 233316 h 545125"/>
                <a:gd name="connsiteX290" fmla="*/ 117611 w 613724"/>
                <a:gd name="connsiteY290" fmla="*/ 237174 h 545125"/>
                <a:gd name="connsiteX291" fmla="*/ 114592 w 613724"/>
                <a:gd name="connsiteY291" fmla="*/ 241488 h 545125"/>
                <a:gd name="connsiteX292" fmla="*/ 109715 w 613724"/>
                <a:gd name="connsiteY292" fmla="*/ 243241 h 545125"/>
                <a:gd name="connsiteX293" fmla="*/ 106362 w 613724"/>
                <a:gd name="connsiteY293" fmla="*/ 239660 h 545125"/>
                <a:gd name="connsiteX294" fmla="*/ 101942 w 613724"/>
                <a:gd name="connsiteY294" fmla="*/ 241584 h 545125"/>
                <a:gd name="connsiteX295" fmla="*/ 97009 w 613724"/>
                <a:gd name="connsiteY295" fmla="*/ 242974 h 545125"/>
                <a:gd name="connsiteX296" fmla="*/ 94427 w 613724"/>
                <a:gd name="connsiteY296" fmla="*/ 247213 h 545125"/>
                <a:gd name="connsiteX297" fmla="*/ 97266 w 613724"/>
                <a:gd name="connsiteY297" fmla="*/ 251071 h 545125"/>
                <a:gd name="connsiteX298" fmla="*/ 99161 w 613724"/>
                <a:gd name="connsiteY298" fmla="*/ 255595 h 545125"/>
                <a:gd name="connsiteX299" fmla="*/ 97628 w 613724"/>
                <a:gd name="connsiteY299" fmla="*/ 260253 h 545125"/>
                <a:gd name="connsiteX300" fmla="*/ 93132 w 613724"/>
                <a:gd name="connsiteY300" fmla="*/ 262215 h 545125"/>
                <a:gd name="connsiteX301" fmla="*/ 90227 w 613724"/>
                <a:gd name="connsiteY301" fmla="*/ 258424 h 545125"/>
                <a:gd name="connsiteX302" fmla="*/ 85379 w 613724"/>
                <a:gd name="connsiteY302" fmla="*/ 259148 h 545125"/>
                <a:gd name="connsiteX303" fmla="*/ 81788 w 613724"/>
                <a:gd name="connsiteY303" fmla="*/ 262282 h 545125"/>
                <a:gd name="connsiteX304" fmla="*/ 78492 w 613724"/>
                <a:gd name="connsiteY304" fmla="*/ 266044 h 545125"/>
                <a:gd name="connsiteX305" fmla="*/ 75501 w 613724"/>
                <a:gd name="connsiteY305" fmla="*/ 269940 h 545125"/>
                <a:gd name="connsiteX306" fmla="*/ 71072 w 613724"/>
                <a:gd name="connsiteY306" fmla="*/ 272035 h 545125"/>
                <a:gd name="connsiteX307" fmla="*/ 66205 w 613724"/>
                <a:gd name="connsiteY307" fmla="*/ 271540 h 545125"/>
                <a:gd name="connsiteX308" fmla="*/ 62481 w 613724"/>
                <a:gd name="connsiteY308" fmla="*/ 268101 h 545125"/>
                <a:gd name="connsiteX309" fmla="*/ 58566 w 613724"/>
                <a:gd name="connsiteY309" fmla="*/ 264834 h 545125"/>
                <a:gd name="connsiteX310" fmla="*/ 53908 w 613724"/>
                <a:gd name="connsiteY310" fmla="*/ 266806 h 545125"/>
                <a:gd name="connsiteX311" fmla="*/ 49793 w 613724"/>
                <a:gd name="connsiteY311" fmla="*/ 269454 h 545125"/>
                <a:gd name="connsiteX312" fmla="*/ 44974 w 613724"/>
                <a:gd name="connsiteY312" fmla="*/ 270740 h 545125"/>
                <a:gd name="connsiteX313" fmla="*/ 41221 w 613724"/>
                <a:gd name="connsiteY313" fmla="*/ 266635 h 545125"/>
                <a:gd name="connsiteX314" fmla="*/ 36458 w 613724"/>
                <a:gd name="connsiteY314" fmla="*/ 267558 h 545125"/>
                <a:gd name="connsiteX315" fmla="*/ 33134 w 613724"/>
                <a:gd name="connsiteY315" fmla="*/ 270978 h 545125"/>
                <a:gd name="connsiteX316" fmla="*/ 28314 w 613724"/>
                <a:gd name="connsiteY316" fmla="*/ 270102 h 545125"/>
                <a:gd name="connsiteX317" fmla="*/ 23190 w 613724"/>
                <a:gd name="connsiteY317" fmla="*/ 270626 h 545125"/>
                <a:gd name="connsiteX318" fmla="*/ 18399 w 613724"/>
                <a:gd name="connsiteY318" fmla="*/ 269530 h 545125"/>
                <a:gd name="connsiteX319" fmla="*/ 14741 w 613724"/>
                <a:gd name="connsiteY319" fmla="*/ 272826 h 545125"/>
                <a:gd name="connsiteX320" fmla="*/ 15760 w 613724"/>
                <a:gd name="connsiteY320" fmla="*/ 277941 h 545125"/>
                <a:gd name="connsiteX321" fmla="*/ 17751 w 613724"/>
                <a:gd name="connsiteY321" fmla="*/ 282294 h 545125"/>
                <a:gd name="connsiteX322" fmla="*/ 17466 w 613724"/>
                <a:gd name="connsiteY322" fmla="*/ 287199 h 545125"/>
                <a:gd name="connsiteX323" fmla="*/ 19608 w 613724"/>
                <a:gd name="connsiteY323" fmla="*/ 291828 h 545125"/>
                <a:gd name="connsiteX324" fmla="*/ 20342 w 613724"/>
                <a:gd name="connsiteY324" fmla="*/ 296591 h 545125"/>
                <a:gd name="connsiteX325" fmla="*/ 21780 w 613724"/>
                <a:gd name="connsiteY325" fmla="*/ 301953 h 545125"/>
                <a:gd name="connsiteX326" fmla="*/ 23009 w 613724"/>
                <a:gd name="connsiteY326" fmla="*/ 307021 h 545125"/>
                <a:gd name="connsiteX327" fmla="*/ 24447 w 613724"/>
                <a:gd name="connsiteY327" fmla="*/ 311964 h 545125"/>
                <a:gd name="connsiteX328" fmla="*/ 25857 w 613724"/>
                <a:gd name="connsiteY328" fmla="*/ 316917 h 545125"/>
                <a:gd name="connsiteX329" fmla="*/ 27686 w 613724"/>
                <a:gd name="connsiteY329" fmla="*/ 321851 h 545125"/>
                <a:gd name="connsiteX330" fmla="*/ 29372 w 613724"/>
                <a:gd name="connsiteY330" fmla="*/ 326795 h 545125"/>
                <a:gd name="connsiteX331" fmla="*/ 31219 w 613724"/>
                <a:gd name="connsiteY331" fmla="*/ 331243 h 545125"/>
                <a:gd name="connsiteX332" fmla="*/ 33058 w 613724"/>
                <a:gd name="connsiteY332" fmla="*/ 336662 h 545125"/>
                <a:gd name="connsiteX333" fmla="*/ 34810 w 613724"/>
                <a:gd name="connsiteY333" fmla="*/ 341596 h 545125"/>
                <a:gd name="connsiteX334" fmla="*/ 36620 w 613724"/>
                <a:gd name="connsiteY334" fmla="*/ 346463 h 545125"/>
                <a:gd name="connsiteX335" fmla="*/ 40354 w 613724"/>
                <a:gd name="connsiteY335" fmla="*/ 350997 h 545125"/>
                <a:gd name="connsiteX336" fmla="*/ 42278 w 613724"/>
                <a:gd name="connsiteY336" fmla="*/ 355360 h 545125"/>
                <a:gd name="connsiteX337" fmla="*/ 44278 w 613724"/>
                <a:gd name="connsiteY337" fmla="*/ 359741 h 545125"/>
                <a:gd name="connsiteX338" fmla="*/ 42593 w 613724"/>
                <a:gd name="connsiteY338" fmla="*/ 364256 h 545125"/>
                <a:gd name="connsiteX339" fmla="*/ 43192 w 613724"/>
                <a:gd name="connsiteY339" fmla="*/ 369038 h 545125"/>
                <a:gd name="connsiteX340" fmla="*/ 45545 w 613724"/>
                <a:gd name="connsiteY340" fmla="*/ 373686 h 545125"/>
                <a:gd name="connsiteX341" fmla="*/ 46069 w 613724"/>
                <a:gd name="connsiteY341" fmla="*/ 378649 h 545125"/>
                <a:gd name="connsiteX342" fmla="*/ 45307 w 613724"/>
                <a:gd name="connsiteY342" fmla="*/ 383706 h 545125"/>
                <a:gd name="connsiteX343" fmla="*/ 46088 w 613724"/>
                <a:gd name="connsiteY343" fmla="*/ 388678 h 545125"/>
                <a:gd name="connsiteX344" fmla="*/ 46269 w 613724"/>
                <a:gd name="connsiteY344" fmla="*/ 393670 h 545125"/>
                <a:gd name="connsiteX345" fmla="*/ 47440 w 613724"/>
                <a:gd name="connsiteY345" fmla="*/ 398622 h 545125"/>
                <a:gd name="connsiteX346" fmla="*/ 47621 w 613724"/>
                <a:gd name="connsiteY346" fmla="*/ 403623 h 545125"/>
                <a:gd name="connsiteX347" fmla="*/ 47803 w 613724"/>
                <a:gd name="connsiteY347" fmla="*/ 408557 h 545125"/>
                <a:gd name="connsiteX348" fmla="*/ 44926 w 613724"/>
                <a:gd name="connsiteY348" fmla="*/ 412462 h 545125"/>
                <a:gd name="connsiteX349" fmla="*/ 40173 w 613724"/>
                <a:gd name="connsiteY349" fmla="*/ 416358 h 545125"/>
                <a:gd name="connsiteX350" fmla="*/ 36849 w 613724"/>
                <a:gd name="connsiteY350" fmla="*/ 419806 h 545125"/>
                <a:gd name="connsiteX351" fmla="*/ 31619 w 613724"/>
                <a:gd name="connsiteY351" fmla="*/ 420701 h 545125"/>
                <a:gd name="connsiteX352" fmla="*/ 26267 w 613724"/>
                <a:gd name="connsiteY352" fmla="*/ 422511 h 545125"/>
                <a:gd name="connsiteX353" fmla="*/ 21599 w 613724"/>
                <a:gd name="connsiteY353" fmla="*/ 425016 h 545125"/>
                <a:gd name="connsiteX354" fmla="*/ 17351 w 613724"/>
                <a:gd name="connsiteY354" fmla="*/ 428331 h 545125"/>
                <a:gd name="connsiteX355" fmla="*/ 14208 w 613724"/>
                <a:gd name="connsiteY355" fmla="*/ 432046 h 545125"/>
                <a:gd name="connsiteX356" fmla="*/ 10503 w 613724"/>
                <a:gd name="connsiteY356" fmla="*/ 437532 h 545125"/>
                <a:gd name="connsiteX357" fmla="*/ 7702 w 613724"/>
                <a:gd name="connsiteY357" fmla="*/ 442618 h 545125"/>
                <a:gd name="connsiteX358" fmla="*/ 5054 w 613724"/>
                <a:gd name="connsiteY358" fmla="*/ 447229 h 545125"/>
                <a:gd name="connsiteX359" fmla="*/ 2111 w 613724"/>
                <a:gd name="connsiteY359" fmla="*/ 452686 h 545125"/>
                <a:gd name="connsiteX360" fmla="*/ -213 w 613724"/>
                <a:gd name="connsiteY360" fmla="*/ 457887 h 545125"/>
                <a:gd name="connsiteX361" fmla="*/ 968 w 613724"/>
                <a:gd name="connsiteY361" fmla="*/ 462735 h 545125"/>
                <a:gd name="connsiteX362" fmla="*/ 4197 w 613724"/>
                <a:gd name="connsiteY362" fmla="*/ 466364 h 545125"/>
                <a:gd name="connsiteX363" fmla="*/ 8855 w 613724"/>
                <a:gd name="connsiteY363" fmla="*/ 467383 h 545125"/>
                <a:gd name="connsiteX364" fmla="*/ 13522 w 613724"/>
                <a:gd name="connsiteY364" fmla="*/ 468498 h 545125"/>
                <a:gd name="connsiteX365" fmla="*/ 18132 w 613724"/>
                <a:gd name="connsiteY365" fmla="*/ 469850 h 545125"/>
                <a:gd name="connsiteX366" fmla="*/ 20951 w 613724"/>
                <a:gd name="connsiteY366" fmla="*/ 473927 h 545125"/>
                <a:gd name="connsiteX367" fmla="*/ 24542 w 613724"/>
                <a:gd name="connsiteY367" fmla="*/ 477471 h 545125"/>
                <a:gd name="connsiteX368" fmla="*/ 29353 w 613724"/>
                <a:gd name="connsiteY368" fmla="*/ 478213 h 545125"/>
                <a:gd name="connsiteX369" fmla="*/ 31458 w 613724"/>
                <a:gd name="connsiteY369" fmla="*/ 482681 h 545125"/>
                <a:gd name="connsiteX370" fmla="*/ 32610 w 613724"/>
                <a:gd name="connsiteY370" fmla="*/ 487548 h 545125"/>
                <a:gd name="connsiteX371" fmla="*/ 33544 w 613724"/>
                <a:gd name="connsiteY371" fmla="*/ 492339 h 545125"/>
                <a:gd name="connsiteX372" fmla="*/ 30496 w 613724"/>
                <a:gd name="connsiteY372" fmla="*/ 496111 h 545125"/>
                <a:gd name="connsiteX373" fmla="*/ 30210 w 613724"/>
                <a:gd name="connsiteY373" fmla="*/ 500940 h 545125"/>
                <a:gd name="connsiteX374" fmla="*/ 29686 w 613724"/>
                <a:gd name="connsiteY374" fmla="*/ 505979 h 545125"/>
                <a:gd name="connsiteX375" fmla="*/ 30686 w 613724"/>
                <a:gd name="connsiteY375" fmla="*/ 510751 h 545125"/>
                <a:gd name="connsiteX376" fmla="*/ 31010 w 613724"/>
                <a:gd name="connsiteY376" fmla="*/ 515589 h 545125"/>
                <a:gd name="connsiteX377" fmla="*/ 26667 w 613724"/>
                <a:gd name="connsiteY377" fmla="*/ 517752 h 545125"/>
                <a:gd name="connsiteX378" fmla="*/ 26171 w 613724"/>
                <a:gd name="connsiteY378" fmla="*/ 522495 h 545125"/>
                <a:gd name="connsiteX379" fmla="*/ 26619 w 613724"/>
                <a:gd name="connsiteY379" fmla="*/ 527429 h 545125"/>
                <a:gd name="connsiteX380" fmla="*/ 25924 w 613724"/>
                <a:gd name="connsiteY380" fmla="*/ 532211 h 545125"/>
                <a:gd name="connsiteX381" fmla="*/ 26848 w 613724"/>
                <a:gd name="connsiteY381" fmla="*/ 536954 h 545125"/>
                <a:gd name="connsiteX382" fmla="*/ 28067 w 613724"/>
                <a:gd name="connsiteY382" fmla="*/ 541564 h 545125"/>
                <a:gd name="connsiteX383" fmla="*/ 31867 w 613724"/>
                <a:gd name="connsiteY383" fmla="*/ 545050 h 545125"/>
                <a:gd name="connsiteX384" fmla="*/ 36449 w 613724"/>
                <a:gd name="connsiteY384" fmla="*/ 543031 h 545125"/>
                <a:gd name="connsiteX385" fmla="*/ 33268 w 613724"/>
                <a:gd name="connsiteY385" fmla="*/ 539212 h 545125"/>
                <a:gd name="connsiteX386" fmla="*/ 33515 w 613724"/>
                <a:gd name="connsiteY386" fmla="*/ 534230 h 545125"/>
                <a:gd name="connsiteX387" fmla="*/ 37287 w 613724"/>
                <a:gd name="connsiteY387" fmla="*/ 529991 h 545125"/>
                <a:gd name="connsiteX388" fmla="*/ 42345 w 613724"/>
                <a:gd name="connsiteY388" fmla="*/ 528867 h 545125"/>
                <a:gd name="connsiteX389" fmla="*/ 47640 w 613724"/>
                <a:gd name="connsiteY389" fmla="*/ 529363 h 545125"/>
                <a:gd name="connsiteX390" fmla="*/ 52213 w 613724"/>
                <a:gd name="connsiteY390" fmla="*/ 531039 h 545125"/>
                <a:gd name="connsiteX391" fmla="*/ 53174 w 613724"/>
                <a:gd name="connsiteY391" fmla="*/ 535925 h 545125"/>
                <a:gd name="connsiteX392" fmla="*/ 58414 w 613724"/>
                <a:gd name="connsiteY392" fmla="*/ 536935 h 545125"/>
                <a:gd name="connsiteX393" fmla="*/ 63900 w 613724"/>
                <a:gd name="connsiteY393" fmla="*/ 534116 h 545125"/>
                <a:gd name="connsiteX394" fmla="*/ 67710 w 613724"/>
                <a:gd name="connsiteY394" fmla="*/ 530296 h 545125"/>
                <a:gd name="connsiteX395" fmla="*/ 71358 w 613724"/>
                <a:gd name="connsiteY395" fmla="*/ 526639 h 545125"/>
                <a:gd name="connsiteX396" fmla="*/ 75530 w 613724"/>
                <a:gd name="connsiteY396" fmla="*/ 522438 h 545125"/>
                <a:gd name="connsiteX397" fmla="*/ 78407 w 613724"/>
                <a:gd name="connsiteY397" fmla="*/ 518466 h 545125"/>
                <a:gd name="connsiteX398" fmla="*/ 80949 w 613724"/>
                <a:gd name="connsiteY398" fmla="*/ 512713 h 545125"/>
                <a:gd name="connsiteX399" fmla="*/ 81292 w 613724"/>
                <a:gd name="connsiteY399" fmla="*/ 507169 h 545125"/>
                <a:gd name="connsiteX400" fmla="*/ 80949 w 613724"/>
                <a:gd name="connsiteY400" fmla="*/ 502178 h 545125"/>
                <a:gd name="connsiteX401" fmla="*/ 83007 w 613724"/>
                <a:gd name="connsiteY401" fmla="*/ 497082 h 545125"/>
                <a:gd name="connsiteX402" fmla="*/ 87693 w 613724"/>
                <a:gd name="connsiteY402" fmla="*/ 495873 h 545125"/>
                <a:gd name="connsiteX403" fmla="*/ 93627 w 613724"/>
                <a:gd name="connsiteY403" fmla="*/ 496111 h 545125"/>
                <a:gd name="connsiteX404" fmla="*/ 99076 w 613724"/>
                <a:gd name="connsiteY404" fmla="*/ 496463 h 545125"/>
                <a:gd name="connsiteX405" fmla="*/ 103781 w 613724"/>
                <a:gd name="connsiteY405" fmla="*/ 498473 h 545125"/>
                <a:gd name="connsiteX406" fmla="*/ 108401 w 613724"/>
                <a:gd name="connsiteY406" fmla="*/ 495854 h 545125"/>
                <a:gd name="connsiteX407" fmla="*/ 114278 w 613724"/>
                <a:gd name="connsiteY407" fmla="*/ 495149 h 545125"/>
                <a:gd name="connsiteX408" fmla="*/ 119202 w 613724"/>
                <a:gd name="connsiteY408" fmla="*/ 495625 h 545125"/>
                <a:gd name="connsiteX409" fmla="*/ 124641 w 613724"/>
                <a:gd name="connsiteY409" fmla="*/ 495263 h 545125"/>
                <a:gd name="connsiteX410" fmla="*/ 128851 w 613724"/>
                <a:gd name="connsiteY410" fmla="*/ 491415 h 545125"/>
                <a:gd name="connsiteX411" fmla="*/ 133128 w 613724"/>
                <a:gd name="connsiteY411" fmla="*/ 488653 h 545125"/>
                <a:gd name="connsiteX412" fmla="*/ 139033 w 613724"/>
                <a:gd name="connsiteY412" fmla="*/ 488491 h 545125"/>
                <a:gd name="connsiteX413" fmla="*/ 144139 w 613724"/>
                <a:gd name="connsiteY413" fmla="*/ 488758 h 545125"/>
                <a:gd name="connsiteX414" fmla="*/ 148111 w 613724"/>
                <a:gd name="connsiteY414" fmla="*/ 491958 h 545125"/>
                <a:gd name="connsiteX415" fmla="*/ 153311 w 613724"/>
                <a:gd name="connsiteY415" fmla="*/ 492710 h 545125"/>
                <a:gd name="connsiteX416" fmla="*/ 158149 w 613724"/>
                <a:gd name="connsiteY416" fmla="*/ 491910 h 545125"/>
                <a:gd name="connsiteX417" fmla="*/ 162922 w 613724"/>
                <a:gd name="connsiteY417" fmla="*/ 492368 h 545125"/>
                <a:gd name="connsiteX418" fmla="*/ 168523 w 613724"/>
                <a:gd name="connsiteY418" fmla="*/ 493044 h 545125"/>
                <a:gd name="connsiteX419" fmla="*/ 173247 w 613724"/>
                <a:gd name="connsiteY419" fmla="*/ 491710 h 545125"/>
                <a:gd name="connsiteX420" fmla="*/ 177352 w 613724"/>
                <a:gd name="connsiteY420" fmla="*/ 488586 h 545125"/>
                <a:gd name="connsiteX421" fmla="*/ 181733 w 613724"/>
                <a:gd name="connsiteY421" fmla="*/ 490663 h 545125"/>
                <a:gd name="connsiteX422" fmla="*/ 186534 w 613724"/>
                <a:gd name="connsiteY422" fmla="*/ 491158 h 545125"/>
                <a:gd name="connsiteX423" fmla="*/ 191097 w 613724"/>
                <a:gd name="connsiteY423" fmla="*/ 489663 h 545125"/>
                <a:gd name="connsiteX424" fmla="*/ 195945 w 613724"/>
                <a:gd name="connsiteY424" fmla="*/ 489605 h 545125"/>
                <a:gd name="connsiteX425" fmla="*/ 199955 w 613724"/>
                <a:gd name="connsiteY425" fmla="*/ 492434 h 545125"/>
                <a:gd name="connsiteX426" fmla="*/ 204289 w 613724"/>
                <a:gd name="connsiteY426" fmla="*/ 494758 h 545125"/>
                <a:gd name="connsiteX427" fmla="*/ 209061 w 613724"/>
                <a:gd name="connsiteY427" fmla="*/ 495263 h 545125"/>
                <a:gd name="connsiteX428" fmla="*/ 213938 w 613724"/>
                <a:gd name="connsiteY428" fmla="*/ 495949 h 545125"/>
                <a:gd name="connsiteX429" fmla="*/ 218957 w 613724"/>
                <a:gd name="connsiteY429" fmla="*/ 496178 h 545125"/>
                <a:gd name="connsiteX430" fmla="*/ 222767 w 613724"/>
                <a:gd name="connsiteY430" fmla="*/ 499997 h 545125"/>
                <a:gd name="connsiteX431" fmla="*/ 227768 w 613724"/>
                <a:gd name="connsiteY431" fmla="*/ 500511 h 545125"/>
                <a:gd name="connsiteX432" fmla="*/ 232969 w 613724"/>
                <a:gd name="connsiteY432" fmla="*/ 497768 h 545125"/>
                <a:gd name="connsiteX433" fmla="*/ 237817 w 613724"/>
                <a:gd name="connsiteY433" fmla="*/ 498521 h 545125"/>
                <a:gd name="connsiteX434" fmla="*/ 242160 w 613724"/>
                <a:gd name="connsiteY434" fmla="*/ 501054 h 545125"/>
                <a:gd name="connsiteX435" fmla="*/ 247552 w 613724"/>
                <a:gd name="connsiteY435" fmla="*/ 501445 h 545125"/>
                <a:gd name="connsiteX436" fmla="*/ 251352 w 613724"/>
                <a:gd name="connsiteY436" fmla="*/ 504369 h 545125"/>
                <a:gd name="connsiteX437" fmla="*/ 256629 w 613724"/>
                <a:gd name="connsiteY437" fmla="*/ 504179 h 545125"/>
                <a:gd name="connsiteX438" fmla="*/ 259962 w 613724"/>
                <a:gd name="connsiteY438" fmla="*/ 500654 h 545125"/>
                <a:gd name="connsiteX439" fmla="*/ 265077 w 613724"/>
                <a:gd name="connsiteY439" fmla="*/ 500092 h 545125"/>
                <a:gd name="connsiteX440" fmla="*/ 269868 w 613724"/>
                <a:gd name="connsiteY440" fmla="*/ 499959 h 545125"/>
                <a:gd name="connsiteX441" fmla="*/ 272021 w 613724"/>
                <a:gd name="connsiteY441" fmla="*/ 504407 h 545125"/>
                <a:gd name="connsiteX442" fmla="*/ 272392 w 613724"/>
                <a:gd name="connsiteY442" fmla="*/ 509389 h 545125"/>
                <a:gd name="connsiteX443" fmla="*/ 276783 w 613724"/>
                <a:gd name="connsiteY443" fmla="*/ 511846 h 545125"/>
                <a:gd name="connsiteX444" fmla="*/ 276231 w 613724"/>
                <a:gd name="connsiteY444" fmla="*/ 516685 h 545125"/>
                <a:gd name="connsiteX445" fmla="*/ 282241 w 613724"/>
                <a:gd name="connsiteY445" fmla="*/ 517228 h 545125"/>
                <a:gd name="connsiteX446" fmla="*/ 288137 w 613724"/>
                <a:gd name="connsiteY446" fmla="*/ 516313 h 545125"/>
                <a:gd name="connsiteX447" fmla="*/ 292948 w 613724"/>
                <a:gd name="connsiteY447" fmla="*/ 516942 h 545125"/>
                <a:gd name="connsiteX448" fmla="*/ 294586 w 613724"/>
                <a:gd name="connsiteY448" fmla="*/ 511303 h 545125"/>
                <a:gd name="connsiteX449" fmla="*/ 299844 w 613724"/>
                <a:gd name="connsiteY449" fmla="*/ 514294 h 545125"/>
                <a:gd name="connsiteX450" fmla="*/ 304578 w 613724"/>
                <a:gd name="connsiteY450" fmla="*/ 515066 h 545125"/>
                <a:gd name="connsiteX451" fmla="*/ 309302 w 613724"/>
                <a:gd name="connsiteY451" fmla="*/ 516094 h 545125"/>
                <a:gd name="connsiteX452" fmla="*/ 309473 w 613724"/>
                <a:gd name="connsiteY452" fmla="*/ 520885 h 545125"/>
                <a:gd name="connsiteX453" fmla="*/ 306264 w 613724"/>
                <a:gd name="connsiteY453" fmla="*/ 525314 h 545125"/>
                <a:gd name="connsiteX454" fmla="*/ 309636 w 613724"/>
                <a:gd name="connsiteY454" fmla="*/ 529525 h 545125"/>
                <a:gd name="connsiteX455" fmla="*/ 314464 w 613724"/>
                <a:gd name="connsiteY455" fmla="*/ 526248 h 545125"/>
                <a:gd name="connsiteX456" fmla="*/ 317189 w 613724"/>
                <a:gd name="connsiteY456" fmla="*/ 522200 h 545125"/>
                <a:gd name="connsiteX457" fmla="*/ 316922 w 613724"/>
                <a:gd name="connsiteY457" fmla="*/ 516494 h 545125"/>
                <a:gd name="connsiteX458" fmla="*/ 321923 w 613724"/>
                <a:gd name="connsiteY458" fmla="*/ 514875 h 545125"/>
                <a:gd name="connsiteX459" fmla="*/ 323132 w 613724"/>
                <a:gd name="connsiteY459" fmla="*/ 519800 h 545125"/>
                <a:gd name="connsiteX460" fmla="*/ 328847 w 613724"/>
                <a:gd name="connsiteY460" fmla="*/ 520171 h 545125"/>
                <a:gd name="connsiteX461" fmla="*/ 332800 w 613724"/>
                <a:gd name="connsiteY461" fmla="*/ 516923 h 545125"/>
                <a:gd name="connsiteX462" fmla="*/ 336715 w 613724"/>
                <a:gd name="connsiteY462" fmla="*/ 513475 h 545125"/>
                <a:gd name="connsiteX463" fmla="*/ 339630 w 613724"/>
                <a:gd name="connsiteY463" fmla="*/ 508817 h 545125"/>
                <a:gd name="connsiteX464" fmla="*/ 343821 w 613724"/>
                <a:gd name="connsiteY464" fmla="*/ 505369 h 545125"/>
                <a:gd name="connsiteX465" fmla="*/ 345135 w 613724"/>
                <a:gd name="connsiteY465" fmla="*/ 510094 h 545125"/>
                <a:gd name="connsiteX466" fmla="*/ 350707 w 613724"/>
                <a:gd name="connsiteY466" fmla="*/ 514285 h 545125"/>
                <a:gd name="connsiteX467" fmla="*/ 354146 w 613724"/>
                <a:gd name="connsiteY467" fmla="*/ 518895 h 545125"/>
                <a:gd name="connsiteX468" fmla="*/ 358365 w 613724"/>
                <a:gd name="connsiteY468" fmla="*/ 515999 h 545125"/>
                <a:gd name="connsiteX469" fmla="*/ 362871 w 613724"/>
                <a:gd name="connsiteY469" fmla="*/ 513913 h 545125"/>
                <a:gd name="connsiteX470" fmla="*/ 367328 w 613724"/>
                <a:gd name="connsiteY470" fmla="*/ 515885 h 545125"/>
                <a:gd name="connsiteX471" fmla="*/ 372157 w 613724"/>
                <a:gd name="connsiteY471" fmla="*/ 514923 h 545125"/>
                <a:gd name="connsiteX472" fmla="*/ 371786 w 613724"/>
                <a:gd name="connsiteY472" fmla="*/ 519885 h 545125"/>
                <a:gd name="connsiteX473" fmla="*/ 373910 w 613724"/>
                <a:gd name="connsiteY473" fmla="*/ 524362 h 545125"/>
                <a:gd name="connsiteX474" fmla="*/ 375491 w 613724"/>
                <a:gd name="connsiteY474" fmla="*/ 529334 h 545125"/>
                <a:gd name="connsiteX475" fmla="*/ 378806 w 613724"/>
                <a:gd name="connsiteY475" fmla="*/ 525667 h 545125"/>
                <a:gd name="connsiteX476" fmla="*/ 380882 w 613724"/>
                <a:gd name="connsiteY476" fmla="*/ 530391 h 545125"/>
                <a:gd name="connsiteX477" fmla="*/ 381797 w 613724"/>
                <a:gd name="connsiteY477" fmla="*/ 523981 h 545125"/>
                <a:gd name="connsiteX478" fmla="*/ 382625 w 613724"/>
                <a:gd name="connsiteY478" fmla="*/ 518799 h 545125"/>
                <a:gd name="connsiteX479" fmla="*/ 385121 w 613724"/>
                <a:gd name="connsiteY479" fmla="*/ 514189 h 545125"/>
                <a:gd name="connsiteX480" fmla="*/ 388912 w 613724"/>
                <a:gd name="connsiteY480" fmla="*/ 510637 h 545125"/>
                <a:gd name="connsiteX481" fmla="*/ 393703 w 613724"/>
                <a:gd name="connsiteY481" fmla="*/ 510541 h 545125"/>
                <a:gd name="connsiteX482" fmla="*/ 399323 w 613724"/>
                <a:gd name="connsiteY482" fmla="*/ 507198 h 545125"/>
                <a:gd name="connsiteX483" fmla="*/ 401656 w 613724"/>
                <a:gd name="connsiteY483" fmla="*/ 502569 h 545125"/>
                <a:gd name="connsiteX484" fmla="*/ 407638 w 613724"/>
                <a:gd name="connsiteY484" fmla="*/ 503379 h 545125"/>
                <a:gd name="connsiteX485" fmla="*/ 409181 w 613724"/>
                <a:gd name="connsiteY485" fmla="*/ 507950 h 545125"/>
                <a:gd name="connsiteX486" fmla="*/ 413229 w 613724"/>
                <a:gd name="connsiteY486" fmla="*/ 510960 h 545125"/>
                <a:gd name="connsiteX487" fmla="*/ 413668 w 613724"/>
                <a:gd name="connsiteY487" fmla="*/ 515923 h 545125"/>
                <a:gd name="connsiteX488" fmla="*/ 415934 w 613724"/>
                <a:gd name="connsiteY488" fmla="*/ 521533 h 545125"/>
                <a:gd name="connsiteX489" fmla="*/ 418611 w 613724"/>
                <a:gd name="connsiteY489" fmla="*/ 527172 h 545125"/>
                <a:gd name="connsiteX490" fmla="*/ 422878 w 613724"/>
                <a:gd name="connsiteY490" fmla="*/ 529410 h 545125"/>
                <a:gd name="connsiteX491" fmla="*/ 426983 w 613724"/>
                <a:gd name="connsiteY491" fmla="*/ 526248 h 545125"/>
                <a:gd name="connsiteX492" fmla="*/ 431651 w 613724"/>
                <a:gd name="connsiteY492" fmla="*/ 527238 h 545125"/>
                <a:gd name="connsiteX493" fmla="*/ 432451 w 613724"/>
                <a:gd name="connsiteY493" fmla="*/ 522343 h 545125"/>
                <a:gd name="connsiteX494" fmla="*/ 436394 w 613724"/>
                <a:gd name="connsiteY494" fmla="*/ 519209 h 545125"/>
                <a:gd name="connsiteX495" fmla="*/ 438642 w 613724"/>
                <a:gd name="connsiteY495" fmla="*/ 514837 h 545125"/>
                <a:gd name="connsiteX496" fmla="*/ 443433 w 613724"/>
                <a:gd name="connsiteY496" fmla="*/ 512608 h 545125"/>
                <a:gd name="connsiteX497" fmla="*/ 446471 w 613724"/>
                <a:gd name="connsiteY497" fmla="*/ 516409 h 545125"/>
                <a:gd name="connsiteX498" fmla="*/ 450339 w 613724"/>
                <a:gd name="connsiteY498" fmla="*/ 519990 h 545125"/>
                <a:gd name="connsiteX499" fmla="*/ 455444 w 613724"/>
                <a:gd name="connsiteY499" fmla="*/ 519314 h 545125"/>
                <a:gd name="connsiteX500" fmla="*/ 457187 w 613724"/>
                <a:gd name="connsiteY500" fmla="*/ 514856 h 545125"/>
                <a:gd name="connsiteX501" fmla="*/ 463073 w 613724"/>
                <a:gd name="connsiteY501" fmla="*/ 513542 h 545125"/>
                <a:gd name="connsiteX502" fmla="*/ 467312 w 613724"/>
                <a:gd name="connsiteY502" fmla="*/ 511341 h 545125"/>
                <a:gd name="connsiteX503" fmla="*/ 472408 w 613724"/>
                <a:gd name="connsiteY503" fmla="*/ 510379 h 545125"/>
                <a:gd name="connsiteX504" fmla="*/ 477723 w 613724"/>
                <a:gd name="connsiteY504" fmla="*/ 510494 h 545125"/>
                <a:gd name="connsiteX505" fmla="*/ 482628 w 613724"/>
                <a:gd name="connsiteY505" fmla="*/ 513513 h 545125"/>
                <a:gd name="connsiteX506" fmla="*/ 486400 w 613724"/>
                <a:gd name="connsiteY506" fmla="*/ 516828 h 545125"/>
                <a:gd name="connsiteX507" fmla="*/ 489305 w 613724"/>
                <a:gd name="connsiteY507" fmla="*/ 521095 h 545125"/>
                <a:gd name="connsiteX508" fmla="*/ 489115 w 613724"/>
                <a:gd name="connsiteY508" fmla="*/ 526153 h 545125"/>
                <a:gd name="connsiteX509" fmla="*/ 493859 w 613724"/>
                <a:gd name="connsiteY509" fmla="*/ 530353 h 545125"/>
                <a:gd name="connsiteX510" fmla="*/ 498535 w 613724"/>
                <a:gd name="connsiteY510" fmla="*/ 533354 h 545125"/>
                <a:gd name="connsiteX511" fmla="*/ 503384 w 613724"/>
                <a:gd name="connsiteY511" fmla="*/ 533792 h 54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613724" h="545125">
                  <a:moveTo>
                    <a:pt x="505022" y="534801"/>
                  </a:moveTo>
                  <a:lnTo>
                    <a:pt x="505079" y="529629"/>
                  </a:lnTo>
                  <a:lnTo>
                    <a:pt x="508365" y="525857"/>
                  </a:lnTo>
                  <a:lnTo>
                    <a:pt x="509251" y="521143"/>
                  </a:lnTo>
                  <a:lnTo>
                    <a:pt x="507574" y="516161"/>
                  </a:lnTo>
                  <a:lnTo>
                    <a:pt x="504012" y="512818"/>
                  </a:lnTo>
                  <a:lnTo>
                    <a:pt x="503460" y="507293"/>
                  </a:lnTo>
                  <a:lnTo>
                    <a:pt x="502935" y="502550"/>
                  </a:lnTo>
                  <a:lnTo>
                    <a:pt x="498640" y="499921"/>
                  </a:lnTo>
                  <a:lnTo>
                    <a:pt x="497583" y="495235"/>
                  </a:lnTo>
                  <a:lnTo>
                    <a:pt x="499154" y="490634"/>
                  </a:lnTo>
                  <a:lnTo>
                    <a:pt x="499440" y="485662"/>
                  </a:lnTo>
                  <a:lnTo>
                    <a:pt x="502478" y="481576"/>
                  </a:lnTo>
                  <a:lnTo>
                    <a:pt x="503584" y="476680"/>
                  </a:lnTo>
                  <a:lnTo>
                    <a:pt x="504098" y="471279"/>
                  </a:lnTo>
                  <a:lnTo>
                    <a:pt x="505726" y="466012"/>
                  </a:lnTo>
                  <a:lnTo>
                    <a:pt x="507908" y="460678"/>
                  </a:lnTo>
                  <a:lnTo>
                    <a:pt x="512423" y="458354"/>
                  </a:lnTo>
                  <a:lnTo>
                    <a:pt x="512661" y="453229"/>
                  </a:lnTo>
                  <a:lnTo>
                    <a:pt x="516757" y="450734"/>
                  </a:lnTo>
                  <a:lnTo>
                    <a:pt x="518423" y="445448"/>
                  </a:lnTo>
                  <a:lnTo>
                    <a:pt x="518137" y="440066"/>
                  </a:lnTo>
                  <a:lnTo>
                    <a:pt x="523347" y="438075"/>
                  </a:lnTo>
                  <a:lnTo>
                    <a:pt x="528987" y="435837"/>
                  </a:lnTo>
                  <a:lnTo>
                    <a:pt x="533606" y="437018"/>
                  </a:lnTo>
                  <a:lnTo>
                    <a:pt x="538226" y="438818"/>
                  </a:lnTo>
                  <a:lnTo>
                    <a:pt x="542779" y="436170"/>
                  </a:lnTo>
                  <a:lnTo>
                    <a:pt x="544846" y="431817"/>
                  </a:lnTo>
                  <a:lnTo>
                    <a:pt x="548551" y="427245"/>
                  </a:lnTo>
                  <a:lnTo>
                    <a:pt x="553199" y="428588"/>
                  </a:lnTo>
                  <a:lnTo>
                    <a:pt x="559133" y="428540"/>
                  </a:lnTo>
                  <a:lnTo>
                    <a:pt x="564858" y="428560"/>
                  </a:lnTo>
                  <a:lnTo>
                    <a:pt x="569620" y="429083"/>
                  </a:lnTo>
                  <a:lnTo>
                    <a:pt x="574364" y="426197"/>
                  </a:lnTo>
                  <a:lnTo>
                    <a:pt x="572478" y="421464"/>
                  </a:lnTo>
                  <a:lnTo>
                    <a:pt x="568067" y="418663"/>
                  </a:lnTo>
                  <a:lnTo>
                    <a:pt x="566286" y="412300"/>
                  </a:lnTo>
                  <a:lnTo>
                    <a:pt x="562257" y="409481"/>
                  </a:lnTo>
                  <a:lnTo>
                    <a:pt x="558162" y="405633"/>
                  </a:lnTo>
                  <a:lnTo>
                    <a:pt x="559057" y="400451"/>
                  </a:lnTo>
                  <a:lnTo>
                    <a:pt x="558399" y="395498"/>
                  </a:lnTo>
                  <a:lnTo>
                    <a:pt x="556123" y="390783"/>
                  </a:lnTo>
                  <a:lnTo>
                    <a:pt x="555809" y="385831"/>
                  </a:lnTo>
                  <a:lnTo>
                    <a:pt x="554866" y="380858"/>
                  </a:lnTo>
                  <a:lnTo>
                    <a:pt x="552913" y="376153"/>
                  </a:lnTo>
                  <a:lnTo>
                    <a:pt x="550742" y="371362"/>
                  </a:lnTo>
                  <a:lnTo>
                    <a:pt x="547446" y="366990"/>
                  </a:lnTo>
                  <a:lnTo>
                    <a:pt x="548922" y="362399"/>
                  </a:lnTo>
                  <a:lnTo>
                    <a:pt x="550466" y="356570"/>
                  </a:lnTo>
                  <a:lnTo>
                    <a:pt x="548332" y="351960"/>
                  </a:lnTo>
                  <a:lnTo>
                    <a:pt x="545303" y="347816"/>
                  </a:lnTo>
                  <a:lnTo>
                    <a:pt x="540988" y="345759"/>
                  </a:lnTo>
                  <a:lnTo>
                    <a:pt x="536111" y="341349"/>
                  </a:lnTo>
                  <a:lnTo>
                    <a:pt x="533320" y="337224"/>
                  </a:lnTo>
                  <a:lnTo>
                    <a:pt x="530501" y="332709"/>
                  </a:lnTo>
                  <a:lnTo>
                    <a:pt x="525939" y="330309"/>
                  </a:lnTo>
                  <a:lnTo>
                    <a:pt x="528082" y="325985"/>
                  </a:lnTo>
                  <a:lnTo>
                    <a:pt x="528605" y="320832"/>
                  </a:lnTo>
                  <a:lnTo>
                    <a:pt x="529558" y="316098"/>
                  </a:lnTo>
                  <a:lnTo>
                    <a:pt x="531730" y="311726"/>
                  </a:lnTo>
                  <a:lnTo>
                    <a:pt x="532359" y="306954"/>
                  </a:lnTo>
                  <a:lnTo>
                    <a:pt x="537750" y="307583"/>
                  </a:lnTo>
                  <a:lnTo>
                    <a:pt x="542627" y="306868"/>
                  </a:lnTo>
                  <a:lnTo>
                    <a:pt x="546665" y="304230"/>
                  </a:lnTo>
                  <a:lnTo>
                    <a:pt x="551923" y="305496"/>
                  </a:lnTo>
                  <a:lnTo>
                    <a:pt x="555980" y="308354"/>
                  </a:lnTo>
                  <a:lnTo>
                    <a:pt x="558924" y="313326"/>
                  </a:lnTo>
                  <a:lnTo>
                    <a:pt x="563924" y="313631"/>
                  </a:lnTo>
                  <a:lnTo>
                    <a:pt x="568706" y="315707"/>
                  </a:lnTo>
                  <a:lnTo>
                    <a:pt x="574450" y="315203"/>
                  </a:lnTo>
                  <a:lnTo>
                    <a:pt x="579878" y="314774"/>
                  </a:lnTo>
                  <a:lnTo>
                    <a:pt x="583679" y="311812"/>
                  </a:lnTo>
                  <a:lnTo>
                    <a:pt x="586898" y="308268"/>
                  </a:lnTo>
                  <a:lnTo>
                    <a:pt x="591042" y="305678"/>
                  </a:lnTo>
                  <a:lnTo>
                    <a:pt x="592557" y="301048"/>
                  </a:lnTo>
                  <a:lnTo>
                    <a:pt x="596842" y="298115"/>
                  </a:lnTo>
                  <a:lnTo>
                    <a:pt x="599424" y="293095"/>
                  </a:lnTo>
                  <a:lnTo>
                    <a:pt x="599929" y="288256"/>
                  </a:lnTo>
                  <a:lnTo>
                    <a:pt x="604548" y="285123"/>
                  </a:lnTo>
                  <a:lnTo>
                    <a:pt x="608320" y="281560"/>
                  </a:lnTo>
                  <a:lnTo>
                    <a:pt x="613292" y="280779"/>
                  </a:lnTo>
                  <a:lnTo>
                    <a:pt x="612559" y="275874"/>
                  </a:lnTo>
                  <a:lnTo>
                    <a:pt x="613102" y="270645"/>
                  </a:lnTo>
                  <a:lnTo>
                    <a:pt x="613511" y="265749"/>
                  </a:lnTo>
                  <a:lnTo>
                    <a:pt x="608635" y="265692"/>
                  </a:lnTo>
                  <a:lnTo>
                    <a:pt x="604434" y="262644"/>
                  </a:lnTo>
                  <a:lnTo>
                    <a:pt x="599176" y="260662"/>
                  </a:lnTo>
                  <a:lnTo>
                    <a:pt x="594690" y="258405"/>
                  </a:lnTo>
                  <a:lnTo>
                    <a:pt x="591004" y="255262"/>
                  </a:lnTo>
                  <a:lnTo>
                    <a:pt x="589737" y="249432"/>
                  </a:lnTo>
                  <a:lnTo>
                    <a:pt x="590652" y="243946"/>
                  </a:lnTo>
                  <a:lnTo>
                    <a:pt x="589946" y="238964"/>
                  </a:lnTo>
                  <a:lnTo>
                    <a:pt x="584260" y="239241"/>
                  </a:lnTo>
                  <a:lnTo>
                    <a:pt x="579641" y="237193"/>
                  </a:lnTo>
                  <a:lnTo>
                    <a:pt x="575097" y="235640"/>
                  </a:lnTo>
                  <a:lnTo>
                    <a:pt x="570687" y="233783"/>
                  </a:lnTo>
                  <a:lnTo>
                    <a:pt x="565962" y="232087"/>
                  </a:lnTo>
                  <a:lnTo>
                    <a:pt x="560628" y="234554"/>
                  </a:lnTo>
                  <a:lnTo>
                    <a:pt x="555933" y="236612"/>
                  </a:lnTo>
                  <a:lnTo>
                    <a:pt x="551266" y="237726"/>
                  </a:lnTo>
                  <a:lnTo>
                    <a:pt x="546636" y="236545"/>
                  </a:lnTo>
                  <a:lnTo>
                    <a:pt x="542855" y="233231"/>
                  </a:lnTo>
                  <a:lnTo>
                    <a:pt x="545684" y="228287"/>
                  </a:lnTo>
                  <a:lnTo>
                    <a:pt x="545941" y="222953"/>
                  </a:lnTo>
                  <a:lnTo>
                    <a:pt x="547284" y="217943"/>
                  </a:lnTo>
                  <a:lnTo>
                    <a:pt x="546208" y="213285"/>
                  </a:lnTo>
                  <a:lnTo>
                    <a:pt x="547036" y="208513"/>
                  </a:lnTo>
                  <a:lnTo>
                    <a:pt x="542360" y="207408"/>
                  </a:lnTo>
                  <a:lnTo>
                    <a:pt x="539149" y="203741"/>
                  </a:lnTo>
                  <a:lnTo>
                    <a:pt x="534111" y="203208"/>
                  </a:lnTo>
                  <a:lnTo>
                    <a:pt x="530387" y="200122"/>
                  </a:lnTo>
                  <a:lnTo>
                    <a:pt x="525567" y="200598"/>
                  </a:lnTo>
                  <a:lnTo>
                    <a:pt x="521138" y="198779"/>
                  </a:lnTo>
                  <a:lnTo>
                    <a:pt x="517737" y="194873"/>
                  </a:lnTo>
                  <a:lnTo>
                    <a:pt x="513366" y="192368"/>
                  </a:lnTo>
                  <a:lnTo>
                    <a:pt x="508822" y="190730"/>
                  </a:lnTo>
                  <a:lnTo>
                    <a:pt x="507403" y="186091"/>
                  </a:lnTo>
                  <a:lnTo>
                    <a:pt x="505412" y="181586"/>
                  </a:lnTo>
                  <a:lnTo>
                    <a:pt x="503050" y="176576"/>
                  </a:lnTo>
                  <a:lnTo>
                    <a:pt x="501755" y="171966"/>
                  </a:lnTo>
                  <a:lnTo>
                    <a:pt x="499145" y="167194"/>
                  </a:lnTo>
                  <a:lnTo>
                    <a:pt x="493982" y="166317"/>
                  </a:lnTo>
                  <a:lnTo>
                    <a:pt x="489905" y="163326"/>
                  </a:lnTo>
                  <a:lnTo>
                    <a:pt x="492020" y="158888"/>
                  </a:lnTo>
                  <a:lnTo>
                    <a:pt x="492487" y="154097"/>
                  </a:lnTo>
                  <a:lnTo>
                    <a:pt x="495239" y="149810"/>
                  </a:lnTo>
                  <a:lnTo>
                    <a:pt x="493677" y="144743"/>
                  </a:lnTo>
                  <a:lnTo>
                    <a:pt x="488591" y="144934"/>
                  </a:lnTo>
                  <a:lnTo>
                    <a:pt x="482838" y="145419"/>
                  </a:lnTo>
                  <a:lnTo>
                    <a:pt x="480638" y="140800"/>
                  </a:lnTo>
                  <a:lnTo>
                    <a:pt x="476113" y="138885"/>
                  </a:lnTo>
                  <a:lnTo>
                    <a:pt x="471789" y="136637"/>
                  </a:lnTo>
                  <a:lnTo>
                    <a:pt x="467255" y="133608"/>
                  </a:lnTo>
                  <a:lnTo>
                    <a:pt x="464817" y="128456"/>
                  </a:lnTo>
                  <a:lnTo>
                    <a:pt x="466969" y="124169"/>
                  </a:lnTo>
                  <a:lnTo>
                    <a:pt x="467188" y="119121"/>
                  </a:lnTo>
                  <a:lnTo>
                    <a:pt x="470075" y="115225"/>
                  </a:lnTo>
                  <a:lnTo>
                    <a:pt x="473427" y="110777"/>
                  </a:lnTo>
                  <a:lnTo>
                    <a:pt x="471379" y="106281"/>
                  </a:lnTo>
                  <a:lnTo>
                    <a:pt x="476637" y="104633"/>
                  </a:lnTo>
                  <a:lnTo>
                    <a:pt x="475142" y="99699"/>
                  </a:lnTo>
                  <a:lnTo>
                    <a:pt x="474142" y="94604"/>
                  </a:lnTo>
                  <a:lnTo>
                    <a:pt x="472722" y="89708"/>
                  </a:lnTo>
                  <a:lnTo>
                    <a:pt x="468826" y="86088"/>
                  </a:lnTo>
                  <a:lnTo>
                    <a:pt x="466521" y="81402"/>
                  </a:lnTo>
                  <a:lnTo>
                    <a:pt x="462864" y="78240"/>
                  </a:lnTo>
                  <a:lnTo>
                    <a:pt x="460387" y="74125"/>
                  </a:lnTo>
                  <a:lnTo>
                    <a:pt x="463635" y="69400"/>
                  </a:lnTo>
                  <a:lnTo>
                    <a:pt x="465731" y="64495"/>
                  </a:lnTo>
                  <a:lnTo>
                    <a:pt x="463683" y="59761"/>
                  </a:lnTo>
                  <a:lnTo>
                    <a:pt x="465350" y="54541"/>
                  </a:lnTo>
                  <a:lnTo>
                    <a:pt x="463607" y="49455"/>
                  </a:lnTo>
                  <a:lnTo>
                    <a:pt x="464226" y="44388"/>
                  </a:lnTo>
                  <a:lnTo>
                    <a:pt x="462454" y="39939"/>
                  </a:lnTo>
                  <a:lnTo>
                    <a:pt x="457415" y="39025"/>
                  </a:lnTo>
                  <a:lnTo>
                    <a:pt x="454882" y="43454"/>
                  </a:lnTo>
                  <a:lnTo>
                    <a:pt x="451358" y="39673"/>
                  </a:lnTo>
                  <a:lnTo>
                    <a:pt x="446405" y="38711"/>
                  </a:lnTo>
                  <a:lnTo>
                    <a:pt x="443605" y="33615"/>
                  </a:lnTo>
                  <a:lnTo>
                    <a:pt x="440976" y="28748"/>
                  </a:lnTo>
                  <a:lnTo>
                    <a:pt x="435727" y="28243"/>
                  </a:lnTo>
                  <a:lnTo>
                    <a:pt x="433327" y="23023"/>
                  </a:lnTo>
                  <a:lnTo>
                    <a:pt x="427507" y="22718"/>
                  </a:lnTo>
                  <a:lnTo>
                    <a:pt x="421878" y="21128"/>
                  </a:lnTo>
                  <a:lnTo>
                    <a:pt x="418039" y="17451"/>
                  </a:lnTo>
                  <a:lnTo>
                    <a:pt x="412696" y="19289"/>
                  </a:lnTo>
                  <a:lnTo>
                    <a:pt x="408457" y="22090"/>
                  </a:lnTo>
                  <a:lnTo>
                    <a:pt x="403800" y="21023"/>
                  </a:lnTo>
                  <a:lnTo>
                    <a:pt x="398885" y="21318"/>
                  </a:lnTo>
                  <a:lnTo>
                    <a:pt x="394351" y="23252"/>
                  </a:lnTo>
                  <a:lnTo>
                    <a:pt x="392417" y="28062"/>
                  </a:lnTo>
                  <a:lnTo>
                    <a:pt x="387569" y="28386"/>
                  </a:lnTo>
                  <a:lnTo>
                    <a:pt x="382778" y="30557"/>
                  </a:lnTo>
                  <a:lnTo>
                    <a:pt x="378939" y="33529"/>
                  </a:lnTo>
                  <a:lnTo>
                    <a:pt x="377434" y="38501"/>
                  </a:lnTo>
                  <a:lnTo>
                    <a:pt x="373748" y="41635"/>
                  </a:lnTo>
                  <a:lnTo>
                    <a:pt x="368424" y="37720"/>
                  </a:lnTo>
                  <a:lnTo>
                    <a:pt x="364747" y="34044"/>
                  </a:lnTo>
                  <a:lnTo>
                    <a:pt x="365252" y="29233"/>
                  </a:lnTo>
                  <a:lnTo>
                    <a:pt x="365280" y="24452"/>
                  </a:lnTo>
                  <a:lnTo>
                    <a:pt x="366823" y="19775"/>
                  </a:lnTo>
                  <a:lnTo>
                    <a:pt x="366614" y="14851"/>
                  </a:lnTo>
                  <a:lnTo>
                    <a:pt x="362642" y="11945"/>
                  </a:lnTo>
                  <a:lnTo>
                    <a:pt x="357889" y="10507"/>
                  </a:lnTo>
                  <a:lnTo>
                    <a:pt x="353107" y="11098"/>
                  </a:lnTo>
                  <a:lnTo>
                    <a:pt x="348669" y="7574"/>
                  </a:lnTo>
                  <a:lnTo>
                    <a:pt x="345021" y="4383"/>
                  </a:lnTo>
                  <a:lnTo>
                    <a:pt x="340410" y="5840"/>
                  </a:lnTo>
                  <a:lnTo>
                    <a:pt x="336753" y="9278"/>
                  </a:lnTo>
                  <a:lnTo>
                    <a:pt x="333477" y="12993"/>
                  </a:lnTo>
                  <a:lnTo>
                    <a:pt x="330876" y="17013"/>
                  </a:lnTo>
                  <a:lnTo>
                    <a:pt x="325456" y="16794"/>
                  </a:lnTo>
                  <a:lnTo>
                    <a:pt x="322370" y="13060"/>
                  </a:lnTo>
                  <a:lnTo>
                    <a:pt x="319131" y="7583"/>
                  </a:lnTo>
                  <a:lnTo>
                    <a:pt x="318084" y="2659"/>
                  </a:lnTo>
                  <a:lnTo>
                    <a:pt x="313150" y="2192"/>
                  </a:lnTo>
                  <a:lnTo>
                    <a:pt x="307826" y="2630"/>
                  </a:lnTo>
                  <a:lnTo>
                    <a:pt x="303225" y="6393"/>
                  </a:lnTo>
                  <a:lnTo>
                    <a:pt x="299701" y="9612"/>
                  </a:lnTo>
                  <a:lnTo>
                    <a:pt x="295262" y="7545"/>
                  </a:lnTo>
                  <a:lnTo>
                    <a:pt x="292309" y="2821"/>
                  </a:lnTo>
                  <a:lnTo>
                    <a:pt x="287604" y="-75"/>
                  </a:lnTo>
                  <a:lnTo>
                    <a:pt x="282880" y="630"/>
                  </a:lnTo>
                  <a:lnTo>
                    <a:pt x="279165" y="3992"/>
                  </a:lnTo>
                  <a:lnTo>
                    <a:pt x="274917" y="6221"/>
                  </a:lnTo>
                  <a:lnTo>
                    <a:pt x="273469" y="10869"/>
                  </a:lnTo>
                  <a:lnTo>
                    <a:pt x="269583" y="13631"/>
                  </a:lnTo>
                  <a:lnTo>
                    <a:pt x="267058" y="17832"/>
                  </a:lnTo>
                  <a:lnTo>
                    <a:pt x="263953" y="21518"/>
                  </a:lnTo>
                  <a:lnTo>
                    <a:pt x="260410" y="25795"/>
                  </a:lnTo>
                  <a:lnTo>
                    <a:pt x="258162" y="30615"/>
                  </a:lnTo>
                  <a:lnTo>
                    <a:pt x="258476" y="36234"/>
                  </a:lnTo>
                  <a:lnTo>
                    <a:pt x="258191" y="41283"/>
                  </a:lnTo>
                  <a:lnTo>
                    <a:pt x="254305" y="44626"/>
                  </a:lnTo>
                  <a:lnTo>
                    <a:pt x="249390" y="44350"/>
                  </a:lnTo>
                  <a:lnTo>
                    <a:pt x="244484" y="43359"/>
                  </a:lnTo>
                  <a:lnTo>
                    <a:pt x="239217" y="44873"/>
                  </a:lnTo>
                  <a:lnTo>
                    <a:pt x="234540" y="43521"/>
                  </a:lnTo>
                  <a:lnTo>
                    <a:pt x="230549" y="40702"/>
                  </a:lnTo>
                  <a:lnTo>
                    <a:pt x="225767" y="42149"/>
                  </a:lnTo>
                  <a:lnTo>
                    <a:pt x="220824" y="42492"/>
                  </a:lnTo>
                  <a:lnTo>
                    <a:pt x="217338" y="46331"/>
                  </a:lnTo>
                  <a:lnTo>
                    <a:pt x="214433" y="51255"/>
                  </a:lnTo>
                  <a:lnTo>
                    <a:pt x="213147" y="56094"/>
                  </a:lnTo>
                  <a:lnTo>
                    <a:pt x="208937" y="58399"/>
                  </a:lnTo>
                  <a:lnTo>
                    <a:pt x="204108" y="58485"/>
                  </a:lnTo>
                  <a:lnTo>
                    <a:pt x="199326" y="59352"/>
                  </a:lnTo>
                  <a:lnTo>
                    <a:pt x="199336" y="64143"/>
                  </a:lnTo>
                  <a:lnTo>
                    <a:pt x="199431" y="69343"/>
                  </a:lnTo>
                  <a:lnTo>
                    <a:pt x="199231" y="74144"/>
                  </a:lnTo>
                  <a:lnTo>
                    <a:pt x="196335" y="78059"/>
                  </a:lnTo>
                  <a:lnTo>
                    <a:pt x="194659" y="82659"/>
                  </a:lnTo>
                  <a:lnTo>
                    <a:pt x="195316" y="87564"/>
                  </a:lnTo>
                  <a:lnTo>
                    <a:pt x="196012" y="92537"/>
                  </a:lnTo>
                  <a:lnTo>
                    <a:pt x="193640" y="96928"/>
                  </a:lnTo>
                  <a:lnTo>
                    <a:pt x="189868" y="99852"/>
                  </a:lnTo>
                  <a:lnTo>
                    <a:pt x="194411" y="101271"/>
                  </a:lnTo>
                  <a:lnTo>
                    <a:pt x="199145" y="102147"/>
                  </a:lnTo>
                  <a:lnTo>
                    <a:pt x="203603" y="100223"/>
                  </a:lnTo>
                  <a:lnTo>
                    <a:pt x="208585" y="101109"/>
                  </a:lnTo>
                  <a:lnTo>
                    <a:pt x="213280" y="102366"/>
                  </a:lnTo>
                  <a:lnTo>
                    <a:pt x="212690" y="107319"/>
                  </a:lnTo>
                  <a:lnTo>
                    <a:pt x="208794" y="110186"/>
                  </a:lnTo>
                  <a:lnTo>
                    <a:pt x="207566" y="115044"/>
                  </a:lnTo>
                  <a:lnTo>
                    <a:pt x="206241" y="119816"/>
                  </a:lnTo>
                  <a:lnTo>
                    <a:pt x="201574" y="121397"/>
                  </a:lnTo>
                  <a:lnTo>
                    <a:pt x="196535" y="121055"/>
                  </a:lnTo>
                  <a:lnTo>
                    <a:pt x="193173" y="124550"/>
                  </a:lnTo>
                  <a:lnTo>
                    <a:pt x="188487" y="123483"/>
                  </a:lnTo>
                  <a:lnTo>
                    <a:pt x="183276" y="124712"/>
                  </a:lnTo>
                  <a:lnTo>
                    <a:pt x="179219" y="127846"/>
                  </a:lnTo>
                  <a:lnTo>
                    <a:pt x="181429" y="132189"/>
                  </a:lnTo>
                  <a:lnTo>
                    <a:pt x="179571" y="136828"/>
                  </a:lnTo>
                  <a:lnTo>
                    <a:pt x="177590" y="141257"/>
                  </a:lnTo>
                  <a:lnTo>
                    <a:pt x="172885" y="142114"/>
                  </a:lnTo>
                  <a:lnTo>
                    <a:pt x="170561" y="146277"/>
                  </a:lnTo>
                  <a:lnTo>
                    <a:pt x="165465" y="146953"/>
                  </a:lnTo>
                  <a:lnTo>
                    <a:pt x="160912" y="148877"/>
                  </a:lnTo>
                  <a:lnTo>
                    <a:pt x="157073" y="152039"/>
                  </a:lnTo>
                  <a:lnTo>
                    <a:pt x="154816" y="156345"/>
                  </a:lnTo>
                  <a:lnTo>
                    <a:pt x="153035" y="160850"/>
                  </a:lnTo>
                  <a:lnTo>
                    <a:pt x="150368" y="164936"/>
                  </a:lnTo>
                  <a:lnTo>
                    <a:pt x="151625" y="169880"/>
                  </a:lnTo>
                  <a:lnTo>
                    <a:pt x="151635" y="175156"/>
                  </a:lnTo>
                  <a:lnTo>
                    <a:pt x="151559" y="180167"/>
                  </a:lnTo>
                  <a:lnTo>
                    <a:pt x="152625" y="184872"/>
                  </a:lnTo>
                  <a:lnTo>
                    <a:pt x="153721" y="189777"/>
                  </a:lnTo>
                  <a:lnTo>
                    <a:pt x="151025" y="193787"/>
                  </a:lnTo>
                  <a:lnTo>
                    <a:pt x="148129" y="197702"/>
                  </a:lnTo>
                  <a:lnTo>
                    <a:pt x="146748" y="202265"/>
                  </a:lnTo>
                  <a:lnTo>
                    <a:pt x="146625" y="207465"/>
                  </a:lnTo>
                  <a:lnTo>
                    <a:pt x="144110" y="212199"/>
                  </a:lnTo>
                  <a:lnTo>
                    <a:pt x="142557" y="217905"/>
                  </a:lnTo>
                  <a:lnTo>
                    <a:pt x="146596" y="221219"/>
                  </a:lnTo>
                  <a:lnTo>
                    <a:pt x="152330" y="221724"/>
                  </a:lnTo>
                  <a:lnTo>
                    <a:pt x="155483" y="225525"/>
                  </a:lnTo>
                  <a:lnTo>
                    <a:pt x="156950" y="230125"/>
                  </a:lnTo>
                  <a:lnTo>
                    <a:pt x="157540" y="234897"/>
                  </a:lnTo>
                  <a:lnTo>
                    <a:pt x="153216" y="236983"/>
                  </a:lnTo>
                  <a:lnTo>
                    <a:pt x="150310" y="241050"/>
                  </a:lnTo>
                  <a:lnTo>
                    <a:pt x="145262" y="239793"/>
                  </a:lnTo>
                  <a:lnTo>
                    <a:pt x="141205" y="237059"/>
                  </a:lnTo>
                  <a:lnTo>
                    <a:pt x="144139" y="233288"/>
                  </a:lnTo>
                  <a:lnTo>
                    <a:pt x="144005" y="228277"/>
                  </a:lnTo>
                  <a:lnTo>
                    <a:pt x="140757" y="224563"/>
                  </a:lnTo>
                  <a:lnTo>
                    <a:pt x="135823" y="223401"/>
                  </a:lnTo>
                  <a:lnTo>
                    <a:pt x="131794" y="226239"/>
                  </a:lnTo>
                  <a:lnTo>
                    <a:pt x="127108" y="228049"/>
                  </a:lnTo>
                  <a:lnTo>
                    <a:pt x="122136" y="228525"/>
                  </a:lnTo>
                  <a:lnTo>
                    <a:pt x="120745" y="233316"/>
                  </a:lnTo>
                  <a:lnTo>
                    <a:pt x="117611" y="237174"/>
                  </a:lnTo>
                  <a:lnTo>
                    <a:pt x="114592" y="241488"/>
                  </a:lnTo>
                  <a:lnTo>
                    <a:pt x="109715" y="243241"/>
                  </a:lnTo>
                  <a:lnTo>
                    <a:pt x="106362" y="239660"/>
                  </a:lnTo>
                  <a:lnTo>
                    <a:pt x="101942" y="241584"/>
                  </a:lnTo>
                  <a:lnTo>
                    <a:pt x="97009" y="242974"/>
                  </a:lnTo>
                  <a:lnTo>
                    <a:pt x="94427" y="247213"/>
                  </a:lnTo>
                  <a:lnTo>
                    <a:pt x="97266" y="251071"/>
                  </a:lnTo>
                  <a:lnTo>
                    <a:pt x="99161" y="255595"/>
                  </a:lnTo>
                  <a:lnTo>
                    <a:pt x="97628" y="260253"/>
                  </a:lnTo>
                  <a:lnTo>
                    <a:pt x="93132" y="262215"/>
                  </a:lnTo>
                  <a:lnTo>
                    <a:pt x="90227" y="258424"/>
                  </a:lnTo>
                  <a:lnTo>
                    <a:pt x="85379" y="259148"/>
                  </a:lnTo>
                  <a:lnTo>
                    <a:pt x="81788" y="262282"/>
                  </a:lnTo>
                  <a:lnTo>
                    <a:pt x="78492" y="266044"/>
                  </a:lnTo>
                  <a:lnTo>
                    <a:pt x="75501" y="269940"/>
                  </a:lnTo>
                  <a:lnTo>
                    <a:pt x="71072" y="272035"/>
                  </a:lnTo>
                  <a:lnTo>
                    <a:pt x="66205" y="271540"/>
                  </a:lnTo>
                  <a:lnTo>
                    <a:pt x="62481" y="268101"/>
                  </a:lnTo>
                  <a:lnTo>
                    <a:pt x="58566" y="264834"/>
                  </a:lnTo>
                  <a:lnTo>
                    <a:pt x="53908" y="266806"/>
                  </a:lnTo>
                  <a:lnTo>
                    <a:pt x="49793" y="269454"/>
                  </a:lnTo>
                  <a:lnTo>
                    <a:pt x="44974" y="270740"/>
                  </a:lnTo>
                  <a:lnTo>
                    <a:pt x="41221" y="266635"/>
                  </a:lnTo>
                  <a:lnTo>
                    <a:pt x="36458" y="267558"/>
                  </a:lnTo>
                  <a:lnTo>
                    <a:pt x="33134" y="270978"/>
                  </a:lnTo>
                  <a:lnTo>
                    <a:pt x="28314" y="270102"/>
                  </a:lnTo>
                  <a:lnTo>
                    <a:pt x="23190" y="270626"/>
                  </a:lnTo>
                  <a:lnTo>
                    <a:pt x="18399" y="269530"/>
                  </a:lnTo>
                  <a:lnTo>
                    <a:pt x="14741" y="272826"/>
                  </a:lnTo>
                  <a:lnTo>
                    <a:pt x="15760" y="277941"/>
                  </a:lnTo>
                  <a:lnTo>
                    <a:pt x="17751" y="282294"/>
                  </a:lnTo>
                  <a:lnTo>
                    <a:pt x="17466" y="287199"/>
                  </a:lnTo>
                  <a:lnTo>
                    <a:pt x="19608" y="291828"/>
                  </a:lnTo>
                  <a:lnTo>
                    <a:pt x="20342" y="296591"/>
                  </a:lnTo>
                  <a:lnTo>
                    <a:pt x="21780" y="301953"/>
                  </a:lnTo>
                  <a:lnTo>
                    <a:pt x="23009" y="307021"/>
                  </a:lnTo>
                  <a:lnTo>
                    <a:pt x="24447" y="311964"/>
                  </a:lnTo>
                  <a:lnTo>
                    <a:pt x="25857" y="316917"/>
                  </a:lnTo>
                  <a:lnTo>
                    <a:pt x="27686" y="321851"/>
                  </a:lnTo>
                  <a:lnTo>
                    <a:pt x="29372" y="326795"/>
                  </a:lnTo>
                  <a:lnTo>
                    <a:pt x="31219" y="331243"/>
                  </a:lnTo>
                  <a:lnTo>
                    <a:pt x="33058" y="336662"/>
                  </a:lnTo>
                  <a:lnTo>
                    <a:pt x="34810" y="341596"/>
                  </a:lnTo>
                  <a:lnTo>
                    <a:pt x="36620" y="346463"/>
                  </a:lnTo>
                  <a:lnTo>
                    <a:pt x="40354" y="350997"/>
                  </a:lnTo>
                  <a:lnTo>
                    <a:pt x="42278" y="355360"/>
                  </a:lnTo>
                  <a:lnTo>
                    <a:pt x="44278" y="359741"/>
                  </a:lnTo>
                  <a:lnTo>
                    <a:pt x="42593" y="364256"/>
                  </a:lnTo>
                  <a:lnTo>
                    <a:pt x="43192" y="369038"/>
                  </a:lnTo>
                  <a:lnTo>
                    <a:pt x="45545" y="373686"/>
                  </a:lnTo>
                  <a:lnTo>
                    <a:pt x="46069" y="378649"/>
                  </a:lnTo>
                  <a:lnTo>
                    <a:pt x="45307" y="383706"/>
                  </a:lnTo>
                  <a:lnTo>
                    <a:pt x="46088" y="388678"/>
                  </a:lnTo>
                  <a:lnTo>
                    <a:pt x="46269" y="393670"/>
                  </a:lnTo>
                  <a:lnTo>
                    <a:pt x="47440" y="398622"/>
                  </a:lnTo>
                  <a:lnTo>
                    <a:pt x="47621" y="403623"/>
                  </a:lnTo>
                  <a:lnTo>
                    <a:pt x="47803" y="408557"/>
                  </a:lnTo>
                  <a:lnTo>
                    <a:pt x="44926" y="412462"/>
                  </a:lnTo>
                  <a:lnTo>
                    <a:pt x="40173" y="416358"/>
                  </a:lnTo>
                  <a:lnTo>
                    <a:pt x="36849" y="419806"/>
                  </a:lnTo>
                  <a:lnTo>
                    <a:pt x="31619" y="420701"/>
                  </a:lnTo>
                  <a:lnTo>
                    <a:pt x="26267" y="422511"/>
                  </a:lnTo>
                  <a:lnTo>
                    <a:pt x="21599" y="425016"/>
                  </a:lnTo>
                  <a:lnTo>
                    <a:pt x="17351" y="428331"/>
                  </a:lnTo>
                  <a:lnTo>
                    <a:pt x="14208" y="432046"/>
                  </a:lnTo>
                  <a:lnTo>
                    <a:pt x="10503" y="437532"/>
                  </a:lnTo>
                  <a:lnTo>
                    <a:pt x="7702" y="442618"/>
                  </a:lnTo>
                  <a:lnTo>
                    <a:pt x="5054" y="447229"/>
                  </a:lnTo>
                  <a:lnTo>
                    <a:pt x="2111" y="452686"/>
                  </a:lnTo>
                  <a:lnTo>
                    <a:pt x="-213" y="457887"/>
                  </a:lnTo>
                  <a:lnTo>
                    <a:pt x="968" y="462735"/>
                  </a:lnTo>
                  <a:lnTo>
                    <a:pt x="4197" y="466364"/>
                  </a:lnTo>
                  <a:lnTo>
                    <a:pt x="8855" y="467383"/>
                  </a:lnTo>
                  <a:lnTo>
                    <a:pt x="13522" y="468498"/>
                  </a:lnTo>
                  <a:lnTo>
                    <a:pt x="18132" y="469850"/>
                  </a:lnTo>
                  <a:lnTo>
                    <a:pt x="20951" y="473927"/>
                  </a:lnTo>
                  <a:lnTo>
                    <a:pt x="24542" y="477471"/>
                  </a:lnTo>
                  <a:lnTo>
                    <a:pt x="29353" y="478213"/>
                  </a:lnTo>
                  <a:lnTo>
                    <a:pt x="31458" y="482681"/>
                  </a:lnTo>
                  <a:lnTo>
                    <a:pt x="32610" y="487548"/>
                  </a:lnTo>
                  <a:lnTo>
                    <a:pt x="33544" y="492339"/>
                  </a:lnTo>
                  <a:lnTo>
                    <a:pt x="30496" y="496111"/>
                  </a:lnTo>
                  <a:lnTo>
                    <a:pt x="30210" y="500940"/>
                  </a:lnTo>
                  <a:lnTo>
                    <a:pt x="29686" y="505979"/>
                  </a:lnTo>
                  <a:lnTo>
                    <a:pt x="30686" y="510751"/>
                  </a:lnTo>
                  <a:lnTo>
                    <a:pt x="31010" y="515589"/>
                  </a:lnTo>
                  <a:lnTo>
                    <a:pt x="26667" y="517752"/>
                  </a:lnTo>
                  <a:lnTo>
                    <a:pt x="26171" y="522495"/>
                  </a:lnTo>
                  <a:lnTo>
                    <a:pt x="26619" y="527429"/>
                  </a:lnTo>
                  <a:lnTo>
                    <a:pt x="25924" y="532211"/>
                  </a:lnTo>
                  <a:lnTo>
                    <a:pt x="26848" y="536954"/>
                  </a:lnTo>
                  <a:lnTo>
                    <a:pt x="28067" y="541564"/>
                  </a:lnTo>
                  <a:lnTo>
                    <a:pt x="31867" y="545050"/>
                  </a:lnTo>
                  <a:lnTo>
                    <a:pt x="36449" y="543031"/>
                  </a:lnTo>
                  <a:lnTo>
                    <a:pt x="33268" y="539212"/>
                  </a:lnTo>
                  <a:lnTo>
                    <a:pt x="33515" y="534230"/>
                  </a:lnTo>
                  <a:lnTo>
                    <a:pt x="37287" y="529991"/>
                  </a:lnTo>
                  <a:lnTo>
                    <a:pt x="42345" y="528867"/>
                  </a:lnTo>
                  <a:lnTo>
                    <a:pt x="47640" y="529363"/>
                  </a:lnTo>
                  <a:lnTo>
                    <a:pt x="52213" y="531039"/>
                  </a:lnTo>
                  <a:lnTo>
                    <a:pt x="53174" y="535925"/>
                  </a:lnTo>
                  <a:lnTo>
                    <a:pt x="58414" y="536935"/>
                  </a:lnTo>
                  <a:lnTo>
                    <a:pt x="63900" y="534116"/>
                  </a:lnTo>
                  <a:lnTo>
                    <a:pt x="67710" y="530296"/>
                  </a:lnTo>
                  <a:lnTo>
                    <a:pt x="71358" y="526639"/>
                  </a:lnTo>
                  <a:lnTo>
                    <a:pt x="75530" y="522438"/>
                  </a:lnTo>
                  <a:lnTo>
                    <a:pt x="78407" y="518466"/>
                  </a:lnTo>
                  <a:lnTo>
                    <a:pt x="80949" y="512713"/>
                  </a:lnTo>
                  <a:lnTo>
                    <a:pt x="81292" y="507169"/>
                  </a:lnTo>
                  <a:lnTo>
                    <a:pt x="80949" y="502178"/>
                  </a:lnTo>
                  <a:lnTo>
                    <a:pt x="83007" y="497082"/>
                  </a:lnTo>
                  <a:lnTo>
                    <a:pt x="87693" y="495873"/>
                  </a:lnTo>
                  <a:lnTo>
                    <a:pt x="93627" y="496111"/>
                  </a:lnTo>
                  <a:lnTo>
                    <a:pt x="99076" y="496463"/>
                  </a:lnTo>
                  <a:lnTo>
                    <a:pt x="103781" y="498473"/>
                  </a:lnTo>
                  <a:lnTo>
                    <a:pt x="108401" y="495854"/>
                  </a:lnTo>
                  <a:lnTo>
                    <a:pt x="114278" y="495149"/>
                  </a:lnTo>
                  <a:lnTo>
                    <a:pt x="119202" y="495625"/>
                  </a:lnTo>
                  <a:lnTo>
                    <a:pt x="124641" y="495263"/>
                  </a:lnTo>
                  <a:lnTo>
                    <a:pt x="128851" y="491415"/>
                  </a:lnTo>
                  <a:lnTo>
                    <a:pt x="133128" y="488653"/>
                  </a:lnTo>
                  <a:lnTo>
                    <a:pt x="139033" y="488491"/>
                  </a:lnTo>
                  <a:lnTo>
                    <a:pt x="144139" y="488758"/>
                  </a:lnTo>
                  <a:lnTo>
                    <a:pt x="148111" y="491958"/>
                  </a:lnTo>
                  <a:lnTo>
                    <a:pt x="153311" y="492710"/>
                  </a:lnTo>
                  <a:lnTo>
                    <a:pt x="158149" y="491910"/>
                  </a:lnTo>
                  <a:lnTo>
                    <a:pt x="162922" y="492368"/>
                  </a:lnTo>
                  <a:lnTo>
                    <a:pt x="168523" y="493044"/>
                  </a:lnTo>
                  <a:lnTo>
                    <a:pt x="173247" y="491710"/>
                  </a:lnTo>
                  <a:lnTo>
                    <a:pt x="177352" y="488586"/>
                  </a:lnTo>
                  <a:lnTo>
                    <a:pt x="181733" y="490663"/>
                  </a:lnTo>
                  <a:lnTo>
                    <a:pt x="186534" y="491158"/>
                  </a:lnTo>
                  <a:lnTo>
                    <a:pt x="191097" y="489663"/>
                  </a:lnTo>
                  <a:lnTo>
                    <a:pt x="195945" y="489605"/>
                  </a:lnTo>
                  <a:lnTo>
                    <a:pt x="199955" y="492434"/>
                  </a:lnTo>
                  <a:lnTo>
                    <a:pt x="204289" y="494758"/>
                  </a:lnTo>
                  <a:lnTo>
                    <a:pt x="209061" y="495263"/>
                  </a:lnTo>
                  <a:lnTo>
                    <a:pt x="213938" y="495949"/>
                  </a:lnTo>
                  <a:lnTo>
                    <a:pt x="218957" y="496178"/>
                  </a:lnTo>
                  <a:lnTo>
                    <a:pt x="222767" y="499997"/>
                  </a:lnTo>
                  <a:lnTo>
                    <a:pt x="227768" y="500511"/>
                  </a:lnTo>
                  <a:lnTo>
                    <a:pt x="232969" y="497768"/>
                  </a:lnTo>
                  <a:lnTo>
                    <a:pt x="237817" y="498521"/>
                  </a:lnTo>
                  <a:lnTo>
                    <a:pt x="242160" y="501054"/>
                  </a:lnTo>
                  <a:lnTo>
                    <a:pt x="247552" y="501445"/>
                  </a:lnTo>
                  <a:lnTo>
                    <a:pt x="251352" y="504369"/>
                  </a:lnTo>
                  <a:lnTo>
                    <a:pt x="256629" y="504179"/>
                  </a:lnTo>
                  <a:lnTo>
                    <a:pt x="259962" y="500654"/>
                  </a:lnTo>
                  <a:lnTo>
                    <a:pt x="265077" y="500092"/>
                  </a:lnTo>
                  <a:lnTo>
                    <a:pt x="269868" y="499959"/>
                  </a:lnTo>
                  <a:lnTo>
                    <a:pt x="272021" y="504407"/>
                  </a:lnTo>
                  <a:lnTo>
                    <a:pt x="272392" y="509389"/>
                  </a:lnTo>
                  <a:lnTo>
                    <a:pt x="276783" y="511846"/>
                  </a:lnTo>
                  <a:lnTo>
                    <a:pt x="276231" y="516685"/>
                  </a:lnTo>
                  <a:lnTo>
                    <a:pt x="282241" y="517228"/>
                  </a:lnTo>
                  <a:lnTo>
                    <a:pt x="288137" y="516313"/>
                  </a:lnTo>
                  <a:lnTo>
                    <a:pt x="292948" y="516942"/>
                  </a:lnTo>
                  <a:lnTo>
                    <a:pt x="294586" y="511303"/>
                  </a:lnTo>
                  <a:lnTo>
                    <a:pt x="299844" y="514294"/>
                  </a:lnTo>
                  <a:lnTo>
                    <a:pt x="304578" y="515066"/>
                  </a:lnTo>
                  <a:lnTo>
                    <a:pt x="309302" y="516094"/>
                  </a:lnTo>
                  <a:lnTo>
                    <a:pt x="309473" y="520885"/>
                  </a:lnTo>
                  <a:lnTo>
                    <a:pt x="306264" y="525314"/>
                  </a:lnTo>
                  <a:lnTo>
                    <a:pt x="309636" y="529525"/>
                  </a:lnTo>
                  <a:lnTo>
                    <a:pt x="314464" y="526248"/>
                  </a:lnTo>
                  <a:lnTo>
                    <a:pt x="317189" y="522200"/>
                  </a:lnTo>
                  <a:lnTo>
                    <a:pt x="316922" y="516494"/>
                  </a:lnTo>
                  <a:lnTo>
                    <a:pt x="321923" y="514875"/>
                  </a:lnTo>
                  <a:lnTo>
                    <a:pt x="323132" y="519800"/>
                  </a:lnTo>
                  <a:lnTo>
                    <a:pt x="328847" y="520171"/>
                  </a:lnTo>
                  <a:lnTo>
                    <a:pt x="332800" y="516923"/>
                  </a:lnTo>
                  <a:lnTo>
                    <a:pt x="336715" y="513475"/>
                  </a:lnTo>
                  <a:lnTo>
                    <a:pt x="339630" y="508817"/>
                  </a:lnTo>
                  <a:lnTo>
                    <a:pt x="343821" y="505369"/>
                  </a:lnTo>
                  <a:lnTo>
                    <a:pt x="345135" y="510094"/>
                  </a:lnTo>
                  <a:lnTo>
                    <a:pt x="350707" y="514285"/>
                  </a:lnTo>
                  <a:lnTo>
                    <a:pt x="354146" y="518895"/>
                  </a:lnTo>
                  <a:lnTo>
                    <a:pt x="358365" y="515999"/>
                  </a:lnTo>
                  <a:lnTo>
                    <a:pt x="362871" y="513913"/>
                  </a:lnTo>
                  <a:lnTo>
                    <a:pt x="367328" y="515885"/>
                  </a:lnTo>
                  <a:lnTo>
                    <a:pt x="372157" y="514923"/>
                  </a:lnTo>
                  <a:lnTo>
                    <a:pt x="371786" y="519885"/>
                  </a:lnTo>
                  <a:lnTo>
                    <a:pt x="373910" y="524362"/>
                  </a:lnTo>
                  <a:lnTo>
                    <a:pt x="375491" y="529334"/>
                  </a:lnTo>
                  <a:lnTo>
                    <a:pt x="378806" y="525667"/>
                  </a:lnTo>
                  <a:lnTo>
                    <a:pt x="380882" y="530391"/>
                  </a:lnTo>
                  <a:lnTo>
                    <a:pt x="381797" y="523981"/>
                  </a:lnTo>
                  <a:lnTo>
                    <a:pt x="382625" y="518799"/>
                  </a:lnTo>
                  <a:lnTo>
                    <a:pt x="385121" y="514189"/>
                  </a:lnTo>
                  <a:lnTo>
                    <a:pt x="388912" y="510637"/>
                  </a:lnTo>
                  <a:lnTo>
                    <a:pt x="393703" y="510541"/>
                  </a:lnTo>
                  <a:lnTo>
                    <a:pt x="399323" y="507198"/>
                  </a:lnTo>
                  <a:lnTo>
                    <a:pt x="401656" y="502569"/>
                  </a:lnTo>
                  <a:lnTo>
                    <a:pt x="407638" y="503379"/>
                  </a:lnTo>
                  <a:lnTo>
                    <a:pt x="409181" y="507950"/>
                  </a:lnTo>
                  <a:lnTo>
                    <a:pt x="413229" y="510960"/>
                  </a:lnTo>
                  <a:lnTo>
                    <a:pt x="413668" y="515923"/>
                  </a:lnTo>
                  <a:lnTo>
                    <a:pt x="415934" y="521533"/>
                  </a:lnTo>
                  <a:lnTo>
                    <a:pt x="418611" y="527172"/>
                  </a:lnTo>
                  <a:lnTo>
                    <a:pt x="422878" y="529410"/>
                  </a:lnTo>
                  <a:lnTo>
                    <a:pt x="426983" y="526248"/>
                  </a:lnTo>
                  <a:lnTo>
                    <a:pt x="431651" y="527238"/>
                  </a:lnTo>
                  <a:lnTo>
                    <a:pt x="432451" y="522343"/>
                  </a:lnTo>
                  <a:lnTo>
                    <a:pt x="436394" y="519209"/>
                  </a:lnTo>
                  <a:lnTo>
                    <a:pt x="438642" y="514837"/>
                  </a:lnTo>
                  <a:lnTo>
                    <a:pt x="443433" y="512608"/>
                  </a:lnTo>
                  <a:lnTo>
                    <a:pt x="446471" y="516409"/>
                  </a:lnTo>
                  <a:lnTo>
                    <a:pt x="450339" y="519990"/>
                  </a:lnTo>
                  <a:lnTo>
                    <a:pt x="455444" y="519314"/>
                  </a:lnTo>
                  <a:lnTo>
                    <a:pt x="457187" y="514856"/>
                  </a:lnTo>
                  <a:lnTo>
                    <a:pt x="463073" y="513542"/>
                  </a:lnTo>
                  <a:lnTo>
                    <a:pt x="467312" y="511341"/>
                  </a:lnTo>
                  <a:lnTo>
                    <a:pt x="472408" y="510379"/>
                  </a:lnTo>
                  <a:lnTo>
                    <a:pt x="477723" y="510494"/>
                  </a:lnTo>
                  <a:lnTo>
                    <a:pt x="482628" y="513513"/>
                  </a:lnTo>
                  <a:lnTo>
                    <a:pt x="486400" y="516828"/>
                  </a:lnTo>
                  <a:lnTo>
                    <a:pt x="489305" y="521095"/>
                  </a:lnTo>
                  <a:lnTo>
                    <a:pt x="489115" y="526153"/>
                  </a:lnTo>
                  <a:lnTo>
                    <a:pt x="493859" y="530353"/>
                  </a:lnTo>
                  <a:lnTo>
                    <a:pt x="498535" y="533354"/>
                  </a:lnTo>
                  <a:lnTo>
                    <a:pt x="503384" y="533792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D8662641-EE13-4520-A62B-586EFF6BA633}"/>
                </a:ext>
              </a:extLst>
            </p:cNvPr>
            <p:cNvSpPr/>
            <p:nvPr/>
          </p:nvSpPr>
          <p:spPr>
            <a:xfrm>
              <a:off x="1070838" y="2038497"/>
              <a:ext cx="4479890" cy="3003412"/>
            </a:xfrm>
            <a:custGeom>
              <a:avLst/>
              <a:gdLst>
                <a:gd name="connsiteX0" fmla="*/ 135385 w 466581"/>
                <a:gd name="connsiteY0" fmla="*/ 282684 h 285949"/>
                <a:gd name="connsiteX1" fmla="*/ 139071 w 466581"/>
                <a:gd name="connsiteY1" fmla="*/ 279408 h 285949"/>
                <a:gd name="connsiteX2" fmla="*/ 143786 w 466581"/>
                <a:gd name="connsiteY2" fmla="*/ 277236 h 285949"/>
                <a:gd name="connsiteX3" fmla="*/ 145205 w 466581"/>
                <a:gd name="connsiteY3" fmla="*/ 272216 h 285949"/>
                <a:gd name="connsiteX4" fmla="*/ 149358 w 466581"/>
                <a:gd name="connsiteY4" fmla="*/ 275159 h 285949"/>
                <a:gd name="connsiteX5" fmla="*/ 154054 w 466581"/>
                <a:gd name="connsiteY5" fmla="*/ 276360 h 285949"/>
                <a:gd name="connsiteX6" fmla="*/ 158759 w 466581"/>
                <a:gd name="connsiteY6" fmla="*/ 277293 h 285949"/>
                <a:gd name="connsiteX7" fmla="*/ 162722 w 466581"/>
                <a:gd name="connsiteY7" fmla="*/ 280027 h 285949"/>
                <a:gd name="connsiteX8" fmla="*/ 165026 w 466581"/>
                <a:gd name="connsiteY8" fmla="*/ 275140 h 285949"/>
                <a:gd name="connsiteX9" fmla="*/ 165760 w 466581"/>
                <a:gd name="connsiteY9" fmla="*/ 270006 h 285949"/>
                <a:gd name="connsiteX10" fmla="*/ 169246 w 466581"/>
                <a:gd name="connsiteY10" fmla="*/ 266349 h 285949"/>
                <a:gd name="connsiteX11" fmla="*/ 172123 w 466581"/>
                <a:gd name="connsiteY11" fmla="*/ 262444 h 285949"/>
                <a:gd name="connsiteX12" fmla="*/ 175400 w 466581"/>
                <a:gd name="connsiteY12" fmla="*/ 258691 h 285949"/>
                <a:gd name="connsiteX13" fmla="*/ 180724 w 466581"/>
                <a:gd name="connsiteY13" fmla="*/ 260681 h 285949"/>
                <a:gd name="connsiteX14" fmla="*/ 185544 w 466581"/>
                <a:gd name="connsiteY14" fmla="*/ 261643 h 285949"/>
                <a:gd name="connsiteX15" fmla="*/ 183972 w 466581"/>
                <a:gd name="connsiteY15" fmla="*/ 256900 h 285949"/>
                <a:gd name="connsiteX16" fmla="*/ 186039 w 466581"/>
                <a:gd name="connsiteY16" fmla="*/ 252433 h 285949"/>
                <a:gd name="connsiteX17" fmla="*/ 186629 w 466581"/>
                <a:gd name="connsiteY17" fmla="*/ 247689 h 285949"/>
                <a:gd name="connsiteX18" fmla="*/ 186353 w 466581"/>
                <a:gd name="connsiteY18" fmla="*/ 242670 h 285949"/>
                <a:gd name="connsiteX19" fmla="*/ 186915 w 466581"/>
                <a:gd name="connsiteY19" fmla="*/ 237726 h 285949"/>
                <a:gd name="connsiteX20" fmla="*/ 190792 w 466581"/>
                <a:gd name="connsiteY20" fmla="*/ 233487 h 285949"/>
                <a:gd name="connsiteX21" fmla="*/ 195393 w 466581"/>
                <a:gd name="connsiteY21" fmla="*/ 236307 h 285949"/>
                <a:gd name="connsiteX22" fmla="*/ 199897 w 466581"/>
                <a:gd name="connsiteY22" fmla="*/ 238755 h 285949"/>
                <a:gd name="connsiteX23" fmla="*/ 204365 w 466581"/>
                <a:gd name="connsiteY23" fmla="*/ 241184 h 285949"/>
                <a:gd name="connsiteX24" fmla="*/ 208299 w 466581"/>
                <a:gd name="connsiteY24" fmla="*/ 238088 h 285949"/>
                <a:gd name="connsiteX25" fmla="*/ 213557 w 466581"/>
                <a:gd name="connsiteY25" fmla="*/ 239241 h 285949"/>
                <a:gd name="connsiteX26" fmla="*/ 217833 w 466581"/>
                <a:gd name="connsiteY26" fmla="*/ 242603 h 285949"/>
                <a:gd name="connsiteX27" fmla="*/ 223320 w 466581"/>
                <a:gd name="connsiteY27" fmla="*/ 244813 h 285949"/>
                <a:gd name="connsiteX28" fmla="*/ 227749 w 466581"/>
                <a:gd name="connsiteY28" fmla="*/ 249185 h 285949"/>
                <a:gd name="connsiteX29" fmla="*/ 232368 w 466581"/>
                <a:gd name="connsiteY29" fmla="*/ 251099 h 285949"/>
                <a:gd name="connsiteX30" fmla="*/ 236131 w 466581"/>
                <a:gd name="connsiteY30" fmla="*/ 254405 h 285949"/>
                <a:gd name="connsiteX31" fmla="*/ 241360 w 466581"/>
                <a:gd name="connsiteY31" fmla="*/ 255947 h 285949"/>
                <a:gd name="connsiteX32" fmla="*/ 246189 w 466581"/>
                <a:gd name="connsiteY32" fmla="*/ 253966 h 285949"/>
                <a:gd name="connsiteX33" fmla="*/ 250247 w 466581"/>
                <a:gd name="connsiteY33" fmla="*/ 257424 h 285949"/>
                <a:gd name="connsiteX34" fmla="*/ 253895 w 466581"/>
                <a:gd name="connsiteY34" fmla="*/ 260624 h 285949"/>
                <a:gd name="connsiteX35" fmla="*/ 257381 w 466581"/>
                <a:gd name="connsiteY35" fmla="*/ 264291 h 285949"/>
                <a:gd name="connsiteX36" fmla="*/ 261229 w 466581"/>
                <a:gd name="connsiteY36" fmla="*/ 268073 h 285949"/>
                <a:gd name="connsiteX37" fmla="*/ 265944 w 466581"/>
                <a:gd name="connsiteY37" fmla="*/ 270359 h 285949"/>
                <a:gd name="connsiteX38" fmla="*/ 271211 w 466581"/>
                <a:gd name="connsiteY38" fmla="*/ 270559 h 285949"/>
                <a:gd name="connsiteX39" fmla="*/ 276460 w 466581"/>
                <a:gd name="connsiteY39" fmla="*/ 271873 h 285949"/>
                <a:gd name="connsiteX40" fmla="*/ 281670 w 466581"/>
                <a:gd name="connsiteY40" fmla="*/ 272845 h 285949"/>
                <a:gd name="connsiteX41" fmla="*/ 286451 w 466581"/>
                <a:gd name="connsiteY41" fmla="*/ 272597 h 285949"/>
                <a:gd name="connsiteX42" fmla="*/ 289880 w 466581"/>
                <a:gd name="connsiteY42" fmla="*/ 268549 h 285949"/>
                <a:gd name="connsiteX43" fmla="*/ 294291 w 466581"/>
                <a:gd name="connsiteY43" fmla="*/ 266387 h 285949"/>
                <a:gd name="connsiteX44" fmla="*/ 299501 w 466581"/>
                <a:gd name="connsiteY44" fmla="*/ 266730 h 285949"/>
                <a:gd name="connsiteX45" fmla="*/ 304168 w 466581"/>
                <a:gd name="connsiteY45" fmla="*/ 268311 h 285949"/>
                <a:gd name="connsiteX46" fmla="*/ 307092 w 466581"/>
                <a:gd name="connsiteY46" fmla="*/ 272645 h 285949"/>
                <a:gd name="connsiteX47" fmla="*/ 311731 w 466581"/>
                <a:gd name="connsiteY47" fmla="*/ 274950 h 285949"/>
                <a:gd name="connsiteX48" fmla="*/ 315883 w 466581"/>
                <a:gd name="connsiteY48" fmla="*/ 277512 h 285949"/>
                <a:gd name="connsiteX49" fmla="*/ 320780 w 466581"/>
                <a:gd name="connsiteY49" fmla="*/ 276721 h 285949"/>
                <a:gd name="connsiteX50" fmla="*/ 324256 w 466581"/>
                <a:gd name="connsiteY50" fmla="*/ 280293 h 285949"/>
                <a:gd name="connsiteX51" fmla="*/ 324113 w 466581"/>
                <a:gd name="connsiteY51" fmla="*/ 285875 h 285949"/>
                <a:gd name="connsiteX52" fmla="*/ 328885 w 466581"/>
                <a:gd name="connsiteY52" fmla="*/ 285599 h 285949"/>
                <a:gd name="connsiteX53" fmla="*/ 331076 w 466581"/>
                <a:gd name="connsiteY53" fmla="*/ 279979 h 285949"/>
                <a:gd name="connsiteX54" fmla="*/ 333019 w 466581"/>
                <a:gd name="connsiteY54" fmla="*/ 274893 h 285949"/>
                <a:gd name="connsiteX55" fmla="*/ 337277 w 466581"/>
                <a:gd name="connsiteY55" fmla="*/ 270130 h 285949"/>
                <a:gd name="connsiteX56" fmla="*/ 340506 w 466581"/>
                <a:gd name="connsiteY56" fmla="*/ 265454 h 285949"/>
                <a:gd name="connsiteX57" fmla="*/ 344725 w 466581"/>
                <a:gd name="connsiteY57" fmla="*/ 261806 h 285949"/>
                <a:gd name="connsiteX58" fmla="*/ 349869 w 466581"/>
                <a:gd name="connsiteY58" fmla="*/ 260338 h 285949"/>
                <a:gd name="connsiteX59" fmla="*/ 355108 w 466581"/>
                <a:gd name="connsiteY59" fmla="*/ 262996 h 285949"/>
                <a:gd name="connsiteX60" fmla="*/ 359813 w 466581"/>
                <a:gd name="connsiteY60" fmla="*/ 265311 h 285949"/>
                <a:gd name="connsiteX61" fmla="*/ 364690 w 466581"/>
                <a:gd name="connsiteY61" fmla="*/ 262558 h 285949"/>
                <a:gd name="connsiteX62" fmla="*/ 368681 w 466581"/>
                <a:gd name="connsiteY62" fmla="*/ 265425 h 285949"/>
                <a:gd name="connsiteX63" fmla="*/ 373939 w 466581"/>
                <a:gd name="connsiteY63" fmla="*/ 263072 h 285949"/>
                <a:gd name="connsiteX64" fmla="*/ 378977 w 466581"/>
                <a:gd name="connsiteY64" fmla="*/ 261491 h 285949"/>
                <a:gd name="connsiteX65" fmla="*/ 383768 w 466581"/>
                <a:gd name="connsiteY65" fmla="*/ 260538 h 285949"/>
                <a:gd name="connsiteX66" fmla="*/ 387740 w 466581"/>
                <a:gd name="connsiteY66" fmla="*/ 257548 h 285949"/>
                <a:gd name="connsiteX67" fmla="*/ 390931 w 466581"/>
                <a:gd name="connsiteY67" fmla="*/ 254005 h 285949"/>
                <a:gd name="connsiteX68" fmla="*/ 396198 w 466581"/>
                <a:gd name="connsiteY68" fmla="*/ 253395 h 285949"/>
                <a:gd name="connsiteX69" fmla="*/ 399999 w 466581"/>
                <a:gd name="connsiteY69" fmla="*/ 248090 h 285949"/>
                <a:gd name="connsiteX70" fmla="*/ 403390 w 466581"/>
                <a:gd name="connsiteY70" fmla="*/ 244365 h 285949"/>
                <a:gd name="connsiteX71" fmla="*/ 408171 w 466581"/>
                <a:gd name="connsiteY71" fmla="*/ 242794 h 285949"/>
                <a:gd name="connsiteX72" fmla="*/ 411619 w 466581"/>
                <a:gd name="connsiteY72" fmla="*/ 233878 h 285949"/>
                <a:gd name="connsiteX73" fmla="*/ 413419 w 466581"/>
                <a:gd name="connsiteY73" fmla="*/ 229173 h 285949"/>
                <a:gd name="connsiteX74" fmla="*/ 415096 w 466581"/>
                <a:gd name="connsiteY74" fmla="*/ 224629 h 285949"/>
                <a:gd name="connsiteX75" fmla="*/ 416163 w 466581"/>
                <a:gd name="connsiteY75" fmla="*/ 219429 h 285949"/>
                <a:gd name="connsiteX76" fmla="*/ 420221 w 466581"/>
                <a:gd name="connsiteY76" fmla="*/ 215019 h 285949"/>
                <a:gd name="connsiteX77" fmla="*/ 424954 w 466581"/>
                <a:gd name="connsiteY77" fmla="*/ 214047 h 285949"/>
                <a:gd name="connsiteX78" fmla="*/ 429564 w 466581"/>
                <a:gd name="connsiteY78" fmla="*/ 211809 h 285949"/>
                <a:gd name="connsiteX79" fmla="*/ 434508 w 466581"/>
                <a:gd name="connsiteY79" fmla="*/ 207789 h 285949"/>
                <a:gd name="connsiteX80" fmla="*/ 437651 w 466581"/>
                <a:gd name="connsiteY80" fmla="*/ 203865 h 285949"/>
                <a:gd name="connsiteX81" fmla="*/ 441071 w 466581"/>
                <a:gd name="connsiteY81" fmla="*/ 200217 h 285949"/>
                <a:gd name="connsiteX82" fmla="*/ 444328 w 466581"/>
                <a:gd name="connsiteY82" fmla="*/ 195978 h 285949"/>
                <a:gd name="connsiteX83" fmla="*/ 447567 w 466581"/>
                <a:gd name="connsiteY83" fmla="*/ 192406 h 285949"/>
                <a:gd name="connsiteX84" fmla="*/ 452215 w 466581"/>
                <a:gd name="connsiteY84" fmla="*/ 193540 h 285949"/>
                <a:gd name="connsiteX85" fmla="*/ 458044 w 466581"/>
                <a:gd name="connsiteY85" fmla="*/ 193787 h 285949"/>
                <a:gd name="connsiteX86" fmla="*/ 463149 w 466581"/>
                <a:gd name="connsiteY86" fmla="*/ 192968 h 285949"/>
                <a:gd name="connsiteX87" fmla="*/ 466369 w 466581"/>
                <a:gd name="connsiteY87" fmla="*/ 189139 h 285949"/>
                <a:gd name="connsiteX88" fmla="*/ 465321 w 466581"/>
                <a:gd name="connsiteY88" fmla="*/ 183996 h 285949"/>
                <a:gd name="connsiteX89" fmla="*/ 464550 w 466581"/>
                <a:gd name="connsiteY89" fmla="*/ 178185 h 285949"/>
                <a:gd name="connsiteX90" fmla="*/ 463702 w 466581"/>
                <a:gd name="connsiteY90" fmla="*/ 173413 h 285949"/>
                <a:gd name="connsiteX91" fmla="*/ 458958 w 466581"/>
                <a:gd name="connsiteY91" fmla="*/ 172966 h 285949"/>
                <a:gd name="connsiteX92" fmla="*/ 455758 w 466581"/>
                <a:gd name="connsiteY92" fmla="*/ 169337 h 285949"/>
                <a:gd name="connsiteX93" fmla="*/ 451301 w 466581"/>
                <a:gd name="connsiteY93" fmla="*/ 167651 h 285949"/>
                <a:gd name="connsiteX94" fmla="*/ 450605 w 466581"/>
                <a:gd name="connsiteY94" fmla="*/ 162641 h 285949"/>
                <a:gd name="connsiteX95" fmla="*/ 448719 w 466581"/>
                <a:gd name="connsiteY95" fmla="*/ 157592 h 285949"/>
                <a:gd name="connsiteX96" fmla="*/ 449481 w 466581"/>
                <a:gd name="connsiteY96" fmla="*/ 152630 h 285949"/>
                <a:gd name="connsiteX97" fmla="*/ 448214 w 466581"/>
                <a:gd name="connsiteY97" fmla="*/ 147601 h 285949"/>
                <a:gd name="connsiteX98" fmla="*/ 442795 w 466581"/>
                <a:gd name="connsiteY98" fmla="*/ 147115 h 285949"/>
                <a:gd name="connsiteX99" fmla="*/ 438251 w 466581"/>
                <a:gd name="connsiteY99" fmla="*/ 144438 h 285949"/>
                <a:gd name="connsiteX100" fmla="*/ 433660 w 466581"/>
                <a:gd name="connsiteY100" fmla="*/ 143000 h 285949"/>
                <a:gd name="connsiteX101" fmla="*/ 428974 w 466581"/>
                <a:gd name="connsiteY101" fmla="*/ 144334 h 285949"/>
                <a:gd name="connsiteX102" fmla="*/ 427155 w 466581"/>
                <a:gd name="connsiteY102" fmla="*/ 139819 h 285949"/>
                <a:gd name="connsiteX103" fmla="*/ 422973 w 466581"/>
                <a:gd name="connsiteY103" fmla="*/ 136771 h 285949"/>
                <a:gd name="connsiteX104" fmla="*/ 418010 w 466581"/>
                <a:gd name="connsiteY104" fmla="*/ 136380 h 285949"/>
                <a:gd name="connsiteX105" fmla="*/ 415372 w 466581"/>
                <a:gd name="connsiteY105" fmla="*/ 132218 h 285949"/>
                <a:gd name="connsiteX106" fmla="*/ 411391 w 466581"/>
                <a:gd name="connsiteY106" fmla="*/ 127989 h 285949"/>
                <a:gd name="connsiteX107" fmla="*/ 411600 w 466581"/>
                <a:gd name="connsiteY107" fmla="*/ 133646 h 285949"/>
                <a:gd name="connsiteX108" fmla="*/ 406419 w 466581"/>
                <a:gd name="connsiteY108" fmla="*/ 134113 h 285949"/>
                <a:gd name="connsiteX109" fmla="*/ 401647 w 466581"/>
                <a:gd name="connsiteY109" fmla="*/ 137256 h 285949"/>
                <a:gd name="connsiteX110" fmla="*/ 396837 w 466581"/>
                <a:gd name="connsiteY110" fmla="*/ 136323 h 285949"/>
                <a:gd name="connsiteX111" fmla="*/ 392846 w 466581"/>
                <a:gd name="connsiteY111" fmla="*/ 132180 h 285949"/>
                <a:gd name="connsiteX112" fmla="*/ 391445 w 466581"/>
                <a:gd name="connsiteY112" fmla="*/ 127341 h 285949"/>
                <a:gd name="connsiteX113" fmla="*/ 389893 w 466581"/>
                <a:gd name="connsiteY113" fmla="*/ 122664 h 285949"/>
                <a:gd name="connsiteX114" fmla="*/ 385121 w 466581"/>
                <a:gd name="connsiteY114" fmla="*/ 121626 h 285949"/>
                <a:gd name="connsiteX115" fmla="*/ 381778 w 466581"/>
                <a:gd name="connsiteY115" fmla="*/ 118006 h 285949"/>
                <a:gd name="connsiteX116" fmla="*/ 385063 w 466581"/>
                <a:gd name="connsiteY116" fmla="*/ 113892 h 285949"/>
                <a:gd name="connsiteX117" fmla="*/ 388902 w 466581"/>
                <a:gd name="connsiteY117" fmla="*/ 110977 h 285949"/>
                <a:gd name="connsiteX118" fmla="*/ 391960 w 466581"/>
                <a:gd name="connsiteY118" fmla="*/ 106967 h 285949"/>
                <a:gd name="connsiteX119" fmla="*/ 391312 w 466581"/>
                <a:gd name="connsiteY119" fmla="*/ 101833 h 285949"/>
                <a:gd name="connsiteX120" fmla="*/ 388598 w 466581"/>
                <a:gd name="connsiteY120" fmla="*/ 97680 h 285949"/>
                <a:gd name="connsiteX121" fmla="*/ 385845 w 466581"/>
                <a:gd name="connsiteY121" fmla="*/ 101585 h 285949"/>
                <a:gd name="connsiteX122" fmla="*/ 381568 w 466581"/>
                <a:gd name="connsiteY122" fmla="*/ 103709 h 285949"/>
                <a:gd name="connsiteX123" fmla="*/ 376739 w 466581"/>
                <a:gd name="connsiteY123" fmla="*/ 102919 h 285949"/>
                <a:gd name="connsiteX124" fmla="*/ 371414 w 466581"/>
                <a:gd name="connsiteY124" fmla="*/ 102976 h 285949"/>
                <a:gd name="connsiteX125" fmla="*/ 366623 w 466581"/>
                <a:gd name="connsiteY125" fmla="*/ 100947 h 285949"/>
                <a:gd name="connsiteX126" fmla="*/ 363185 w 466581"/>
                <a:gd name="connsiteY126" fmla="*/ 97442 h 285949"/>
                <a:gd name="connsiteX127" fmla="*/ 358660 w 466581"/>
                <a:gd name="connsiteY127" fmla="*/ 95966 h 285949"/>
                <a:gd name="connsiteX128" fmla="*/ 354289 w 466581"/>
                <a:gd name="connsiteY128" fmla="*/ 91908 h 285949"/>
                <a:gd name="connsiteX129" fmla="*/ 350307 w 466581"/>
                <a:gd name="connsiteY129" fmla="*/ 88917 h 285949"/>
                <a:gd name="connsiteX130" fmla="*/ 345868 w 466581"/>
                <a:gd name="connsiteY130" fmla="*/ 86203 h 285949"/>
                <a:gd name="connsiteX131" fmla="*/ 340887 w 466581"/>
                <a:gd name="connsiteY131" fmla="*/ 84097 h 285949"/>
                <a:gd name="connsiteX132" fmla="*/ 336400 w 466581"/>
                <a:gd name="connsiteY132" fmla="*/ 82183 h 285949"/>
                <a:gd name="connsiteX133" fmla="*/ 330619 w 466581"/>
                <a:gd name="connsiteY133" fmla="*/ 84707 h 285949"/>
                <a:gd name="connsiteX134" fmla="*/ 334133 w 466581"/>
                <a:gd name="connsiteY134" fmla="*/ 89136 h 285949"/>
                <a:gd name="connsiteX135" fmla="*/ 334867 w 466581"/>
                <a:gd name="connsiteY135" fmla="*/ 94422 h 285949"/>
                <a:gd name="connsiteX136" fmla="*/ 339582 w 466581"/>
                <a:gd name="connsiteY136" fmla="*/ 97690 h 285949"/>
                <a:gd name="connsiteX137" fmla="*/ 339496 w 466581"/>
                <a:gd name="connsiteY137" fmla="*/ 102471 h 285949"/>
                <a:gd name="connsiteX138" fmla="*/ 335924 w 466581"/>
                <a:gd name="connsiteY138" fmla="*/ 105862 h 285949"/>
                <a:gd name="connsiteX139" fmla="*/ 330981 w 466581"/>
                <a:gd name="connsiteY139" fmla="*/ 107624 h 285949"/>
                <a:gd name="connsiteX140" fmla="*/ 326523 w 466581"/>
                <a:gd name="connsiteY140" fmla="*/ 109520 h 285949"/>
                <a:gd name="connsiteX141" fmla="*/ 322894 w 466581"/>
                <a:gd name="connsiteY141" fmla="*/ 114482 h 285949"/>
                <a:gd name="connsiteX142" fmla="*/ 319055 w 466581"/>
                <a:gd name="connsiteY142" fmla="*/ 118159 h 285949"/>
                <a:gd name="connsiteX143" fmla="*/ 313083 w 466581"/>
                <a:gd name="connsiteY143" fmla="*/ 117845 h 285949"/>
                <a:gd name="connsiteX144" fmla="*/ 309702 w 466581"/>
                <a:gd name="connsiteY144" fmla="*/ 114311 h 285949"/>
                <a:gd name="connsiteX145" fmla="*/ 308520 w 466581"/>
                <a:gd name="connsiteY145" fmla="*/ 109548 h 285949"/>
                <a:gd name="connsiteX146" fmla="*/ 308235 w 466581"/>
                <a:gd name="connsiteY146" fmla="*/ 104367 h 285949"/>
                <a:gd name="connsiteX147" fmla="*/ 305358 w 466581"/>
                <a:gd name="connsiteY147" fmla="*/ 100366 h 285949"/>
                <a:gd name="connsiteX148" fmla="*/ 302367 w 466581"/>
                <a:gd name="connsiteY148" fmla="*/ 96089 h 285949"/>
                <a:gd name="connsiteX149" fmla="*/ 299025 w 466581"/>
                <a:gd name="connsiteY149" fmla="*/ 92660 h 285949"/>
                <a:gd name="connsiteX150" fmla="*/ 295577 w 466581"/>
                <a:gd name="connsiteY150" fmla="*/ 88555 h 285949"/>
                <a:gd name="connsiteX151" fmla="*/ 291795 w 466581"/>
                <a:gd name="connsiteY151" fmla="*/ 85593 h 285949"/>
                <a:gd name="connsiteX152" fmla="*/ 288014 w 466581"/>
                <a:gd name="connsiteY152" fmla="*/ 82602 h 285949"/>
                <a:gd name="connsiteX153" fmla="*/ 284737 w 466581"/>
                <a:gd name="connsiteY153" fmla="*/ 78182 h 285949"/>
                <a:gd name="connsiteX154" fmla="*/ 288833 w 466581"/>
                <a:gd name="connsiteY154" fmla="*/ 75573 h 285949"/>
                <a:gd name="connsiteX155" fmla="*/ 293166 w 466581"/>
                <a:gd name="connsiteY155" fmla="*/ 72944 h 285949"/>
                <a:gd name="connsiteX156" fmla="*/ 297624 w 466581"/>
                <a:gd name="connsiteY156" fmla="*/ 70705 h 285949"/>
                <a:gd name="connsiteX157" fmla="*/ 300262 w 466581"/>
                <a:gd name="connsiteY157" fmla="*/ 66733 h 285949"/>
                <a:gd name="connsiteX158" fmla="*/ 302491 w 466581"/>
                <a:gd name="connsiteY158" fmla="*/ 62047 h 285949"/>
                <a:gd name="connsiteX159" fmla="*/ 299434 w 466581"/>
                <a:gd name="connsiteY159" fmla="*/ 58323 h 285949"/>
                <a:gd name="connsiteX160" fmla="*/ 296805 w 466581"/>
                <a:gd name="connsiteY160" fmla="*/ 54303 h 285949"/>
                <a:gd name="connsiteX161" fmla="*/ 291414 w 466581"/>
                <a:gd name="connsiteY161" fmla="*/ 52912 h 285949"/>
                <a:gd name="connsiteX162" fmla="*/ 287528 w 466581"/>
                <a:gd name="connsiteY162" fmla="*/ 56418 h 285949"/>
                <a:gd name="connsiteX163" fmla="*/ 283280 w 466581"/>
                <a:gd name="connsiteY163" fmla="*/ 54103 h 285949"/>
                <a:gd name="connsiteX164" fmla="*/ 278222 w 466581"/>
                <a:gd name="connsiteY164" fmla="*/ 54475 h 285949"/>
                <a:gd name="connsiteX165" fmla="*/ 275221 w 466581"/>
                <a:gd name="connsiteY165" fmla="*/ 58180 h 285949"/>
                <a:gd name="connsiteX166" fmla="*/ 272697 w 466581"/>
                <a:gd name="connsiteY166" fmla="*/ 54113 h 285949"/>
                <a:gd name="connsiteX167" fmla="*/ 272040 w 466581"/>
                <a:gd name="connsiteY167" fmla="*/ 49350 h 285949"/>
                <a:gd name="connsiteX168" fmla="*/ 266878 w 466581"/>
                <a:gd name="connsiteY168" fmla="*/ 49617 h 285949"/>
                <a:gd name="connsiteX169" fmla="*/ 262791 w 466581"/>
                <a:gd name="connsiteY169" fmla="*/ 46093 h 285949"/>
                <a:gd name="connsiteX170" fmla="*/ 261115 w 466581"/>
                <a:gd name="connsiteY170" fmla="*/ 41616 h 285949"/>
                <a:gd name="connsiteX171" fmla="*/ 255771 w 466581"/>
                <a:gd name="connsiteY171" fmla="*/ 42178 h 285949"/>
                <a:gd name="connsiteX172" fmla="*/ 251370 w 466581"/>
                <a:gd name="connsiteY172" fmla="*/ 40130 h 285949"/>
                <a:gd name="connsiteX173" fmla="*/ 246560 w 466581"/>
                <a:gd name="connsiteY173" fmla="*/ 37339 h 285949"/>
                <a:gd name="connsiteX174" fmla="*/ 241703 w 466581"/>
                <a:gd name="connsiteY174" fmla="*/ 36644 h 285949"/>
                <a:gd name="connsiteX175" fmla="*/ 237293 w 466581"/>
                <a:gd name="connsiteY175" fmla="*/ 34587 h 285949"/>
                <a:gd name="connsiteX176" fmla="*/ 232654 w 466581"/>
                <a:gd name="connsiteY176" fmla="*/ 35663 h 285949"/>
                <a:gd name="connsiteX177" fmla="*/ 230778 w 466581"/>
                <a:gd name="connsiteY177" fmla="*/ 31119 h 285949"/>
                <a:gd name="connsiteX178" fmla="*/ 227977 w 466581"/>
                <a:gd name="connsiteY178" fmla="*/ 26366 h 285949"/>
                <a:gd name="connsiteX179" fmla="*/ 225034 w 466581"/>
                <a:gd name="connsiteY179" fmla="*/ 22518 h 285949"/>
                <a:gd name="connsiteX180" fmla="*/ 224929 w 466581"/>
                <a:gd name="connsiteY180" fmla="*/ 17737 h 285949"/>
                <a:gd name="connsiteX181" fmla="*/ 225348 w 466581"/>
                <a:gd name="connsiteY181" fmla="*/ 12631 h 285949"/>
                <a:gd name="connsiteX182" fmla="*/ 220367 w 466581"/>
                <a:gd name="connsiteY182" fmla="*/ 11269 h 285949"/>
                <a:gd name="connsiteX183" fmla="*/ 214890 w 466581"/>
                <a:gd name="connsiteY183" fmla="*/ 10307 h 285949"/>
                <a:gd name="connsiteX184" fmla="*/ 211251 w 466581"/>
                <a:gd name="connsiteY184" fmla="*/ 6659 h 285949"/>
                <a:gd name="connsiteX185" fmla="*/ 206146 w 466581"/>
                <a:gd name="connsiteY185" fmla="*/ 7602 h 285949"/>
                <a:gd name="connsiteX186" fmla="*/ 208136 w 466581"/>
                <a:gd name="connsiteY186" fmla="*/ 12527 h 285949"/>
                <a:gd name="connsiteX187" fmla="*/ 205660 w 466581"/>
                <a:gd name="connsiteY187" fmla="*/ 17194 h 285949"/>
                <a:gd name="connsiteX188" fmla="*/ 205908 w 466581"/>
                <a:gd name="connsiteY188" fmla="*/ 22823 h 285949"/>
                <a:gd name="connsiteX189" fmla="*/ 200336 w 466581"/>
                <a:gd name="connsiteY189" fmla="*/ 22871 h 285949"/>
                <a:gd name="connsiteX190" fmla="*/ 195440 w 466581"/>
                <a:gd name="connsiteY190" fmla="*/ 23090 h 285949"/>
                <a:gd name="connsiteX191" fmla="*/ 191563 w 466581"/>
                <a:gd name="connsiteY191" fmla="*/ 27633 h 285949"/>
                <a:gd name="connsiteX192" fmla="*/ 186629 w 466581"/>
                <a:gd name="connsiteY192" fmla="*/ 27252 h 285949"/>
                <a:gd name="connsiteX193" fmla="*/ 182867 w 466581"/>
                <a:gd name="connsiteY193" fmla="*/ 24014 h 285949"/>
                <a:gd name="connsiteX194" fmla="*/ 180734 w 466581"/>
                <a:gd name="connsiteY194" fmla="*/ 19585 h 285949"/>
                <a:gd name="connsiteX195" fmla="*/ 182257 w 466581"/>
                <a:gd name="connsiteY195" fmla="*/ 14822 h 285949"/>
                <a:gd name="connsiteX196" fmla="*/ 177428 w 466581"/>
                <a:gd name="connsiteY196" fmla="*/ 15870 h 285949"/>
                <a:gd name="connsiteX197" fmla="*/ 178505 w 466581"/>
                <a:gd name="connsiteY197" fmla="*/ 10869 h 285949"/>
                <a:gd name="connsiteX198" fmla="*/ 177476 w 466581"/>
                <a:gd name="connsiteY198" fmla="*/ 6059 h 285949"/>
                <a:gd name="connsiteX199" fmla="*/ 173151 w 466581"/>
                <a:gd name="connsiteY199" fmla="*/ 3792 h 285949"/>
                <a:gd name="connsiteX200" fmla="*/ 168065 w 466581"/>
                <a:gd name="connsiteY200" fmla="*/ 2878 h 285949"/>
                <a:gd name="connsiteX201" fmla="*/ 163464 w 466581"/>
                <a:gd name="connsiteY201" fmla="*/ -75 h 285949"/>
                <a:gd name="connsiteX202" fmla="*/ 158349 w 466581"/>
                <a:gd name="connsiteY202" fmla="*/ 87 h 285949"/>
                <a:gd name="connsiteX203" fmla="*/ 156311 w 466581"/>
                <a:gd name="connsiteY203" fmla="*/ 4916 h 285949"/>
                <a:gd name="connsiteX204" fmla="*/ 160511 w 466581"/>
                <a:gd name="connsiteY204" fmla="*/ 7593 h 285949"/>
                <a:gd name="connsiteX205" fmla="*/ 163283 w 466581"/>
                <a:gd name="connsiteY205" fmla="*/ 11631 h 285949"/>
                <a:gd name="connsiteX206" fmla="*/ 163941 w 466581"/>
                <a:gd name="connsiteY206" fmla="*/ 16584 h 285949"/>
                <a:gd name="connsiteX207" fmla="*/ 158997 w 466581"/>
                <a:gd name="connsiteY207" fmla="*/ 17165 h 285949"/>
                <a:gd name="connsiteX208" fmla="*/ 153721 w 466581"/>
                <a:gd name="connsiteY208" fmla="*/ 16879 h 285949"/>
                <a:gd name="connsiteX209" fmla="*/ 150310 w 466581"/>
                <a:gd name="connsiteY209" fmla="*/ 20785 h 285949"/>
                <a:gd name="connsiteX210" fmla="*/ 145615 w 466581"/>
                <a:gd name="connsiteY210" fmla="*/ 22280 h 285949"/>
                <a:gd name="connsiteX211" fmla="*/ 141443 w 466581"/>
                <a:gd name="connsiteY211" fmla="*/ 24595 h 285949"/>
                <a:gd name="connsiteX212" fmla="*/ 136718 w 466581"/>
                <a:gd name="connsiteY212" fmla="*/ 23261 h 285949"/>
                <a:gd name="connsiteX213" fmla="*/ 132194 w 466581"/>
                <a:gd name="connsiteY213" fmla="*/ 26271 h 285949"/>
                <a:gd name="connsiteX214" fmla="*/ 129117 w 466581"/>
                <a:gd name="connsiteY214" fmla="*/ 29948 h 285949"/>
                <a:gd name="connsiteX215" fmla="*/ 124822 w 466581"/>
                <a:gd name="connsiteY215" fmla="*/ 32891 h 285949"/>
                <a:gd name="connsiteX216" fmla="*/ 119697 w 466581"/>
                <a:gd name="connsiteY216" fmla="*/ 31224 h 285949"/>
                <a:gd name="connsiteX217" fmla="*/ 114792 w 466581"/>
                <a:gd name="connsiteY217" fmla="*/ 32948 h 285949"/>
                <a:gd name="connsiteX218" fmla="*/ 109944 w 466581"/>
                <a:gd name="connsiteY218" fmla="*/ 32643 h 285949"/>
                <a:gd name="connsiteX219" fmla="*/ 105095 w 466581"/>
                <a:gd name="connsiteY219" fmla="*/ 32443 h 285949"/>
                <a:gd name="connsiteX220" fmla="*/ 103581 w 466581"/>
                <a:gd name="connsiteY220" fmla="*/ 37072 h 285949"/>
                <a:gd name="connsiteX221" fmla="*/ 100523 w 466581"/>
                <a:gd name="connsiteY221" fmla="*/ 41273 h 285949"/>
                <a:gd name="connsiteX222" fmla="*/ 96571 w 466581"/>
                <a:gd name="connsiteY222" fmla="*/ 44007 h 285949"/>
                <a:gd name="connsiteX223" fmla="*/ 93303 w 466581"/>
                <a:gd name="connsiteY223" fmla="*/ 40044 h 285949"/>
                <a:gd name="connsiteX224" fmla="*/ 89198 w 466581"/>
                <a:gd name="connsiteY224" fmla="*/ 42464 h 285949"/>
                <a:gd name="connsiteX225" fmla="*/ 85588 w 466581"/>
                <a:gd name="connsiteY225" fmla="*/ 46140 h 285949"/>
                <a:gd name="connsiteX226" fmla="*/ 80606 w 466581"/>
                <a:gd name="connsiteY226" fmla="*/ 47102 h 285949"/>
                <a:gd name="connsiteX227" fmla="*/ 78644 w 466581"/>
                <a:gd name="connsiteY227" fmla="*/ 51903 h 285949"/>
                <a:gd name="connsiteX228" fmla="*/ 73387 w 466581"/>
                <a:gd name="connsiteY228" fmla="*/ 51598 h 285949"/>
                <a:gd name="connsiteX229" fmla="*/ 68396 w 466581"/>
                <a:gd name="connsiteY229" fmla="*/ 53075 h 285949"/>
                <a:gd name="connsiteX230" fmla="*/ 65528 w 466581"/>
                <a:gd name="connsiteY230" fmla="*/ 58189 h 285949"/>
                <a:gd name="connsiteX231" fmla="*/ 62176 w 466581"/>
                <a:gd name="connsiteY231" fmla="*/ 61676 h 285949"/>
                <a:gd name="connsiteX232" fmla="*/ 57299 w 466581"/>
                <a:gd name="connsiteY232" fmla="*/ 60847 h 285949"/>
                <a:gd name="connsiteX233" fmla="*/ 53584 w 466581"/>
                <a:gd name="connsiteY233" fmla="*/ 57808 h 285949"/>
                <a:gd name="connsiteX234" fmla="*/ 48831 w 466581"/>
                <a:gd name="connsiteY234" fmla="*/ 57170 h 285949"/>
                <a:gd name="connsiteX235" fmla="*/ 43906 w 466581"/>
                <a:gd name="connsiteY235" fmla="*/ 60056 h 285949"/>
                <a:gd name="connsiteX236" fmla="*/ 38096 w 466581"/>
                <a:gd name="connsiteY236" fmla="*/ 60056 h 285949"/>
                <a:gd name="connsiteX237" fmla="*/ 33058 w 466581"/>
                <a:gd name="connsiteY237" fmla="*/ 60742 h 285949"/>
                <a:gd name="connsiteX238" fmla="*/ 28228 w 466581"/>
                <a:gd name="connsiteY238" fmla="*/ 62590 h 285949"/>
                <a:gd name="connsiteX239" fmla="*/ 24752 w 466581"/>
                <a:gd name="connsiteY239" fmla="*/ 66067 h 285949"/>
                <a:gd name="connsiteX240" fmla="*/ 20675 w 466581"/>
                <a:gd name="connsiteY240" fmla="*/ 68648 h 285949"/>
                <a:gd name="connsiteX241" fmla="*/ 17808 w 466581"/>
                <a:gd name="connsiteY241" fmla="*/ 72744 h 285949"/>
                <a:gd name="connsiteX242" fmla="*/ 16589 w 466581"/>
                <a:gd name="connsiteY242" fmla="*/ 77373 h 285949"/>
                <a:gd name="connsiteX243" fmla="*/ 14655 w 466581"/>
                <a:gd name="connsiteY243" fmla="*/ 81830 h 285949"/>
                <a:gd name="connsiteX244" fmla="*/ 11303 w 466581"/>
                <a:gd name="connsiteY244" fmla="*/ 77782 h 285949"/>
                <a:gd name="connsiteX245" fmla="*/ 10036 w 466581"/>
                <a:gd name="connsiteY245" fmla="*/ 73134 h 285949"/>
                <a:gd name="connsiteX246" fmla="*/ 6273 w 466581"/>
                <a:gd name="connsiteY246" fmla="*/ 69915 h 285949"/>
                <a:gd name="connsiteX247" fmla="*/ 3207 w 466581"/>
                <a:gd name="connsiteY247" fmla="*/ 66238 h 285949"/>
                <a:gd name="connsiteX248" fmla="*/ 2016 w 466581"/>
                <a:gd name="connsiteY248" fmla="*/ 71134 h 285949"/>
                <a:gd name="connsiteX249" fmla="*/ -213 w 466581"/>
                <a:gd name="connsiteY249" fmla="*/ 75534 h 285949"/>
                <a:gd name="connsiteX250" fmla="*/ 3073 w 466581"/>
                <a:gd name="connsiteY250" fmla="*/ 79135 h 285949"/>
                <a:gd name="connsiteX251" fmla="*/ 5435 w 466581"/>
                <a:gd name="connsiteY251" fmla="*/ 83736 h 285949"/>
                <a:gd name="connsiteX252" fmla="*/ 4302 w 466581"/>
                <a:gd name="connsiteY252" fmla="*/ 89327 h 285949"/>
                <a:gd name="connsiteX253" fmla="*/ 7645 w 466581"/>
                <a:gd name="connsiteY253" fmla="*/ 93432 h 285949"/>
                <a:gd name="connsiteX254" fmla="*/ 11531 w 466581"/>
                <a:gd name="connsiteY254" fmla="*/ 97499 h 285949"/>
                <a:gd name="connsiteX255" fmla="*/ 14646 w 466581"/>
                <a:gd name="connsiteY255" fmla="*/ 101185 h 285949"/>
                <a:gd name="connsiteX256" fmla="*/ 18789 w 466581"/>
                <a:gd name="connsiteY256" fmla="*/ 104224 h 285949"/>
                <a:gd name="connsiteX257" fmla="*/ 22437 w 466581"/>
                <a:gd name="connsiteY257" fmla="*/ 107558 h 285949"/>
                <a:gd name="connsiteX258" fmla="*/ 21904 w 466581"/>
                <a:gd name="connsiteY258" fmla="*/ 112368 h 285949"/>
                <a:gd name="connsiteX259" fmla="*/ 25628 w 466581"/>
                <a:gd name="connsiteY259" fmla="*/ 115539 h 285949"/>
                <a:gd name="connsiteX260" fmla="*/ 22847 w 466581"/>
                <a:gd name="connsiteY260" fmla="*/ 119854 h 285949"/>
                <a:gd name="connsiteX261" fmla="*/ 19113 w 466581"/>
                <a:gd name="connsiteY261" fmla="*/ 123369 h 285949"/>
                <a:gd name="connsiteX262" fmla="*/ 18446 w 466581"/>
                <a:gd name="connsiteY262" fmla="*/ 128465 h 285949"/>
                <a:gd name="connsiteX263" fmla="*/ 14179 w 466581"/>
                <a:gd name="connsiteY263" fmla="*/ 130598 h 285949"/>
                <a:gd name="connsiteX264" fmla="*/ 14884 w 466581"/>
                <a:gd name="connsiteY264" fmla="*/ 135742 h 285949"/>
                <a:gd name="connsiteX265" fmla="*/ 18313 w 466581"/>
                <a:gd name="connsiteY265" fmla="*/ 139771 h 285949"/>
                <a:gd name="connsiteX266" fmla="*/ 20675 w 466581"/>
                <a:gd name="connsiteY266" fmla="*/ 143934 h 285949"/>
                <a:gd name="connsiteX267" fmla="*/ 22361 w 466581"/>
                <a:gd name="connsiteY267" fmla="*/ 148791 h 285949"/>
                <a:gd name="connsiteX268" fmla="*/ 22714 w 466581"/>
                <a:gd name="connsiteY268" fmla="*/ 154201 h 285949"/>
                <a:gd name="connsiteX269" fmla="*/ 24723 w 466581"/>
                <a:gd name="connsiteY269" fmla="*/ 158821 h 285949"/>
                <a:gd name="connsiteX270" fmla="*/ 26952 w 466581"/>
                <a:gd name="connsiteY270" fmla="*/ 163298 h 285949"/>
                <a:gd name="connsiteX271" fmla="*/ 27076 w 466581"/>
                <a:gd name="connsiteY271" fmla="*/ 168432 h 285949"/>
                <a:gd name="connsiteX272" fmla="*/ 30533 w 466581"/>
                <a:gd name="connsiteY272" fmla="*/ 171718 h 285949"/>
                <a:gd name="connsiteX273" fmla="*/ 33591 w 466581"/>
                <a:gd name="connsiteY273" fmla="*/ 175480 h 285949"/>
                <a:gd name="connsiteX274" fmla="*/ 34639 w 466581"/>
                <a:gd name="connsiteY274" fmla="*/ 180614 h 285949"/>
                <a:gd name="connsiteX275" fmla="*/ 39325 w 466581"/>
                <a:gd name="connsiteY275" fmla="*/ 181910 h 285949"/>
                <a:gd name="connsiteX276" fmla="*/ 44221 w 466581"/>
                <a:gd name="connsiteY276" fmla="*/ 182376 h 285949"/>
                <a:gd name="connsiteX277" fmla="*/ 48431 w 466581"/>
                <a:gd name="connsiteY277" fmla="*/ 184634 h 285949"/>
                <a:gd name="connsiteX278" fmla="*/ 51765 w 466581"/>
                <a:gd name="connsiteY278" fmla="*/ 188463 h 285949"/>
                <a:gd name="connsiteX279" fmla="*/ 53289 w 466581"/>
                <a:gd name="connsiteY279" fmla="*/ 194045 h 285949"/>
                <a:gd name="connsiteX280" fmla="*/ 56299 w 466581"/>
                <a:gd name="connsiteY280" fmla="*/ 197778 h 285949"/>
                <a:gd name="connsiteX281" fmla="*/ 58928 w 466581"/>
                <a:gd name="connsiteY281" fmla="*/ 202684 h 285949"/>
                <a:gd name="connsiteX282" fmla="*/ 60604 w 466581"/>
                <a:gd name="connsiteY282" fmla="*/ 207741 h 285949"/>
                <a:gd name="connsiteX283" fmla="*/ 65043 w 466581"/>
                <a:gd name="connsiteY283" fmla="*/ 210580 h 285949"/>
                <a:gd name="connsiteX284" fmla="*/ 69576 w 466581"/>
                <a:gd name="connsiteY284" fmla="*/ 212628 h 285949"/>
                <a:gd name="connsiteX285" fmla="*/ 73082 w 466581"/>
                <a:gd name="connsiteY285" fmla="*/ 217276 h 285949"/>
                <a:gd name="connsiteX286" fmla="*/ 74901 w 466581"/>
                <a:gd name="connsiteY286" fmla="*/ 222420 h 285949"/>
                <a:gd name="connsiteX287" fmla="*/ 75349 w 466581"/>
                <a:gd name="connsiteY287" fmla="*/ 227315 h 285949"/>
                <a:gd name="connsiteX288" fmla="*/ 79140 w 466581"/>
                <a:gd name="connsiteY288" fmla="*/ 230678 h 285949"/>
                <a:gd name="connsiteX289" fmla="*/ 83692 w 466581"/>
                <a:gd name="connsiteY289" fmla="*/ 228963 h 285949"/>
                <a:gd name="connsiteX290" fmla="*/ 88065 w 466581"/>
                <a:gd name="connsiteY290" fmla="*/ 232097 h 285949"/>
                <a:gd name="connsiteX291" fmla="*/ 90931 w 466581"/>
                <a:gd name="connsiteY291" fmla="*/ 236383 h 285949"/>
                <a:gd name="connsiteX292" fmla="*/ 93723 w 466581"/>
                <a:gd name="connsiteY292" fmla="*/ 240298 h 285949"/>
                <a:gd name="connsiteX293" fmla="*/ 98199 w 466581"/>
                <a:gd name="connsiteY293" fmla="*/ 242184 h 285949"/>
                <a:gd name="connsiteX294" fmla="*/ 100228 w 466581"/>
                <a:gd name="connsiteY294" fmla="*/ 246518 h 285949"/>
                <a:gd name="connsiteX295" fmla="*/ 101485 w 466581"/>
                <a:gd name="connsiteY295" fmla="*/ 251376 h 285949"/>
                <a:gd name="connsiteX296" fmla="*/ 106600 w 466581"/>
                <a:gd name="connsiteY296" fmla="*/ 255033 h 285949"/>
                <a:gd name="connsiteX297" fmla="*/ 109553 w 466581"/>
                <a:gd name="connsiteY297" fmla="*/ 258996 h 285949"/>
                <a:gd name="connsiteX298" fmla="*/ 113944 w 466581"/>
                <a:gd name="connsiteY298" fmla="*/ 261510 h 285949"/>
                <a:gd name="connsiteX299" fmla="*/ 116764 w 466581"/>
                <a:gd name="connsiteY299" fmla="*/ 265434 h 285949"/>
                <a:gd name="connsiteX300" fmla="*/ 114363 w 466581"/>
                <a:gd name="connsiteY300" fmla="*/ 269654 h 285949"/>
                <a:gd name="connsiteX301" fmla="*/ 117154 w 466581"/>
                <a:gd name="connsiteY301" fmla="*/ 273607 h 285949"/>
                <a:gd name="connsiteX302" fmla="*/ 122069 w 466581"/>
                <a:gd name="connsiteY302" fmla="*/ 275055 h 285949"/>
                <a:gd name="connsiteX303" fmla="*/ 126879 w 466581"/>
                <a:gd name="connsiteY303" fmla="*/ 275988 h 285949"/>
                <a:gd name="connsiteX304" fmla="*/ 131603 w 466581"/>
                <a:gd name="connsiteY304" fmla="*/ 277588 h 285949"/>
                <a:gd name="connsiteX305" fmla="*/ 135099 w 466581"/>
                <a:gd name="connsiteY305" fmla="*/ 280865 h 28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466581" h="285949">
                  <a:moveTo>
                    <a:pt x="135385" y="282684"/>
                  </a:moveTo>
                  <a:lnTo>
                    <a:pt x="139071" y="279408"/>
                  </a:lnTo>
                  <a:lnTo>
                    <a:pt x="143786" y="277236"/>
                  </a:lnTo>
                  <a:lnTo>
                    <a:pt x="145205" y="272216"/>
                  </a:lnTo>
                  <a:lnTo>
                    <a:pt x="149358" y="275159"/>
                  </a:lnTo>
                  <a:lnTo>
                    <a:pt x="154054" y="276360"/>
                  </a:lnTo>
                  <a:lnTo>
                    <a:pt x="158759" y="277293"/>
                  </a:lnTo>
                  <a:lnTo>
                    <a:pt x="162722" y="280027"/>
                  </a:lnTo>
                  <a:lnTo>
                    <a:pt x="165026" y="275140"/>
                  </a:lnTo>
                  <a:lnTo>
                    <a:pt x="165760" y="270006"/>
                  </a:lnTo>
                  <a:lnTo>
                    <a:pt x="169246" y="266349"/>
                  </a:lnTo>
                  <a:lnTo>
                    <a:pt x="172123" y="262444"/>
                  </a:lnTo>
                  <a:lnTo>
                    <a:pt x="175400" y="258691"/>
                  </a:lnTo>
                  <a:lnTo>
                    <a:pt x="180724" y="260681"/>
                  </a:lnTo>
                  <a:lnTo>
                    <a:pt x="185544" y="261643"/>
                  </a:lnTo>
                  <a:lnTo>
                    <a:pt x="183972" y="256900"/>
                  </a:lnTo>
                  <a:lnTo>
                    <a:pt x="186039" y="252433"/>
                  </a:lnTo>
                  <a:lnTo>
                    <a:pt x="186629" y="247689"/>
                  </a:lnTo>
                  <a:lnTo>
                    <a:pt x="186353" y="242670"/>
                  </a:lnTo>
                  <a:lnTo>
                    <a:pt x="186915" y="237726"/>
                  </a:lnTo>
                  <a:lnTo>
                    <a:pt x="190792" y="233487"/>
                  </a:lnTo>
                  <a:lnTo>
                    <a:pt x="195393" y="236307"/>
                  </a:lnTo>
                  <a:lnTo>
                    <a:pt x="199897" y="238755"/>
                  </a:lnTo>
                  <a:lnTo>
                    <a:pt x="204365" y="241184"/>
                  </a:lnTo>
                  <a:lnTo>
                    <a:pt x="208299" y="238088"/>
                  </a:lnTo>
                  <a:lnTo>
                    <a:pt x="213557" y="239241"/>
                  </a:lnTo>
                  <a:lnTo>
                    <a:pt x="217833" y="242603"/>
                  </a:lnTo>
                  <a:lnTo>
                    <a:pt x="223320" y="244813"/>
                  </a:lnTo>
                  <a:lnTo>
                    <a:pt x="227749" y="249185"/>
                  </a:lnTo>
                  <a:lnTo>
                    <a:pt x="232368" y="251099"/>
                  </a:lnTo>
                  <a:lnTo>
                    <a:pt x="236131" y="254405"/>
                  </a:lnTo>
                  <a:lnTo>
                    <a:pt x="241360" y="255947"/>
                  </a:lnTo>
                  <a:lnTo>
                    <a:pt x="246189" y="253966"/>
                  </a:lnTo>
                  <a:lnTo>
                    <a:pt x="250247" y="257424"/>
                  </a:lnTo>
                  <a:lnTo>
                    <a:pt x="253895" y="260624"/>
                  </a:lnTo>
                  <a:lnTo>
                    <a:pt x="257381" y="264291"/>
                  </a:lnTo>
                  <a:lnTo>
                    <a:pt x="261229" y="268073"/>
                  </a:lnTo>
                  <a:lnTo>
                    <a:pt x="265944" y="270359"/>
                  </a:lnTo>
                  <a:lnTo>
                    <a:pt x="271211" y="270559"/>
                  </a:lnTo>
                  <a:lnTo>
                    <a:pt x="276460" y="271873"/>
                  </a:lnTo>
                  <a:lnTo>
                    <a:pt x="281670" y="272845"/>
                  </a:lnTo>
                  <a:lnTo>
                    <a:pt x="286451" y="272597"/>
                  </a:lnTo>
                  <a:lnTo>
                    <a:pt x="289880" y="268549"/>
                  </a:lnTo>
                  <a:lnTo>
                    <a:pt x="294291" y="266387"/>
                  </a:lnTo>
                  <a:lnTo>
                    <a:pt x="299501" y="266730"/>
                  </a:lnTo>
                  <a:lnTo>
                    <a:pt x="304168" y="268311"/>
                  </a:lnTo>
                  <a:lnTo>
                    <a:pt x="307092" y="272645"/>
                  </a:lnTo>
                  <a:lnTo>
                    <a:pt x="311731" y="274950"/>
                  </a:lnTo>
                  <a:lnTo>
                    <a:pt x="315883" y="277512"/>
                  </a:lnTo>
                  <a:lnTo>
                    <a:pt x="320780" y="276721"/>
                  </a:lnTo>
                  <a:lnTo>
                    <a:pt x="324256" y="280293"/>
                  </a:lnTo>
                  <a:lnTo>
                    <a:pt x="324113" y="285875"/>
                  </a:lnTo>
                  <a:lnTo>
                    <a:pt x="328885" y="285599"/>
                  </a:lnTo>
                  <a:lnTo>
                    <a:pt x="331076" y="279979"/>
                  </a:lnTo>
                  <a:lnTo>
                    <a:pt x="333019" y="274893"/>
                  </a:lnTo>
                  <a:lnTo>
                    <a:pt x="337277" y="270130"/>
                  </a:lnTo>
                  <a:lnTo>
                    <a:pt x="340506" y="265454"/>
                  </a:lnTo>
                  <a:lnTo>
                    <a:pt x="344725" y="261806"/>
                  </a:lnTo>
                  <a:lnTo>
                    <a:pt x="349869" y="260338"/>
                  </a:lnTo>
                  <a:lnTo>
                    <a:pt x="355108" y="262996"/>
                  </a:lnTo>
                  <a:lnTo>
                    <a:pt x="359813" y="265311"/>
                  </a:lnTo>
                  <a:lnTo>
                    <a:pt x="364690" y="262558"/>
                  </a:lnTo>
                  <a:lnTo>
                    <a:pt x="368681" y="265425"/>
                  </a:lnTo>
                  <a:lnTo>
                    <a:pt x="373939" y="263072"/>
                  </a:lnTo>
                  <a:lnTo>
                    <a:pt x="378977" y="261491"/>
                  </a:lnTo>
                  <a:lnTo>
                    <a:pt x="383768" y="260538"/>
                  </a:lnTo>
                  <a:lnTo>
                    <a:pt x="387740" y="257548"/>
                  </a:lnTo>
                  <a:lnTo>
                    <a:pt x="390931" y="254005"/>
                  </a:lnTo>
                  <a:lnTo>
                    <a:pt x="396198" y="253395"/>
                  </a:lnTo>
                  <a:lnTo>
                    <a:pt x="399999" y="248090"/>
                  </a:lnTo>
                  <a:lnTo>
                    <a:pt x="403390" y="244365"/>
                  </a:lnTo>
                  <a:lnTo>
                    <a:pt x="408171" y="242794"/>
                  </a:lnTo>
                  <a:lnTo>
                    <a:pt x="411619" y="233878"/>
                  </a:lnTo>
                  <a:lnTo>
                    <a:pt x="413419" y="229173"/>
                  </a:lnTo>
                  <a:lnTo>
                    <a:pt x="415096" y="224629"/>
                  </a:lnTo>
                  <a:lnTo>
                    <a:pt x="416163" y="219429"/>
                  </a:lnTo>
                  <a:lnTo>
                    <a:pt x="420221" y="215019"/>
                  </a:lnTo>
                  <a:lnTo>
                    <a:pt x="424954" y="214047"/>
                  </a:lnTo>
                  <a:lnTo>
                    <a:pt x="429564" y="211809"/>
                  </a:lnTo>
                  <a:lnTo>
                    <a:pt x="434508" y="207789"/>
                  </a:lnTo>
                  <a:lnTo>
                    <a:pt x="437651" y="203865"/>
                  </a:lnTo>
                  <a:lnTo>
                    <a:pt x="441071" y="200217"/>
                  </a:lnTo>
                  <a:lnTo>
                    <a:pt x="444328" y="195978"/>
                  </a:lnTo>
                  <a:lnTo>
                    <a:pt x="447567" y="192406"/>
                  </a:lnTo>
                  <a:lnTo>
                    <a:pt x="452215" y="193540"/>
                  </a:lnTo>
                  <a:lnTo>
                    <a:pt x="458044" y="193787"/>
                  </a:lnTo>
                  <a:lnTo>
                    <a:pt x="463149" y="192968"/>
                  </a:lnTo>
                  <a:lnTo>
                    <a:pt x="466369" y="189139"/>
                  </a:lnTo>
                  <a:lnTo>
                    <a:pt x="465321" y="183996"/>
                  </a:lnTo>
                  <a:lnTo>
                    <a:pt x="464550" y="178185"/>
                  </a:lnTo>
                  <a:lnTo>
                    <a:pt x="463702" y="173413"/>
                  </a:lnTo>
                  <a:lnTo>
                    <a:pt x="458958" y="172966"/>
                  </a:lnTo>
                  <a:lnTo>
                    <a:pt x="455758" y="169337"/>
                  </a:lnTo>
                  <a:lnTo>
                    <a:pt x="451301" y="167651"/>
                  </a:lnTo>
                  <a:lnTo>
                    <a:pt x="450605" y="162641"/>
                  </a:lnTo>
                  <a:lnTo>
                    <a:pt x="448719" y="157592"/>
                  </a:lnTo>
                  <a:lnTo>
                    <a:pt x="449481" y="152630"/>
                  </a:lnTo>
                  <a:lnTo>
                    <a:pt x="448214" y="147601"/>
                  </a:lnTo>
                  <a:lnTo>
                    <a:pt x="442795" y="147115"/>
                  </a:lnTo>
                  <a:lnTo>
                    <a:pt x="438251" y="144438"/>
                  </a:lnTo>
                  <a:lnTo>
                    <a:pt x="433660" y="143000"/>
                  </a:lnTo>
                  <a:lnTo>
                    <a:pt x="428974" y="144334"/>
                  </a:lnTo>
                  <a:lnTo>
                    <a:pt x="427155" y="139819"/>
                  </a:lnTo>
                  <a:lnTo>
                    <a:pt x="422973" y="136771"/>
                  </a:lnTo>
                  <a:lnTo>
                    <a:pt x="418010" y="136380"/>
                  </a:lnTo>
                  <a:lnTo>
                    <a:pt x="415372" y="132218"/>
                  </a:lnTo>
                  <a:lnTo>
                    <a:pt x="411391" y="127989"/>
                  </a:lnTo>
                  <a:lnTo>
                    <a:pt x="411600" y="133646"/>
                  </a:lnTo>
                  <a:lnTo>
                    <a:pt x="406419" y="134113"/>
                  </a:lnTo>
                  <a:lnTo>
                    <a:pt x="401647" y="137256"/>
                  </a:lnTo>
                  <a:lnTo>
                    <a:pt x="396837" y="136323"/>
                  </a:lnTo>
                  <a:lnTo>
                    <a:pt x="392846" y="132180"/>
                  </a:lnTo>
                  <a:lnTo>
                    <a:pt x="391445" y="127341"/>
                  </a:lnTo>
                  <a:lnTo>
                    <a:pt x="389893" y="122664"/>
                  </a:lnTo>
                  <a:lnTo>
                    <a:pt x="385121" y="121626"/>
                  </a:lnTo>
                  <a:lnTo>
                    <a:pt x="381778" y="118006"/>
                  </a:lnTo>
                  <a:lnTo>
                    <a:pt x="385063" y="113892"/>
                  </a:lnTo>
                  <a:lnTo>
                    <a:pt x="388902" y="110977"/>
                  </a:lnTo>
                  <a:lnTo>
                    <a:pt x="391960" y="106967"/>
                  </a:lnTo>
                  <a:lnTo>
                    <a:pt x="391312" y="101833"/>
                  </a:lnTo>
                  <a:lnTo>
                    <a:pt x="388598" y="97680"/>
                  </a:lnTo>
                  <a:lnTo>
                    <a:pt x="385845" y="101585"/>
                  </a:lnTo>
                  <a:lnTo>
                    <a:pt x="381568" y="103709"/>
                  </a:lnTo>
                  <a:lnTo>
                    <a:pt x="376739" y="102919"/>
                  </a:lnTo>
                  <a:lnTo>
                    <a:pt x="371414" y="102976"/>
                  </a:lnTo>
                  <a:lnTo>
                    <a:pt x="366623" y="100947"/>
                  </a:lnTo>
                  <a:lnTo>
                    <a:pt x="363185" y="97442"/>
                  </a:lnTo>
                  <a:lnTo>
                    <a:pt x="358660" y="95966"/>
                  </a:lnTo>
                  <a:lnTo>
                    <a:pt x="354289" y="91908"/>
                  </a:lnTo>
                  <a:lnTo>
                    <a:pt x="350307" y="88917"/>
                  </a:lnTo>
                  <a:lnTo>
                    <a:pt x="345868" y="86203"/>
                  </a:lnTo>
                  <a:lnTo>
                    <a:pt x="340887" y="84097"/>
                  </a:lnTo>
                  <a:lnTo>
                    <a:pt x="336400" y="82183"/>
                  </a:lnTo>
                  <a:lnTo>
                    <a:pt x="330619" y="84707"/>
                  </a:lnTo>
                  <a:lnTo>
                    <a:pt x="334133" y="89136"/>
                  </a:lnTo>
                  <a:lnTo>
                    <a:pt x="334867" y="94422"/>
                  </a:lnTo>
                  <a:lnTo>
                    <a:pt x="339582" y="97690"/>
                  </a:lnTo>
                  <a:lnTo>
                    <a:pt x="339496" y="102471"/>
                  </a:lnTo>
                  <a:lnTo>
                    <a:pt x="335924" y="105862"/>
                  </a:lnTo>
                  <a:lnTo>
                    <a:pt x="330981" y="107624"/>
                  </a:lnTo>
                  <a:lnTo>
                    <a:pt x="326523" y="109520"/>
                  </a:lnTo>
                  <a:lnTo>
                    <a:pt x="322894" y="114482"/>
                  </a:lnTo>
                  <a:lnTo>
                    <a:pt x="319055" y="118159"/>
                  </a:lnTo>
                  <a:lnTo>
                    <a:pt x="313083" y="117845"/>
                  </a:lnTo>
                  <a:lnTo>
                    <a:pt x="309702" y="114311"/>
                  </a:lnTo>
                  <a:lnTo>
                    <a:pt x="308520" y="109548"/>
                  </a:lnTo>
                  <a:lnTo>
                    <a:pt x="308235" y="104367"/>
                  </a:lnTo>
                  <a:lnTo>
                    <a:pt x="305358" y="100366"/>
                  </a:lnTo>
                  <a:lnTo>
                    <a:pt x="302367" y="96089"/>
                  </a:lnTo>
                  <a:lnTo>
                    <a:pt x="299025" y="92660"/>
                  </a:lnTo>
                  <a:lnTo>
                    <a:pt x="295577" y="88555"/>
                  </a:lnTo>
                  <a:lnTo>
                    <a:pt x="291795" y="85593"/>
                  </a:lnTo>
                  <a:lnTo>
                    <a:pt x="288014" y="82602"/>
                  </a:lnTo>
                  <a:lnTo>
                    <a:pt x="284737" y="78182"/>
                  </a:lnTo>
                  <a:lnTo>
                    <a:pt x="288833" y="75573"/>
                  </a:lnTo>
                  <a:lnTo>
                    <a:pt x="293166" y="72944"/>
                  </a:lnTo>
                  <a:lnTo>
                    <a:pt x="297624" y="70705"/>
                  </a:lnTo>
                  <a:lnTo>
                    <a:pt x="300262" y="66733"/>
                  </a:lnTo>
                  <a:lnTo>
                    <a:pt x="302491" y="62047"/>
                  </a:lnTo>
                  <a:lnTo>
                    <a:pt x="299434" y="58323"/>
                  </a:lnTo>
                  <a:lnTo>
                    <a:pt x="296805" y="54303"/>
                  </a:lnTo>
                  <a:lnTo>
                    <a:pt x="291414" y="52912"/>
                  </a:lnTo>
                  <a:lnTo>
                    <a:pt x="287528" y="56418"/>
                  </a:lnTo>
                  <a:lnTo>
                    <a:pt x="283280" y="54103"/>
                  </a:lnTo>
                  <a:lnTo>
                    <a:pt x="278222" y="54475"/>
                  </a:lnTo>
                  <a:lnTo>
                    <a:pt x="275221" y="58180"/>
                  </a:lnTo>
                  <a:lnTo>
                    <a:pt x="272697" y="54113"/>
                  </a:lnTo>
                  <a:lnTo>
                    <a:pt x="272040" y="49350"/>
                  </a:lnTo>
                  <a:lnTo>
                    <a:pt x="266878" y="49617"/>
                  </a:lnTo>
                  <a:lnTo>
                    <a:pt x="262791" y="46093"/>
                  </a:lnTo>
                  <a:lnTo>
                    <a:pt x="261115" y="41616"/>
                  </a:lnTo>
                  <a:lnTo>
                    <a:pt x="255771" y="42178"/>
                  </a:lnTo>
                  <a:lnTo>
                    <a:pt x="251370" y="40130"/>
                  </a:lnTo>
                  <a:lnTo>
                    <a:pt x="246560" y="37339"/>
                  </a:lnTo>
                  <a:lnTo>
                    <a:pt x="241703" y="36644"/>
                  </a:lnTo>
                  <a:lnTo>
                    <a:pt x="237293" y="34587"/>
                  </a:lnTo>
                  <a:lnTo>
                    <a:pt x="232654" y="35663"/>
                  </a:lnTo>
                  <a:lnTo>
                    <a:pt x="230778" y="31119"/>
                  </a:lnTo>
                  <a:lnTo>
                    <a:pt x="227977" y="26366"/>
                  </a:lnTo>
                  <a:lnTo>
                    <a:pt x="225034" y="22518"/>
                  </a:lnTo>
                  <a:lnTo>
                    <a:pt x="224929" y="17737"/>
                  </a:lnTo>
                  <a:lnTo>
                    <a:pt x="225348" y="12631"/>
                  </a:lnTo>
                  <a:lnTo>
                    <a:pt x="220367" y="11269"/>
                  </a:lnTo>
                  <a:lnTo>
                    <a:pt x="214890" y="10307"/>
                  </a:lnTo>
                  <a:lnTo>
                    <a:pt x="211251" y="6659"/>
                  </a:lnTo>
                  <a:lnTo>
                    <a:pt x="206146" y="7602"/>
                  </a:lnTo>
                  <a:lnTo>
                    <a:pt x="208136" y="12527"/>
                  </a:lnTo>
                  <a:lnTo>
                    <a:pt x="205660" y="17194"/>
                  </a:lnTo>
                  <a:lnTo>
                    <a:pt x="205908" y="22823"/>
                  </a:lnTo>
                  <a:lnTo>
                    <a:pt x="200336" y="22871"/>
                  </a:lnTo>
                  <a:lnTo>
                    <a:pt x="195440" y="23090"/>
                  </a:lnTo>
                  <a:lnTo>
                    <a:pt x="191563" y="27633"/>
                  </a:lnTo>
                  <a:lnTo>
                    <a:pt x="186629" y="27252"/>
                  </a:lnTo>
                  <a:lnTo>
                    <a:pt x="182867" y="24014"/>
                  </a:lnTo>
                  <a:lnTo>
                    <a:pt x="180734" y="19585"/>
                  </a:lnTo>
                  <a:lnTo>
                    <a:pt x="182257" y="14822"/>
                  </a:lnTo>
                  <a:lnTo>
                    <a:pt x="177428" y="15870"/>
                  </a:lnTo>
                  <a:lnTo>
                    <a:pt x="178505" y="10869"/>
                  </a:lnTo>
                  <a:lnTo>
                    <a:pt x="177476" y="6059"/>
                  </a:lnTo>
                  <a:lnTo>
                    <a:pt x="173151" y="3792"/>
                  </a:lnTo>
                  <a:lnTo>
                    <a:pt x="168065" y="2878"/>
                  </a:lnTo>
                  <a:lnTo>
                    <a:pt x="163464" y="-75"/>
                  </a:lnTo>
                  <a:lnTo>
                    <a:pt x="158349" y="87"/>
                  </a:lnTo>
                  <a:lnTo>
                    <a:pt x="156311" y="4916"/>
                  </a:lnTo>
                  <a:lnTo>
                    <a:pt x="160511" y="7593"/>
                  </a:lnTo>
                  <a:lnTo>
                    <a:pt x="163283" y="11631"/>
                  </a:lnTo>
                  <a:lnTo>
                    <a:pt x="163941" y="16584"/>
                  </a:lnTo>
                  <a:lnTo>
                    <a:pt x="158997" y="17165"/>
                  </a:lnTo>
                  <a:lnTo>
                    <a:pt x="153721" y="16879"/>
                  </a:lnTo>
                  <a:lnTo>
                    <a:pt x="150310" y="20785"/>
                  </a:lnTo>
                  <a:lnTo>
                    <a:pt x="145615" y="22280"/>
                  </a:lnTo>
                  <a:lnTo>
                    <a:pt x="141443" y="24595"/>
                  </a:lnTo>
                  <a:lnTo>
                    <a:pt x="136718" y="23261"/>
                  </a:lnTo>
                  <a:lnTo>
                    <a:pt x="132194" y="26271"/>
                  </a:lnTo>
                  <a:lnTo>
                    <a:pt x="129117" y="29948"/>
                  </a:lnTo>
                  <a:lnTo>
                    <a:pt x="124822" y="32891"/>
                  </a:lnTo>
                  <a:lnTo>
                    <a:pt x="119697" y="31224"/>
                  </a:lnTo>
                  <a:lnTo>
                    <a:pt x="114792" y="32948"/>
                  </a:lnTo>
                  <a:lnTo>
                    <a:pt x="109944" y="32643"/>
                  </a:lnTo>
                  <a:lnTo>
                    <a:pt x="105095" y="32443"/>
                  </a:lnTo>
                  <a:lnTo>
                    <a:pt x="103581" y="37072"/>
                  </a:lnTo>
                  <a:lnTo>
                    <a:pt x="100523" y="41273"/>
                  </a:lnTo>
                  <a:lnTo>
                    <a:pt x="96571" y="44007"/>
                  </a:lnTo>
                  <a:lnTo>
                    <a:pt x="93303" y="40044"/>
                  </a:lnTo>
                  <a:lnTo>
                    <a:pt x="89198" y="42464"/>
                  </a:lnTo>
                  <a:lnTo>
                    <a:pt x="85588" y="46140"/>
                  </a:lnTo>
                  <a:lnTo>
                    <a:pt x="80606" y="47102"/>
                  </a:lnTo>
                  <a:lnTo>
                    <a:pt x="78644" y="51903"/>
                  </a:lnTo>
                  <a:lnTo>
                    <a:pt x="73387" y="51598"/>
                  </a:lnTo>
                  <a:lnTo>
                    <a:pt x="68396" y="53075"/>
                  </a:lnTo>
                  <a:lnTo>
                    <a:pt x="65528" y="58189"/>
                  </a:lnTo>
                  <a:lnTo>
                    <a:pt x="62176" y="61676"/>
                  </a:lnTo>
                  <a:lnTo>
                    <a:pt x="57299" y="60847"/>
                  </a:lnTo>
                  <a:lnTo>
                    <a:pt x="53584" y="57808"/>
                  </a:lnTo>
                  <a:lnTo>
                    <a:pt x="48831" y="57170"/>
                  </a:lnTo>
                  <a:lnTo>
                    <a:pt x="43906" y="60056"/>
                  </a:lnTo>
                  <a:lnTo>
                    <a:pt x="38096" y="60056"/>
                  </a:lnTo>
                  <a:lnTo>
                    <a:pt x="33058" y="60742"/>
                  </a:lnTo>
                  <a:lnTo>
                    <a:pt x="28228" y="62590"/>
                  </a:lnTo>
                  <a:lnTo>
                    <a:pt x="24752" y="66067"/>
                  </a:lnTo>
                  <a:lnTo>
                    <a:pt x="20675" y="68648"/>
                  </a:lnTo>
                  <a:lnTo>
                    <a:pt x="17808" y="72744"/>
                  </a:lnTo>
                  <a:lnTo>
                    <a:pt x="16589" y="77373"/>
                  </a:lnTo>
                  <a:lnTo>
                    <a:pt x="14655" y="81830"/>
                  </a:lnTo>
                  <a:lnTo>
                    <a:pt x="11303" y="77782"/>
                  </a:lnTo>
                  <a:lnTo>
                    <a:pt x="10036" y="73134"/>
                  </a:lnTo>
                  <a:lnTo>
                    <a:pt x="6273" y="69915"/>
                  </a:lnTo>
                  <a:lnTo>
                    <a:pt x="3207" y="66238"/>
                  </a:lnTo>
                  <a:lnTo>
                    <a:pt x="2016" y="71134"/>
                  </a:lnTo>
                  <a:lnTo>
                    <a:pt x="-213" y="75534"/>
                  </a:lnTo>
                  <a:lnTo>
                    <a:pt x="3073" y="79135"/>
                  </a:lnTo>
                  <a:lnTo>
                    <a:pt x="5435" y="83736"/>
                  </a:lnTo>
                  <a:lnTo>
                    <a:pt x="4302" y="89327"/>
                  </a:lnTo>
                  <a:lnTo>
                    <a:pt x="7645" y="93432"/>
                  </a:lnTo>
                  <a:lnTo>
                    <a:pt x="11531" y="97499"/>
                  </a:lnTo>
                  <a:lnTo>
                    <a:pt x="14646" y="101185"/>
                  </a:lnTo>
                  <a:lnTo>
                    <a:pt x="18789" y="104224"/>
                  </a:lnTo>
                  <a:lnTo>
                    <a:pt x="22437" y="107558"/>
                  </a:lnTo>
                  <a:lnTo>
                    <a:pt x="21904" y="112368"/>
                  </a:lnTo>
                  <a:lnTo>
                    <a:pt x="25628" y="115539"/>
                  </a:lnTo>
                  <a:lnTo>
                    <a:pt x="22847" y="119854"/>
                  </a:lnTo>
                  <a:lnTo>
                    <a:pt x="19113" y="123369"/>
                  </a:lnTo>
                  <a:lnTo>
                    <a:pt x="18446" y="128465"/>
                  </a:lnTo>
                  <a:lnTo>
                    <a:pt x="14179" y="130598"/>
                  </a:lnTo>
                  <a:lnTo>
                    <a:pt x="14884" y="135742"/>
                  </a:lnTo>
                  <a:lnTo>
                    <a:pt x="18313" y="139771"/>
                  </a:lnTo>
                  <a:lnTo>
                    <a:pt x="20675" y="143934"/>
                  </a:lnTo>
                  <a:lnTo>
                    <a:pt x="22361" y="148791"/>
                  </a:lnTo>
                  <a:lnTo>
                    <a:pt x="22714" y="154201"/>
                  </a:lnTo>
                  <a:lnTo>
                    <a:pt x="24723" y="158821"/>
                  </a:lnTo>
                  <a:lnTo>
                    <a:pt x="26952" y="163298"/>
                  </a:lnTo>
                  <a:lnTo>
                    <a:pt x="27076" y="168432"/>
                  </a:lnTo>
                  <a:lnTo>
                    <a:pt x="30533" y="171718"/>
                  </a:lnTo>
                  <a:lnTo>
                    <a:pt x="33591" y="175480"/>
                  </a:lnTo>
                  <a:lnTo>
                    <a:pt x="34639" y="180614"/>
                  </a:lnTo>
                  <a:lnTo>
                    <a:pt x="39325" y="181910"/>
                  </a:lnTo>
                  <a:lnTo>
                    <a:pt x="44221" y="182376"/>
                  </a:lnTo>
                  <a:lnTo>
                    <a:pt x="48431" y="184634"/>
                  </a:lnTo>
                  <a:lnTo>
                    <a:pt x="51765" y="188463"/>
                  </a:lnTo>
                  <a:lnTo>
                    <a:pt x="53289" y="194045"/>
                  </a:lnTo>
                  <a:lnTo>
                    <a:pt x="56299" y="197778"/>
                  </a:lnTo>
                  <a:lnTo>
                    <a:pt x="58928" y="202684"/>
                  </a:lnTo>
                  <a:lnTo>
                    <a:pt x="60604" y="207741"/>
                  </a:lnTo>
                  <a:lnTo>
                    <a:pt x="65043" y="210580"/>
                  </a:lnTo>
                  <a:lnTo>
                    <a:pt x="69576" y="212628"/>
                  </a:lnTo>
                  <a:lnTo>
                    <a:pt x="73082" y="217276"/>
                  </a:lnTo>
                  <a:lnTo>
                    <a:pt x="74901" y="222420"/>
                  </a:lnTo>
                  <a:lnTo>
                    <a:pt x="75349" y="227315"/>
                  </a:lnTo>
                  <a:lnTo>
                    <a:pt x="79140" y="230678"/>
                  </a:lnTo>
                  <a:lnTo>
                    <a:pt x="83692" y="228963"/>
                  </a:lnTo>
                  <a:lnTo>
                    <a:pt x="88065" y="232097"/>
                  </a:lnTo>
                  <a:lnTo>
                    <a:pt x="90931" y="236383"/>
                  </a:lnTo>
                  <a:lnTo>
                    <a:pt x="93723" y="240298"/>
                  </a:lnTo>
                  <a:lnTo>
                    <a:pt x="98199" y="242184"/>
                  </a:lnTo>
                  <a:lnTo>
                    <a:pt x="100228" y="246518"/>
                  </a:lnTo>
                  <a:lnTo>
                    <a:pt x="101485" y="251376"/>
                  </a:lnTo>
                  <a:lnTo>
                    <a:pt x="106600" y="255033"/>
                  </a:lnTo>
                  <a:lnTo>
                    <a:pt x="109553" y="258996"/>
                  </a:lnTo>
                  <a:lnTo>
                    <a:pt x="113944" y="261510"/>
                  </a:lnTo>
                  <a:lnTo>
                    <a:pt x="116764" y="265434"/>
                  </a:lnTo>
                  <a:lnTo>
                    <a:pt x="114363" y="269654"/>
                  </a:lnTo>
                  <a:lnTo>
                    <a:pt x="117154" y="273607"/>
                  </a:lnTo>
                  <a:lnTo>
                    <a:pt x="122069" y="275055"/>
                  </a:lnTo>
                  <a:lnTo>
                    <a:pt x="126879" y="275988"/>
                  </a:lnTo>
                  <a:lnTo>
                    <a:pt x="131603" y="277588"/>
                  </a:lnTo>
                  <a:lnTo>
                    <a:pt x="135099" y="280865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xmlns="" id="{7533C6B1-A086-4560-9381-F30630983B8F}"/>
                </a:ext>
              </a:extLst>
            </p:cNvPr>
            <p:cNvSpPr/>
            <p:nvPr/>
          </p:nvSpPr>
          <p:spPr>
            <a:xfrm>
              <a:off x="-2935149" y="-3238524"/>
              <a:ext cx="6040475" cy="9412145"/>
            </a:xfrm>
            <a:custGeom>
              <a:avLst/>
              <a:gdLst>
                <a:gd name="connsiteX0" fmla="*/ 127822 w 629116"/>
                <a:gd name="connsiteY0" fmla="*/ 138876 h 896112"/>
                <a:gd name="connsiteX1" fmla="*/ 133671 w 629116"/>
                <a:gd name="connsiteY1" fmla="*/ 139505 h 896112"/>
                <a:gd name="connsiteX2" fmla="*/ 139348 w 629116"/>
                <a:gd name="connsiteY2" fmla="*/ 140000 h 896112"/>
                <a:gd name="connsiteX3" fmla="*/ 144110 w 629116"/>
                <a:gd name="connsiteY3" fmla="*/ 138695 h 896112"/>
                <a:gd name="connsiteX4" fmla="*/ 138262 w 629116"/>
                <a:gd name="connsiteY4" fmla="*/ 138104 h 896112"/>
                <a:gd name="connsiteX5" fmla="*/ 132518 w 629116"/>
                <a:gd name="connsiteY5" fmla="*/ 137942 h 896112"/>
                <a:gd name="connsiteX6" fmla="*/ 127822 w 629116"/>
                <a:gd name="connsiteY6" fmla="*/ 138876 h 896112"/>
                <a:gd name="connsiteX7" fmla="*/ 115592 w 629116"/>
                <a:gd name="connsiteY7" fmla="*/ 148629 h 896112"/>
                <a:gd name="connsiteX8" fmla="*/ 120869 w 629116"/>
                <a:gd name="connsiteY8" fmla="*/ 145886 h 896112"/>
                <a:gd name="connsiteX9" fmla="*/ 117145 w 629116"/>
                <a:gd name="connsiteY9" fmla="*/ 142715 h 896112"/>
                <a:gd name="connsiteX10" fmla="*/ 114859 w 629116"/>
                <a:gd name="connsiteY10" fmla="*/ 147010 h 896112"/>
                <a:gd name="connsiteX11" fmla="*/ 239417 w 629116"/>
                <a:gd name="connsiteY11" fmla="*/ 32891 h 896112"/>
                <a:gd name="connsiteX12" fmla="*/ 242561 w 629116"/>
                <a:gd name="connsiteY12" fmla="*/ 23538 h 896112"/>
                <a:gd name="connsiteX13" fmla="*/ 245942 w 629116"/>
                <a:gd name="connsiteY13" fmla="*/ 19728 h 896112"/>
                <a:gd name="connsiteX14" fmla="*/ 249923 w 629116"/>
                <a:gd name="connsiteY14" fmla="*/ 23661 h 896112"/>
                <a:gd name="connsiteX15" fmla="*/ 254438 w 629116"/>
                <a:gd name="connsiteY15" fmla="*/ 21757 h 896112"/>
                <a:gd name="connsiteX16" fmla="*/ 249942 w 629116"/>
                <a:gd name="connsiteY16" fmla="*/ 19318 h 896112"/>
                <a:gd name="connsiteX17" fmla="*/ 248438 w 629116"/>
                <a:gd name="connsiteY17" fmla="*/ 13803 h 896112"/>
                <a:gd name="connsiteX18" fmla="*/ 249400 w 629116"/>
                <a:gd name="connsiteY18" fmla="*/ 8898 h 896112"/>
                <a:gd name="connsiteX19" fmla="*/ 254381 w 629116"/>
                <a:gd name="connsiteY19" fmla="*/ 5793 h 896112"/>
                <a:gd name="connsiteX20" fmla="*/ 256257 w 629116"/>
                <a:gd name="connsiteY20" fmla="*/ -75 h 896112"/>
                <a:gd name="connsiteX21" fmla="*/ 251028 w 629116"/>
                <a:gd name="connsiteY21" fmla="*/ 1011 h 896112"/>
                <a:gd name="connsiteX22" fmla="*/ 248342 w 629116"/>
                <a:gd name="connsiteY22" fmla="*/ 6173 h 896112"/>
                <a:gd name="connsiteX23" fmla="*/ 245923 w 629116"/>
                <a:gd name="connsiteY23" fmla="*/ 10831 h 896112"/>
                <a:gd name="connsiteX24" fmla="*/ 243875 w 629116"/>
                <a:gd name="connsiteY24" fmla="*/ 15556 h 896112"/>
                <a:gd name="connsiteX25" fmla="*/ 242437 w 629116"/>
                <a:gd name="connsiteY25" fmla="*/ 20385 h 896112"/>
                <a:gd name="connsiteX26" fmla="*/ 241189 w 629116"/>
                <a:gd name="connsiteY26" fmla="*/ 25243 h 896112"/>
                <a:gd name="connsiteX27" fmla="*/ 240055 w 629116"/>
                <a:gd name="connsiteY27" fmla="*/ 30129 h 896112"/>
                <a:gd name="connsiteX28" fmla="*/ 241665 w 629116"/>
                <a:gd name="connsiteY28" fmla="*/ 49769 h 896112"/>
                <a:gd name="connsiteX29" fmla="*/ 242789 w 629116"/>
                <a:gd name="connsiteY29" fmla="*/ 45016 h 896112"/>
                <a:gd name="connsiteX30" fmla="*/ 242884 w 629116"/>
                <a:gd name="connsiteY30" fmla="*/ 40130 h 896112"/>
                <a:gd name="connsiteX31" fmla="*/ 239132 w 629116"/>
                <a:gd name="connsiteY31" fmla="*/ 43292 h 896112"/>
                <a:gd name="connsiteX32" fmla="*/ 240932 w 629116"/>
                <a:gd name="connsiteY32" fmla="*/ 48045 h 896112"/>
                <a:gd name="connsiteX33" fmla="*/ 148739 w 629116"/>
                <a:gd name="connsiteY33" fmla="*/ 137361 h 896112"/>
                <a:gd name="connsiteX34" fmla="*/ 154140 w 629116"/>
                <a:gd name="connsiteY34" fmla="*/ 137999 h 896112"/>
                <a:gd name="connsiteX35" fmla="*/ 160188 w 629116"/>
                <a:gd name="connsiteY35" fmla="*/ 139523 h 896112"/>
                <a:gd name="connsiteX36" fmla="*/ 151692 w 629116"/>
                <a:gd name="connsiteY36" fmla="*/ 135723 h 896112"/>
                <a:gd name="connsiteX37" fmla="*/ 168123 w 629116"/>
                <a:gd name="connsiteY37" fmla="*/ 138790 h 896112"/>
                <a:gd name="connsiteX38" fmla="*/ 174257 w 629116"/>
                <a:gd name="connsiteY38" fmla="*/ 138228 h 896112"/>
                <a:gd name="connsiteX39" fmla="*/ 180010 w 629116"/>
                <a:gd name="connsiteY39" fmla="*/ 138228 h 896112"/>
                <a:gd name="connsiteX40" fmla="*/ 174514 w 629116"/>
                <a:gd name="connsiteY40" fmla="*/ 136818 h 896112"/>
                <a:gd name="connsiteX41" fmla="*/ 169523 w 629116"/>
                <a:gd name="connsiteY41" fmla="*/ 136295 h 896112"/>
                <a:gd name="connsiteX42" fmla="*/ 182163 w 629116"/>
                <a:gd name="connsiteY42" fmla="*/ 136961 h 896112"/>
                <a:gd name="connsiteX43" fmla="*/ 187363 w 629116"/>
                <a:gd name="connsiteY43" fmla="*/ 137285 h 896112"/>
                <a:gd name="connsiteX44" fmla="*/ 181896 w 629116"/>
                <a:gd name="connsiteY44" fmla="*/ 135752 h 896112"/>
                <a:gd name="connsiteX45" fmla="*/ 201250 w 629116"/>
                <a:gd name="connsiteY45" fmla="*/ 139847 h 896112"/>
                <a:gd name="connsiteX46" fmla="*/ 197555 w 629116"/>
                <a:gd name="connsiteY46" fmla="*/ 136542 h 896112"/>
                <a:gd name="connsiteX47" fmla="*/ 201250 w 629116"/>
                <a:gd name="connsiteY47" fmla="*/ 139847 h 896112"/>
                <a:gd name="connsiteX48" fmla="*/ 254762 w 629116"/>
                <a:gd name="connsiteY48" fmla="*/ 44321 h 896112"/>
                <a:gd name="connsiteX49" fmla="*/ 258324 w 629116"/>
                <a:gd name="connsiteY49" fmla="*/ 40025 h 896112"/>
                <a:gd name="connsiteX50" fmla="*/ 255238 w 629116"/>
                <a:gd name="connsiteY50" fmla="*/ 36158 h 896112"/>
                <a:gd name="connsiteX51" fmla="*/ 250409 w 629116"/>
                <a:gd name="connsiteY51" fmla="*/ 34244 h 896112"/>
                <a:gd name="connsiteX52" fmla="*/ 246342 w 629116"/>
                <a:gd name="connsiteY52" fmla="*/ 38492 h 896112"/>
                <a:gd name="connsiteX53" fmla="*/ 249561 w 629116"/>
                <a:gd name="connsiteY53" fmla="*/ 42102 h 896112"/>
                <a:gd name="connsiteX54" fmla="*/ 254762 w 629116"/>
                <a:gd name="connsiteY54" fmla="*/ 44321 h 896112"/>
                <a:gd name="connsiteX55" fmla="*/ 253791 w 629116"/>
                <a:gd name="connsiteY55" fmla="*/ 50017 h 896112"/>
                <a:gd name="connsiteX56" fmla="*/ 259648 w 629116"/>
                <a:gd name="connsiteY56" fmla="*/ 48798 h 896112"/>
                <a:gd name="connsiteX57" fmla="*/ 254038 w 629116"/>
                <a:gd name="connsiteY57" fmla="*/ 48769 h 896112"/>
                <a:gd name="connsiteX58" fmla="*/ 246828 w 629116"/>
                <a:gd name="connsiteY58" fmla="*/ 72734 h 896112"/>
                <a:gd name="connsiteX59" fmla="*/ 246885 w 629116"/>
                <a:gd name="connsiteY59" fmla="*/ 67943 h 896112"/>
                <a:gd name="connsiteX60" fmla="*/ 246828 w 629116"/>
                <a:gd name="connsiteY60" fmla="*/ 72734 h 896112"/>
                <a:gd name="connsiteX61" fmla="*/ 255677 w 629116"/>
                <a:gd name="connsiteY61" fmla="*/ 65905 h 896112"/>
                <a:gd name="connsiteX62" fmla="*/ 260487 w 629116"/>
                <a:gd name="connsiteY62" fmla="*/ 64514 h 896112"/>
                <a:gd name="connsiteX63" fmla="*/ 262182 w 629116"/>
                <a:gd name="connsiteY63" fmla="*/ 59857 h 896112"/>
                <a:gd name="connsiteX64" fmla="*/ 257296 w 629116"/>
                <a:gd name="connsiteY64" fmla="*/ 60980 h 896112"/>
                <a:gd name="connsiteX65" fmla="*/ 255638 w 629116"/>
                <a:gd name="connsiteY65" fmla="*/ 65781 h 896112"/>
                <a:gd name="connsiteX66" fmla="*/ 233855 w 629116"/>
                <a:gd name="connsiteY66" fmla="*/ 891665 h 896112"/>
                <a:gd name="connsiteX67" fmla="*/ 238713 w 629116"/>
                <a:gd name="connsiteY67" fmla="*/ 891303 h 896112"/>
                <a:gd name="connsiteX68" fmla="*/ 243732 w 629116"/>
                <a:gd name="connsiteY68" fmla="*/ 889522 h 896112"/>
                <a:gd name="connsiteX69" fmla="*/ 247828 w 629116"/>
                <a:gd name="connsiteY69" fmla="*/ 886360 h 896112"/>
                <a:gd name="connsiteX70" fmla="*/ 251362 w 629116"/>
                <a:gd name="connsiteY70" fmla="*/ 882588 h 896112"/>
                <a:gd name="connsiteX71" fmla="*/ 254991 w 629116"/>
                <a:gd name="connsiteY71" fmla="*/ 879064 h 896112"/>
                <a:gd name="connsiteX72" fmla="*/ 257667 w 629116"/>
                <a:gd name="connsiteY72" fmla="*/ 874892 h 896112"/>
                <a:gd name="connsiteX73" fmla="*/ 256457 w 629116"/>
                <a:gd name="connsiteY73" fmla="*/ 870015 h 896112"/>
                <a:gd name="connsiteX74" fmla="*/ 257505 w 629116"/>
                <a:gd name="connsiteY74" fmla="*/ 865281 h 896112"/>
                <a:gd name="connsiteX75" fmla="*/ 257496 w 629116"/>
                <a:gd name="connsiteY75" fmla="*/ 860147 h 896112"/>
                <a:gd name="connsiteX76" fmla="*/ 260563 w 629116"/>
                <a:gd name="connsiteY76" fmla="*/ 864348 h 896112"/>
                <a:gd name="connsiteX77" fmla="*/ 265220 w 629116"/>
                <a:gd name="connsiteY77" fmla="*/ 866214 h 896112"/>
                <a:gd name="connsiteX78" fmla="*/ 269650 w 629116"/>
                <a:gd name="connsiteY78" fmla="*/ 863500 h 896112"/>
                <a:gd name="connsiteX79" fmla="*/ 275269 w 629116"/>
                <a:gd name="connsiteY79" fmla="*/ 864814 h 896112"/>
                <a:gd name="connsiteX80" fmla="*/ 278775 w 629116"/>
                <a:gd name="connsiteY80" fmla="*/ 868091 h 896112"/>
                <a:gd name="connsiteX81" fmla="*/ 283327 w 629116"/>
                <a:gd name="connsiteY81" fmla="*/ 870758 h 896112"/>
                <a:gd name="connsiteX82" fmla="*/ 288290 w 629116"/>
                <a:gd name="connsiteY82" fmla="*/ 869424 h 896112"/>
                <a:gd name="connsiteX83" fmla="*/ 287957 w 629116"/>
                <a:gd name="connsiteY83" fmla="*/ 874377 h 896112"/>
                <a:gd name="connsiteX84" fmla="*/ 292671 w 629116"/>
                <a:gd name="connsiteY84" fmla="*/ 876216 h 896112"/>
                <a:gd name="connsiteX85" fmla="*/ 295415 w 629116"/>
                <a:gd name="connsiteY85" fmla="*/ 881750 h 896112"/>
                <a:gd name="connsiteX86" fmla="*/ 298253 w 629116"/>
                <a:gd name="connsiteY86" fmla="*/ 886445 h 896112"/>
                <a:gd name="connsiteX87" fmla="*/ 303425 w 629116"/>
                <a:gd name="connsiteY87" fmla="*/ 887084 h 896112"/>
                <a:gd name="connsiteX88" fmla="*/ 308673 w 629116"/>
                <a:gd name="connsiteY88" fmla="*/ 884731 h 896112"/>
                <a:gd name="connsiteX89" fmla="*/ 313684 w 629116"/>
                <a:gd name="connsiteY89" fmla="*/ 884207 h 896112"/>
                <a:gd name="connsiteX90" fmla="*/ 316436 w 629116"/>
                <a:gd name="connsiteY90" fmla="*/ 888208 h 896112"/>
                <a:gd name="connsiteX91" fmla="*/ 320123 w 629116"/>
                <a:gd name="connsiteY91" fmla="*/ 885045 h 896112"/>
                <a:gd name="connsiteX92" fmla="*/ 324761 w 629116"/>
                <a:gd name="connsiteY92" fmla="*/ 883826 h 896112"/>
                <a:gd name="connsiteX93" fmla="*/ 327428 w 629116"/>
                <a:gd name="connsiteY93" fmla="*/ 879559 h 896112"/>
                <a:gd name="connsiteX94" fmla="*/ 332553 w 629116"/>
                <a:gd name="connsiteY94" fmla="*/ 877997 h 896112"/>
                <a:gd name="connsiteX95" fmla="*/ 337420 w 629116"/>
                <a:gd name="connsiteY95" fmla="*/ 878378 h 896112"/>
                <a:gd name="connsiteX96" fmla="*/ 341392 w 629116"/>
                <a:gd name="connsiteY96" fmla="*/ 875597 h 896112"/>
                <a:gd name="connsiteX97" fmla="*/ 343649 w 629116"/>
                <a:gd name="connsiteY97" fmla="*/ 871310 h 896112"/>
                <a:gd name="connsiteX98" fmla="*/ 349365 w 629116"/>
                <a:gd name="connsiteY98" fmla="*/ 871682 h 896112"/>
                <a:gd name="connsiteX99" fmla="*/ 354612 w 629116"/>
                <a:gd name="connsiteY99" fmla="*/ 872034 h 896112"/>
                <a:gd name="connsiteX100" fmla="*/ 359394 w 629116"/>
                <a:gd name="connsiteY100" fmla="*/ 873101 h 896112"/>
                <a:gd name="connsiteX101" fmla="*/ 364557 w 629116"/>
                <a:gd name="connsiteY101" fmla="*/ 871006 h 896112"/>
                <a:gd name="connsiteX102" fmla="*/ 369395 w 629116"/>
                <a:gd name="connsiteY102" fmla="*/ 870920 h 896112"/>
                <a:gd name="connsiteX103" fmla="*/ 374310 w 629116"/>
                <a:gd name="connsiteY103" fmla="*/ 871472 h 896112"/>
                <a:gd name="connsiteX104" fmla="*/ 379092 w 629116"/>
                <a:gd name="connsiteY104" fmla="*/ 872520 h 896112"/>
                <a:gd name="connsiteX105" fmla="*/ 383854 w 629116"/>
                <a:gd name="connsiteY105" fmla="*/ 873711 h 896112"/>
                <a:gd name="connsiteX106" fmla="*/ 387988 w 629116"/>
                <a:gd name="connsiteY106" fmla="*/ 871006 h 896112"/>
                <a:gd name="connsiteX107" fmla="*/ 386807 w 629116"/>
                <a:gd name="connsiteY107" fmla="*/ 865948 h 896112"/>
                <a:gd name="connsiteX108" fmla="*/ 390150 w 629116"/>
                <a:gd name="connsiteY108" fmla="*/ 861976 h 896112"/>
                <a:gd name="connsiteX109" fmla="*/ 392503 w 629116"/>
                <a:gd name="connsiteY109" fmla="*/ 866310 h 896112"/>
                <a:gd name="connsiteX110" fmla="*/ 397942 w 629116"/>
                <a:gd name="connsiteY110" fmla="*/ 865071 h 896112"/>
                <a:gd name="connsiteX111" fmla="*/ 402685 w 629116"/>
                <a:gd name="connsiteY111" fmla="*/ 866405 h 896112"/>
                <a:gd name="connsiteX112" fmla="*/ 407162 w 629116"/>
                <a:gd name="connsiteY112" fmla="*/ 869996 h 896112"/>
                <a:gd name="connsiteX113" fmla="*/ 409743 w 629116"/>
                <a:gd name="connsiteY113" fmla="*/ 874663 h 896112"/>
                <a:gd name="connsiteX114" fmla="*/ 414858 w 629116"/>
                <a:gd name="connsiteY114" fmla="*/ 874082 h 896112"/>
                <a:gd name="connsiteX115" fmla="*/ 418582 w 629116"/>
                <a:gd name="connsiteY115" fmla="*/ 870091 h 896112"/>
                <a:gd name="connsiteX116" fmla="*/ 423536 w 629116"/>
                <a:gd name="connsiteY116" fmla="*/ 869539 h 896112"/>
                <a:gd name="connsiteX117" fmla="*/ 428193 w 629116"/>
                <a:gd name="connsiteY117" fmla="*/ 870929 h 896112"/>
                <a:gd name="connsiteX118" fmla="*/ 430079 w 629116"/>
                <a:gd name="connsiteY118" fmla="*/ 875844 h 896112"/>
                <a:gd name="connsiteX119" fmla="*/ 430555 w 629116"/>
                <a:gd name="connsiteY119" fmla="*/ 880892 h 896112"/>
                <a:gd name="connsiteX120" fmla="*/ 431432 w 629116"/>
                <a:gd name="connsiteY120" fmla="*/ 885655 h 896112"/>
                <a:gd name="connsiteX121" fmla="*/ 436089 w 629116"/>
                <a:gd name="connsiteY121" fmla="*/ 888874 h 896112"/>
                <a:gd name="connsiteX122" fmla="*/ 440280 w 629116"/>
                <a:gd name="connsiteY122" fmla="*/ 893237 h 896112"/>
                <a:gd name="connsiteX123" fmla="*/ 444919 w 629116"/>
                <a:gd name="connsiteY123" fmla="*/ 896037 h 896112"/>
                <a:gd name="connsiteX124" fmla="*/ 448482 w 629116"/>
                <a:gd name="connsiteY124" fmla="*/ 892846 h 896112"/>
                <a:gd name="connsiteX125" fmla="*/ 448396 w 629116"/>
                <a:gd name="connsiteY125" fmla="*/ 888084 h 896112"/>
                <a:gd name="connsiteX126" fmla="*/ 451101 w 629116"/>
                <a:gd name="connsiteY126" fmla="*/ 883721 h 896112"/>
                <a:gd name="connsiteX127" fmla="*/ 453510 w 629116"/>
                <a:gd name="connsiteY127" fmla="*/ 878892 h 896112"/>
                <a:gd name="connsiteX128" fmla="*/ 452873 w 629116"/>
                <a:gd name="connsiteY128" fmla="*/ 873330 h 896112"/>
                <a:gd name="connsiteX129" fmla="*/ 450482 w 629116"/>
                <a:gd name="connsiteY129" fmla="*/ 869186 h 896112"/>
                <a:gd name="connsiteX130" fmla="*/ 444767 w 629116"/>
                <a:gd name="connsiteY130" fmla="*/ 869234 h 896112"/>
                <a:gd name="connsiteX131" fmla="*/ 441119 w 629116"/>
                <a:gd name="connsiteY131" fmla="*/ 865738 h 896112"/>
                <a:gd name="connsiteX132" fmla="*/ 443948 w 629116"/>
                <a:gd name="connsiteY132" fmla="*/ 861814 h 896112"/>
                <a:gd name="connsiteX133" fmla="*/ 447167 w 629116"/>
                <a:gd name="connsiteY133" fmla="*/ 857718 h 896112"/>
                <a:gd name="connsiteX134" fmla="*/ 450005 w 629116"/>
                <a:gd name="connsiteY134" fmla="*/ 853746 h 896112"/>
                <a:gd name="connsiteX135" fmla="*/ 447548 w 629116"/>
                <a:gd name="connsiteY135" fmla="*/ 847765 h 896112"/>
                <a:gd name="connsiteX136" fmla="*/ 445748 w 629116"/>
                <a:gd name="connsiteY136" fmla="*/ 843278 h 896112"/>
                <a:gd name="connsiteX137" fmla="*/ 441995 w 629116"/>
                <a:gd name="connsiteY137" fmla="*/ 840125 h 896112"/>
                <a:gd name="connsiteX138" fmla="*/ 440880 w 629116"/>
                <a:gd name="connsiteY138" fmla="*/ 834582 h 896112"/>
                <a:gd name="connsiteX139" fmla="*/ 438014 w 629116"/>
                <a:gd name="connsiteY139" fmla="*/ 830648 h 896112"/>
                <a:gd name="connsiteX140" fmla="*/ 434384 w 629116"/>
                <a:gd name="connsiteY140" fmla="*/ 826676 h 896112"/>
                <a:gd name="connsiteX141" fmla="*/ 434727 w 629116"/>
                <a:gd name="connsiteY141" fmla="*/ 821733 h 896112"/>
                <a:gd name="connsiteX142" fmla="*/ 438680 w 629116"/>
                <a:gd name="connsiteY142" fmla="*/ 818409 h 896112"/>
                <a:gd name="connsiteX143" fmla="*/ 442547 w 629116"/>
                <a:gd name="connsiteY143" fmla="*/ 815284 h 896112"/>
                <a:gd name="connsiteX144" fmla="*/ 447663 w 629116"/>
                <a:gd name="connsiteY144" fmla="*/ 812798 h 896112"/>
                <a:gd name="connsiteX145" fmla="*/ 452691 w 629116"/>
                <a:gd name="connsiteY145" fmla="*/ 811046 h 896112"/>
                <a:gd name="connsiteX146" fmla="*/ 456263 w 629116"/>
                <a:gd name="connsiteY146" fmla="*/ 807750 h 896112"/>
                <a:gd name="connsiteX147" fmla="*/ 461283 w 629116"/>
                <a:gd name="connsiteY147" fmla="*/ 806026 h 896112"/>
                <a:gd name="connsiteX148" fmla="*/ 466188 w 629116"/>
                <a:gd name="connsiteY148" fmla="*/ 805312 h 896112"/>
                <a:gd name="connsiteX149" fmla="*/ 470998 w 629116"/>
                <a:gd name="connsiteY149" fmla="*/ 805407 h 896112"/>
                <a:gd name="connsiteX150" fmla="*/ 475942 w 629116"/>
                <a:gd name="connsiteY150" fmla="*/ 804311 h 896112"/>
                <a:gd name="connsiteX151" fmla="*/ 480466 w 629116"/>
                <a:gd name="connsiteY151" fmla="*/ 801235 h 896112"/>
                <a:gd name="connsiteX152" fmla="*/ 484638 w 629116"/>
                <a:gd name="connsiteY152" fmla="*/ 797920 h 896112"/>
                <a:gd name="connsiteX153" fmla="*/ 486696 w 629116"/>
                <a:gd name="connsiteY153" fmla="*/ 793520 h 896112"/>
                <a:gd name="connsiteX154" fmla="*/ 487191 w 629116"/>
                <a:gd name="connsiteY154" fmla="*/ 788671 h 896112"/>
                <a:gd name="connsiteX155" fmla="*/ 489496 w 629116"/>
                <a:gd name="connsiteY155" fmla="*/ 783747 h 896112"/>
                <a:gd name="connsiteX156" fmla="*/ 489258 w 629116"/>
                <a:gd name="connsiteY156" fmla="*/ 778403 h 896112"/>
                <a:gd name="connsiteX157" fmla="*/ 494192 w 629116"/>
                <a:gd name="connsiteY157" fmla="*/ 776174 h 896112"/>
                <a:gd name="connsiteX158" fmla="*/ 499088 w 629116"/>
                <a:gd name="connsiteY158" fmla="*/ 777870 h 896112"/>
                <a:gd name="connsiteX159" fmla="*/ 504155 w 629116"/>
                <a:gd name="connsiteY159" fmla="*/ 779156 h 896112"/>
                <a:gd name="connsiteX160" fmla="*/ 508498 w 629116"/>
                <a:gd name="connsiteY160" fmla="*/ 783795 h 896112"/>
                <a:gd name="connsiteX161" fmla="*/ 511803 w 629116"/>
                <a:gd name="connsiteY161" fmla="*/ 779975 h 896112"/>
                <a:gd name="connsiteX162" fmla="*/ 516023 w 629116"/>
                <a:gd name="connsiteY162" fmla="*/ 777413 h 896112"/>
                <a:gd name="connsiteX163" fmla="*/ 517671 w 629116"/>
                <a:gd name="connsiteY163" fmla="*/ 772450 h 896112"/>
                <a:gd name="connsiteX164" fmla="*/ 517938 w 629116"/>
                <a:gd name="connsiteY164" fmla="*/ 767478 h 896112"/>
                <a:gd name="connsiteX165" fmla="*/ 518004 w 629116"/>
                <a:gd name="connsiteY165" fmla="*/ 762620 h 896112"/>
                <a:gd name="connsiteX166" fmla="*/ 519100 w 629116"/>
                <a:gd name="connsiteY166" fmla="*/ 757696 h 896112"/>
                <a:gd name="connsiteX167" fmla="*/ 519081 w 629116"/>
                <a:gd name="connsiteY167" fmla="*/ 752581 h 896112"/>
                <a:gd name="connsiteX168" fmla="*/ 516185 w 629116"/>
                <a:gd name="connsiteY168" fmla="*/ 748390 h 896112"/>
                <a:gd name="connsiteX169" fmla="*/ 514708 w 629116"/>
                <a:gd name="connsiteY169" fmla="*/ 743294 h 896112"/>
                <a:gd name="connsiteX170" fmla="*/ 509765 w 629116"/>
                <a:gd name="connsiteY170" fmla="*/ 742475 h 896112"/>
                <a:gd name="connsiteX171" fmla="*/ 507594 w 629116"/>
                <a:gd name="connsiteY171" fmla="*/ 736875 h 896112"/>
                <a:gd name="connsiteX172" fmla="*/ 504907 w 629116"/>
                <a:gd name="connsiteY172" fmla="*/ 732674 h 896112"/>
                <a:gd name="connsiteX173" fmla="*/ 499745 w 629116"/>
                <a:gd name="connsiteY173" fmla="*/ 731702 h 896112"/>
                <a:gd name="connsiteX174" fmla="*/ 494611 w 629116"/>
                <a:gd name="connsiteY174" fmla="*/ 731483 h 896112"/>
                <a:gd name="connsiteX175" fmla="*/ 492077 w 629116"/>
                <a:gd name="connsiteY175" fmla="*/ 727388 h 896112"/>
                <a:gd name="connsiteX176" fmla="*/ 491725 w 629116"/>
                <a:gd name="connsiteY176" fmla="*/ 722339 h 896112"/>
                <a:gd name="connsiteX177" fmla="*/ 489163 w 629116"/>
                <a:gd name="connsiteY177" fmla="*/ 718129 h 896112"/>
                <a:gd name="connsiteX178" fmla="*/ 486057 w 629116"/>
                <a:gd name="connsiteY178" fmla="*/ 714253 h 896112"/>
                <a:gd name="connsiteX179" fmla="*/ 480714 w 629116"/>
                <a:gd name="connsiteY179" fmla="*/ 712891 h 896112"/>
                <a:gd name="connsiteX180" fmla="*/ 477142 w 629116"/>
                <a:gd name="connsiteY180" fmla="*/ 709042 h 896112"/>
                <a:gd name="connsiteX181" fmla="*/ 475332 w 629116"/>
                <a:gd name="connsiteY181" fmla="*/ 703832 h 896112"/>
                <a:gd name="connsiteX182" fmla="*/ 472627 w 629116"/>
                <a:gd name="connsiteY182" fmla="*/ 699613 h 896112"/>
                <a:gd name="connsiteX183" fmla="*/ 470361 w 629116"/>
                <a:gd name="connsiteY183" fmla="*/ 695374 h 896112"/>
                <a:gd name="connsiteX184" fmla="*/ 468875 w 629116"/>
                <a:gd name="connsiteY184" fmla="*/ 690526 h 896112"/>
                <a:gd name="connsiteX185" fmla="*/ 465131 w 629116"/>
                <a:gd name="connsiteY185" fmla="*/ 686182 h 896112"/>
                <a:gd name="connsiteX186" fmla="*/ 460130 w 629116"/>
                <a:gd name="connsiteY186" fmla="*/ 684030 h 896112"/>
                <a:gd name="connsiteX187" fmla="*/ 453816 w 629116"/>
                <a:gd name="connsiteY187" fmla="*/ 684173 h 896112"/>
                <a:gd name="connsiteX188" fmla="*/ 450863 w 629116"/>
                <a:gd name="connsiteY188" fmla="*/ 680410 h 896112"/>
                <a:gd name="connsiteX189" fmla="*/ 448482 w 629116"/>
                <a:gd name="connsiteY189" fmla="*/ 675572 h 896112"/>
                <a:gd name="connsiteX190" fmla="*/ 444376 w 629116"/>
                <a:gd name="connsiteY190" fmla="*/ 672723 h 896112"/>
                <a:gd name="connsiteX191" fmla="*/ 443109 w 629116"/>
                <a:gd name="connsiteY191" fmla="*/ 667437 h 896112"/>
                <a:gd name="connsiteX192" fmla="*/ 444328 w 629116"/>
                <a:gd name="connsiteY192" fmla="*/ 662656 h 896112"/>
                <a:gd name="connsiteX193" fmla="*/ 440671 w 629116"/>
                <a:gd name="connsiteY193" fmla="*/ 659207 h 896112"/>
                <a:gd name="connsiteX194" fmla="*/ 440509 w 629116"/>
                <a:gd name="connsiteY194" fmla="*/ 654321 h 896112"/>
                <a:gd name="connsiteX195" fmla="*/ 437756 w 629116"/>
                <a:gd name="connsiteY195" fmla="*/ 649740 h 896112"/>
                <a:gd name="connsiteX196" fmla="*/ 438252 w 629116"/>
                <a:gd name="connsiteY196" fmla="*/ 644653 h 896112"/>
                <a:gd name="connsiteX197" fmla="*/ 434356 w 629116"/>
                <a:gd name="connsiteY197" fmla="*/ 641053 h 896112"/>
                <a:gd name="connsiteX198" fmla="*/ 431127 w 629116"/>
                <a:gd name="connsiteY198" fmla="*/ 636776 h 896112"/>
                <a:gd name="connsiteX199" fmla="*/ 434699 w 629116"/>
                <a:gd name="connsiteY199" fmla="*/ 631480 h 896112"/>
                <a:gd name="connsiteX200" fmla="*/ 436309 w 629116"/>
                <a:gd name="connsiteY200" fmla="*/ 626099 h 896112"/>
                <a:gd name="connsiteX201" fmla="*/ 440071 w 629116"/>
                <a:gd name="connsiteY201" fmla="*/ 622270 h 896112"/>
                <a:gd name="connsiteX202" fmla="*/ 442852 w 629116"/>
                <a:gd name="connsiteY202" fmla="*/ 617955 h 896112"/>
                <a:gd name="connsiteX203" fmla="*/ 439128 w 629116"/>
                <a:gd name="connsiteY203" fmla="*/ 614783 h 896112"/>
                <a:gd name="connsiteX204" fmla="*/ 439661 w 629116"/>
                <a:gd name="connsiteY204" fmla="*/ 609973 h 896112"/>
                <a:gd name="connsiteX205" fmla="*/ 436042 w 629116"/>
                <a:gd name="connsiteY205" fmla="*/ 606668 h 896112"/>
                <a:gd name="connsiteX206" fmla="*/ 431870 w 629116"/>
                <a:gd name="connsiteY206" fmla="*/ 603601 h 896112"/>
                <a:gd name="connsiteX207" fmla="*/ 428755 w 629116"/>
                <a:gd name="connsiteY207" fmla="*/ 599915 h 896112"/>
                <a:gd name="connsiteX208" fmla="*/ 424974 w 629116"/>
                <a:gd name="connsiteY208" fmla="*/ 596104 h 896112"/>
                <a:gd name="connsiteX209" fmla="*/ 421526 w 629116"/>
                <a:gd name="connsiteY209" fmla="*/ 591742 h 896112"/>
                <a:gd name="connsiteX210" fmla="*/ 423069 w 629116"/>
                <a:gd name="connsiteY210" fmla="*/ 586913 h 896112"/>
                <a:gd name="connsiteX211" fmla="*/ 421183 w 629116"/>
                <a:gd name="connsiteY211" fmla="*/ 581655 h 896112"/>
                <a:gd name="connsiteX212" fmla="*/ 417687 w 629116"/>
                <a:gd name="connsiteY212" fmla="*/ 578131 h 896112"/>
                <a:gd name="connsiteX213" fmla="*/ 419240 w 629116"/>
                <a:gd name="connsiteY213" fmla="*/ 573549 h 896112"/>
                <a:gd name="connsiteX214" fmla="*/ 417897 w 629116"/>
                <a:gd name="connsiteY214" fmla="*/ 568949 h 896112"/>
                <a:gd name="connsiteX215" fmla="*/ 423164 w 629116"/>
                <a:gd name="connsiteY215" fmla="*/ 568930 h 896112"/>
                <a:gd name="connsiteX216" fmla="*/ 423564 w 629116"/>
                <a:gd name="connsiteY216" fmla="*/ 574111 h 896112"/>
                <a:gd name="connsiteX217" fmla="*/ 427679 w 629116"/>
                <a:gd name="connsiteY217" fmla="*/ 577331 h 896112"/>
                <a:gd name="connsiteX218" fmla="*/ 428507 w 629116"/>
                <a:gd name="connsiteY218" fmla="*/ 582522 h 896112"/>
                <a:gd name="connsiteX219" fmla="*/ 432518 w 629116"/>
                <a:gd name="connsiteY219" fmla="*/ 579426 h 896112"/>
                <a:gd name="connsiteX220" fmla="*/ 434918 w 629116"/>
                <a:gd name="connsiteY220" fmla="*/ 575226 h 896112"/>
                <a:gd name="connsiteX221" fmla="*/ 437899 w 629116"/>
                <a:gd name="connsiteY221" fmla="*/ 571063 h 896112"/>
                <a:gd name="connsiteX222" fmla="*/ 441976 w 629116"/>
                <a:gd name="connsiteY222" fmla="*/ 568482 h 896112"/>
                <a:gd name="connsiteX223" fmla="*/ 445443 w 629116"/>
                <a:gd name="connsiteY223" fmla="*/ 565005 h 896112"/>
                <a:gd name="connsiteX224" fmla="*/ 450282 w 629116"/>
                <a:gd name="connsiteY224" fmla="*/ 563158 h 896112"/>
                <a:gd name="connsiteX225" fmla="*/ 454930 w 629116"/>
                <a:gd name="connsiteY225" fmla="*/ 561967 h 896112"/>
                <a:gd name="connsiteX226" fmla="*/ 459311 w 629116"/>
                <a:gd name="connsiteY226" fmla="*/ 563977 h 896112"/>
                <a:gd name="connsiteX227" fmla="*/ 462940 w 629116"/>
                <a:gd name="connsiteY227" fmla="*/ 560729 h 896112"/>
                <a:gd name="connsiteX228" fmla="*/ 468265 w 629116"/>
                <a:gd name="connsiteY228" fmla="*/ 559443 h 896112"/>
                <a:gd name="connsiteX229" fmla="*/ 473303 w 629116"/>
                <a:gd name="connsiteY229" fmla="*/ 562510 h 896112"/>
                <a:gd name="connsiteX230" fmla="*/ 477818 w 629116"/>
                <a:gd name="connsiteY230" fmla="*/ 564482 h 896112"/>
                <a:gd name="connsiteX231" fmla="*/ 482333 w 629116"/>
                <a:gd name="connsiteY231" fmla="*/ 561472 h 896112"/>
                <a:gd name="connsiteX232" fmla="*/ 483210 w 629116"/>
                <a:gd name="connsiteY232" fmla="*/ 556623 h 896112"/>
                <a:gd name="connsiteX233" fmla="*/ 487991 w 629116"/>
                <a:gd name="connsiteY233" fmla="*/ 555557 h 896112"/>
                <a:gd name="connsiteX234" fmla="*/ 493973 w 629116"/>
                <a:gd name="connsiteY234" fmla="*/ 555871 h 896112"/>
                <a:gd name="connsiteX235" fmla="*/ 497507 w 629116"/>
                <a:gd name="connsiteY235" fmla="*/ 551947 h 896112"/>
                <a:gd name="connsiteX236" fmla="*/ 499602 w 629116"/>
                <a:gd name="connsiteY236" fmla="*/ 547174 h 896112"/>
                <a:gd name="connsiteX237" fmla="*/ 504231 w 629116"/>
                <a:gd name="connsiteY237" fmla="*/ 548384 h 896112"/>
                <a:gd name="connsiteX238" fmla="*/ 507518 w 629116"/>
                <a:gd name="connsiteY238" fmla="*/ 544622 h 896112"/>
                <a:gd name="connsiteX239" fmla="*/ 512242 w 629116"/>
                <a:gd name="connsiteY239" fmla="*/ 545241 h 896112"/>
                <a:gd name="connsiteX240" fmla="*/ 517119 w 629116"/>
                <a:gd name="connsiteY240" fmla="*/ 544536 h 896112"/>
                <a:gd name="connsiteX241" fmla="*/ 519890 w 629116"/>
                <a:gd name="connsiteY241" fmla="*/ 539907 h 896112"/>
                <a:gd name="connsiteX242" fmla="*/ 521348 w 629116"/>
                <a:gd name="connsiteY242" fmla="*/ 535278 h 896112"/>
                <a:gd name="connsiteX243" fmla="*/ 526710 w 629116"/>
                <a:gd name="connsiteY243" fmla="*/ 535154 h 896112"/>
                <a:gd name="connsiteX244" fmla="*/ 531520 w 629116"/>
                <a:gd name="connsiteY244" fmla="*/ 535154 h 896112"/>
                <a:gd name="connsiteX245" fmla="*/ 536197 w 629116"/>
                <a:gd name="connsiteY245" fmla="*/ 533897 h 896112"/>
                <a:gd name="connsiteX246" fmla="*/ 541121 w 629116"/>
                <a:gd name="connsiteY246" fmla="*/ 535344 h 896112"/>
                <a:gd name="connsiteX247" fmla="*/ 545903 w 629116"/>
                <a:gd name="connsiteY247" fmla="*/ 533763 h 896112"/>
                <a:gd name="connsiteX248" fmla="*/ 546961 w 629116"/>
                <a:gd name="connsiteY248" fmla="*/ 528172 h 896112"/>
                <a:gd name="connsiteX249" fmla="*/ 551485 w 629116"/>
                <a:gd name="connsiteY249" fmla="*/ 526639 h 896112"/>
                <a:gd name="connsiteX250" fmla="*/ 556533 w 629116"/>
                <a:gd name="connsiteY250" fmla="*/ 527048 h 896112"/>
                <a:gd name="connsiteX251" fmla="*/ 561277 w 629116"/>
                <a:gd name="connsiteY251" fmla="*/ 525124 h 896112"/>
                <a:gd name="connsiteX252" fmla="*/ 565991 w 629116"/>
                <a:gd name="connsiteY252" fmla="*/ 523390 h 896112"/>
                <a:gd name="connsiteX253" fmla="*/ 570497 w 629116"/>
                <a:gd name="connsiteY253" fmla="*/ 520819 h 896112"/>
                <a:gd name="connsiteX254" fmla="*/ 575440 w 629116"/>
                <a:gd name="connsiteY254" fmla="*/ 519780 h 896112"/>
                <a:gd name="connsiteX255" fmla="*/ 580488 w 629116"/>
                <a:gd name="connsiteY255" fmla="*/ 519219 h 896112"/>
                <a:gd name="connsiteX256" fmla="*/ 582413 w 629116"/>
                <a:gd name="connsiteY256" fmla="*/ 514675 h 896112"/>
                <a:gd name="connsiteX257" fmla="*/ 577583 w 629116"/>
                <a:gd name="connsiteY257" fmla="*/ 512827 h 896112"/>
                <a:gd name="connsiteX258" fmla="*/ 574116 w 629116"/>
                <a:gd name="connsiteY258" fmla="*/ 508703 h 896112"/>
                <a:gd name="connsiteX259" fmla="*/ 575336 w 629116"/>
                <a:gd name="connsiteY259" fmla="*/ 504083 h 896112"/>
                <a:gd name="connsiteX260" fmla="*/ 580012 w 629116"/>
                <a:gd name="connsiteY260" fmla="*/ 502578 h 896112"/>
                <a:gd name="connsiteX261" fmla="*/ 584298 w 629116"/>
                <a:gd name="connsiteY261" fmla="*/ 505379 h 896112"/>
                <a:gd name="connsiteX262" fmla="*/ 589166 w 629116"/>
                <a:gd name="connsiteY262" fmla="*/ 505379 h 896112"/>
                <a:gd name="connsiteX263" fmla="*/ 594338 w 629116"/>
                <a:gd name="connsiteY263" fmla="*/ 507550 h 896112"/>
                <a:gd name="connsiteX264" fmla="*/ 596072 w 629116"/>
                <a:gd name="connsiteY264" fmla="*/ 512027 h 896112"/>
                <a:gd name="connsiteX265" fmla="*/ 593947 w 629116"/>
                <a:gd name="connsiteY265" fmla="*/ 516294 h 896112"/>
                <a:gd name="connsiteX266" fmla="*/ 599300 w 629116"/>
                <a:gd name="connsiteY266" fmla="*/ 516857 h 896112"/>
                <a:gd name="connsiteX267" fmla="*/ 598024 w 629116"/>
                <a:gd name="connsiteY267" fmla="*/ 521838 h 896112"/>
                <a:gd name="connsiteX268" fmla="*/ 600091 w 629116"/>
                <a:gd name="connsiteY268" fmla="*/ 526429 h 896112"/>
                <a:gd name="connsiteX269" fmla="*/ 603853 w 629116"/>
                <a:gd name="connsiteY269" fmla="*/ 529668 h 896112"/>
                <a:gd name="connsiteX270" fmla="*/ 608559 w 629116"/>
                <a:gd name="connsiteY270" fmla="*/ 530430 h 896112"/>
                <a:gd name="connsiteX271" fmla="*/ 610588 w 629116"/>
                <a:gd name="connsiteY271" fmla="*/ 526039 h 896112"/>
                <a:gd name="connsiteX272" fmla="*/ 612940 w 629116"/>
                <a:gd name="connsiteY272" fmla="*/ 520762 h 896112"/>
                <a:gd name="connsiteX273" fmla="*/ 616312 w 629116"/>
                <a:gd name="connsiteY273" fmla="*/ 517075 h 896112"/>
                <a:gd name="connsiteX274" fmla="*/ 618484 w 629116"/>
                <a:gd name="connsiteY274" fmla="*/ 512780 h 896112"/>
                <a:gd name="connsiteX275" fmla="*/ 620084 w 629116"/>
                <a:gd name="connsiteY275" fmla="*/ 507979 h 896112"/>
                <a:gd name="connsiteX276" fmla="*/ 622303 w 629116"/>
                <a:gd name="connsiteY276" fmla="*/ 503074 h 896112"/>
                <a:gd name="connsiteX277" fmla="*/ 624018 w 629116"/>
                <a:gd name="connsiteY277" fmla="*/ 498178 h 896112"/>
                <a:gd name="connsiteX278" fmla="*/ 625027 w 629116"/>
                <a:gd name="connsiteY278" fmla="*/ 493511 h 896112"/>
                <a:gd name="connsiteX279" fmla="*/ 626466 w 629116"/>
                <a:gd name="connsiteY279" fmla="*/ 488862 h 896112"/>
                <a:gd name="connsiteX280" fmla="*/ 628675 w 629116"/>
                <a:gd name="connsiteY280" fmla="*/ 484471 h 896112"/>
                <a:gd name="connsiteX281" fmla="*/ 628904 w 629116"/>
                <a:gd name="connsiteY281" fmla="*/ 479480 h 896112"/>
                <a:gd name="connsiteX282" fmla="*/ 626456 w 629116"/>
                <a:gd name="connsiteY282" fmla="*/ 474813 h 896112"/>
                <a:gd name="connsiteX283" fmla="*/ 625160 w 629116"/>
                <a:gd name="connsiteY283" fmla="*/ 470184 h 896112"/>
                <a:gd name="connsiteX284" fmla="*/ 625094 w 629116"/>
                <a:gd name="connsiteY284" fmla="*/ 465059 h 896112"/>
                <a:gd name="connsiteX285" fmla="*/ 625770 w 629116"/>
                <a:gd name="connsiteY285" fmla="*/ 460259 h 896112"/>
                <a:gd name="connsiteX286" fmla="*/ 622713 w 629116"/>
                <a:gd name="connsiteY286" fmla="*/ 456439 h 896112"/>
                <a:gd name="connsiteX287" fmla="*/ 617855 w 629116"/>
                <a:gd name="connsiteY287" fmla="*/ 454973 h 896112"/>
                <a:gd name="connsiteX288" fmla="*/ 614502 w 629116"/>
                <a:gd name="connsiteY288" fmla="*/ 451563 h 896112"/>
                <a:gd name="connsiteX289" fmla="*/ 610701 w 629116"/>
                <a:gd name="connsiteY289" fmla="*/ 448143 h 896112"/>
                <a:gd name="connsiteX290" fmla="*/ 612064 w 629116"/>
                <a:gd name="connsiteY290" fmla="*/ 443028 h 896112"/>
                <a:gd name="connsiteX291" fmla="*/ 613426 w 629116"/>
                <a:gd name="connsiteY291" fmla="*/ 438132 h 896112"/>
                <a:gd name="connsiteX292" fmla="*/ 612645 w 629116"/>
                <a:gd name="connsiteY292" fmla="*/ 433379 h 896112"/>
                <a:gd name="connsiteX293" fmla="*/ 609406 w 629116"/>
                <a:gd name="connsiteY293" fmla="*/ 429131 h 896112"/>
                <a:gd name="connsiteX294" fmla="*/ 607892 w 629116"/>
                <a:gd name="connsiteY294" fmla="*/ 424483 h 896112"/>
                <a:gd name="connsiteX295" fmla="*/ 607416 w 629116"/>
                <a:gd name="connsiteY295" fmla="*/ 419378 h 896112"/>
                <a:gd name="connsiteX296" fmla="*/ 603882 w 629116"/>
                <a:gd name="connsiteY296" fmla="*/ 415787 h 896112"/>
                <a:gd name="connsiteX297" fmla="*/ 607035 w 629116"/>
                <a:gd name="connsiteY297" fmla="*/ 411919 h 896112"/>
                <a:gd name="connsiteX298" fmla="*/ 610721 w 629116"/>
                <a:gd name="connsiteY298" fmla="*/ 408043 h 896112"/>
                <a:gd name="connsiteX299" fmla="*/ 613388 w 629116"/>
                <a:gd name="connsiteY299" fmla="*/ 403385 h 896112"/>
                <a:gd name="connsiteX300" fmla="*/ 614064 w 629116"/>
                <a:gd name="connsiteY300" fmla="*/ 398346 h 896112"/>
                <a:gd name="connsiteX301" fmla="*/ 616035 w 629116"/>
                <a:gd name="connsiteY301" fmla="*/ 393917 h 896112"/>
                <a:gd name="connsiteX302" fmla="*/ 617664 w 629116"/>
                <a:gd name="connsiteY302" fmla="*/ 389050 h 896112"/>
                <a:gd name="connsiteX303" fmla="*/ 614150 w 629116"/>
                <a:gd name="connsiteY303" fmla="*/ 385002 h 896112"/>
                <a:gd name="connsiteX304" fmla="*/ 613273 w 629116"/>
                <a:gd name="connsiteY304" fmla="*/ 379725 h 896112"/>
                <a:gd name="connsiteX305" fmla="*/ 614055 w 629116"/>
                <a:gd name="connsiteY305" fmla="*/ 374658 h 896112"/>
                <a:gd name="connsiteX306" fmla="*/ 616045 w 629116"/>
                <a:gd name="connsiteY306" fmla="*/ 369257 h 896112"/>
                <a:gd name="connsiteX307" fmla="*/ 611854 w 629116"/>
                <a:gd name="connsiteY307" fmla="*/ 366266 h 896112"/>
                <a:gd name="connsiteX308" fmla="*/ 607339 w 629116"/>
                <a:gd name="connsiteY308" fmla="*/ 362399 h 896112"/>
                <a:gd name="connsiteX309" fmla="*/ 607206 w 629116"/>
                <a:gd name="connsiteY309" fmla="*/ 357456 h 896112"/>
                <a:gd name="connsiteX310" fmla="*/ 606634 w 629116"/>
                <a:gd name="connsiteY310" fmla="*/ 352474 h 896112"/>
                <a:gd name="connsiteX311" fmla="*/ 607063 w 629116"/>
                <a:gd name="connsiteY311" fmla="*/ 347321 h 896112"/>
                <a:gd name="connsiteX312" fmla="*/ 611149 w 629116"/>
                <a:gd name="connsiteY312" fmla="*/ 343892 h 896112"/>
                <a:gd name="connsiteX313" fmla="*/ 613273 w 629116"/>
                <a:gd name="connsiteY313" fmla="*/ 339368 h 896112"/>
                <a:gd name="connsiteX314" fmla="*/ 612626 w 629116"/>
                <a:gd name="connsiteY314" fmla="*/ 333910 h 896112"/>
                <a:gd name="connsiteX315" fmla="*/ 612893 w 629116"/>
                <a:gd name="connsiteY315" fmla="*/ 328471 h 896112"/>
                <a:gd name="connsiteX316" fmla="*/ 609349 w 629116"/>
                <a:gd name="connsiteY316" fmla="*/ 324509 h 896112"/>
                <a:gd name="connsiteX317" fmla="*/ 605034 w 629116"/>
                <a:gd name="connsiteY317" fmla="*/ 321022 h 896112"/>
                <a:gd name="connsiteX318" fmla="*/ 602034 w 629116"/>
                <a:gd name="connsiteY318" fmla="*/ 317108 h 896112"/>
                <a:gd name="connsiteX319" fmla="*/ 599253 w 629116"/>
                <a:gd name="connsiteY319" fmla="*/ 312069 h 896112"/>
                <a:gd name="connsiteX320" fmla="*/ 595938 w 629116"/>
                <a:gd name="connsiteY320" fmla="*/ 308126 h 896112"/>
                <a:gd name="connsiteX321" fmla="*/ 591881 w 629116"/>
                <a:gd name="connsiteY321" fmla="*/ 304735 h 896112"/>
                <a:gd name="connsiteX322" fmla="*/ 587899 w 629116"/>
                <a:gd name="connsiteY322" fmla="*/ 300677 h 896112"/>
                <a:gd name="connsiteX323" fmla="*/ 583441 w 629116"/>
                <a:gd name="connsiteY323" fmla="*/ 297886 h 896112"/>
                <a:gd name="connsiteX324" fmla="*/ 586537 w 629116"/>
                <a:gd name="connsiteY324" fmla="*/ 292800 h 896112"/>
                <a:gd name="connsiteX325" fmla="*/ 585965 w 629116"/>
                <a:gd name="connsiteY325" fmla="*/ 287723 h 896112"/>
                <a:gd name="connsiteX326" fmla="*/ 588033 w 629116"/>
                <a:gd name="connsiteY326" fmla="*/ 283380 h 896112"/>
                <a:gd name="connsiteX327" fmla="*/ 592585 w 629116"/>
                <a:gd name="connsiteY327" fmla="*/ 281036 h 896112"/>
                <a:gd name="connsiteX328" fmla="*/ 597033 w 629116"/>
                <a:gd name="connsiteY328" fmla="*/ 277731 h 896112"/>
                <a:gd name="connsiteX329" fmla="*/ 600853 w 629116"/>
                <a:gd name="connsiteY329" fmla="*/ 274093 h 896112"/>
                <a:gd name="connsiteX330" fmla="*/ 602377 w 629116"/>
                <a:gd name="connsiteY330" fmla="*/ 269283 h 896112"/>
                <a:gd name="connsiteX331" fmla="*/ 603396 w 629116"/>
                <a:gd name="connsiteY331" fmla="*/ 264196 h 896112"/>
                <a:gd name="connsiteX332" fmla="*/ 603596 w 629116"/>
                <a:gd name="connsiteY332" fmla="*/ 259196 h 896112"/>
                <a:gd name="connsiteX333" fmla="*/ 607406 w 629116"/>
                <a:gd name="connsiteY333" fmla="*/ 254519 h 896112"/>
                <a:gd name="connsiteX334" fmla="*/ 607016 w 629116"/>
                <a:gd name="connsiteY334" fmla="*/ 249509 h 896112"/>
                <a:gd name="connsiteX335" fmla="*/ 607301 w 629116"/>
                <a:gd name="connsiteY335" fmla="*/ 244546 h 896112"/>
                <a:gd name="connsiteX336" fmla="*/ 606568 w 629116"/>
                <a:gd name="connsiteY336" fmla="*/ 239717 h 896112"/>
                <a:gd name="connsiteX337" fmla="*/ 605511 w 629116"/>
                <a:gd name="connsiteY337" fmla="*/ 234269 h 896112"/>
                <a:gd name="connsiteX338" fmla="*/ 605054 w 629116"/>
                <a:gd name="connsiteY338" fmla="*/ 229211 h 896112"/>
                <a:gd name="connsiteX339" fmla="*/ 603911 w 629116"/>
                <a:gd name="connsiteY339" fmla="*/ 224477 h 896112"/>
                <a:gd name="connsiteX340" fmla="*/ 602529 w 629116"/>
                <a:gd name="connsiteY340" fmla="*/ 219248 h 896112"/>
                <a:gd name="connsiteX341" fmla="*/ 603605 w 629116"/>
                <a:gd name="connsiteY341" fmla="*/ 214019 h 896112"/>
                <a:gd name="connsiteX342" fmla="*/ 602129 w 629116"/>
                <a:gd name="connsiteY342" fmla="*/ 208989 h 896112"/>
                <a:gd name="connsiteX343" fmla="*/ 602415 w 629116"/>
                <a:gd name="connsiteY343" fmla="*/ 204227 h 896112"/>
                <a:gd name="connsiteX344" fmla="*/ 602215 w 629116"/>
                <a:gd name="connsiteY344" fmla="*/ 198826 h 896112"/>
                <a:gd name="connsiteX345" fmla="*/ 602853 w 629116"/>
                <a:gd name="connsiteY345" fmla="*/ 193864 h 896112"/>
                <a:gd name="connsiteX346" fmla="*/ 602177 w 629116"/>
                <a:gd name="connsiteY346" fmla="*/ 188777 h 896112"/>
                <a:gd name="connsiteX347" fmla="*/ 600386 w 629116"/>
                <a:gd name="connsiteY347" fmla="*/ 183596 h 896112"/>
                <a:gd name="connsiteX348" fmla="*/ 600100 w 629116"/>
                <a:gd name="connsiteY348" fmla="*/ 178548 h 896112"/>
                <a:gd name="connsiteX349" fmla="*/ 601463 w 629116"/>
                <a:gd name="connsiteY349" fmla="*/ 173823 h 896112"/>
                <a:gd name="connsiteX350" fmla="*/ 597424 w 629116"/>
                <a:gd name="connsiteY350" fmla="*/ 168260 h 896112"/>
                <a:gd name="connsiteX351" fmla="*/ 593280 w 629116"/>
                <a:gd name="connsiteY351" fmla="*/ 164660 h 896112"/>
                <a:gd name="connsiteX352" fmla="*/ 590490 w 629116"/>
                <a:gd name="connsiteY352" fmla="*/ 160079 h 896112"/>
                <a:gd name="connsiteX353" fmla="*/ 585613 w 629116"/>
                <a:gd name="connsiteY353" fmla="*/ 156259 h 896112"/>
                <a:gd name="connsiteX354" fmla="*/ 581641 w 629116"/>
                <a:gd name="connsiteY354" fmla="*/ 153592 h 896112"/>
                <a:gd name="connsiteX355" fmla="*/ 578564 w 629116"/>
                <a:gd name="connsiteY355" fmla="*/ 148896 h 896112"/>
                <a:gd name="connsiteX356" fmla="*/ 573993 w 629116"/>
                <a:gd name="connsiteY356" fmla="*/ 145267 h 896112"/>
                <a:gd name="connsiteX357" fmla="*/ 568773 w 629116"/>
                <a:gd name="connsiteY357" fmla="*/ 146572 h 896112"/>
                <a:gd name="connsiteX358" fmla="*/ 563867 w 629116"/>
                <a:gd name="connsiteY358" fmla="*/ 147982 h 896112"/>
                <a:gd name="connsiteX359" fmla="*/ 558152 w 629116"/>
                <a:gd name="connsiteY359" fmla="*/ 149391 h 896112"/>
                <a:gd name="connsiteX360" fmla="*/ 553714 w 629116"/>
                <a:gd name="connsiteY360" fmla="*/ 146439 h 896112"/>
                <a:gd name="connsiteX361" fmla="*/ 550342 w 629116"/>
                <a:gd name="connsiteY361" fmla="*/ 142495 h 896112"/>
                <a:gd name="connsiteX362" fmla="*/ 546551 w 629116"/>
                <a:gd name="connsiteY362" fmla="*/ 138323 h 896112"/>
                <a:gd name="connsiteX363" fmla="*/ 542731 w 629116"/>
                <a:gd name="connsiteY363" fmla="*/ 134580 h 896112"/>
                <a:gd name="connsiteX364" fmla="*/ 538902 w 629116"/>
                <a:gd name="connsiteY364" fmla="*/ 130875 h 896112"/>
                <a:gd name="connsiteX365" fmla="*/ 535073 w 629116"/>
                <a:gd name="connsiteY365" fmla="*/ 127236 h 896112"/>
                <a:gd name="connsiteX366" fmla="*/ 534321 w 629116"/>
                <a:gd name="connsiteY366" fmla="*/ 121778 h 896112"/>
                <a:gd name="connsiteX367" fmla="*/ 532482 w 629116"/>
                <a:gd name="connsiteY367" fmla="*/ 116559 h 896112"/>
                <a:gd name="connsiteX368" fmla="*/ 532359 w 629116"/>
                <a:gd name="connsiteY368" fmla="*/ 111511 h 896112"/>
                <a:gd name="connsiteX369" fmla="*/ 528768 w 629116"/>
                <a:gd name="connsiteY369" fmla="*/ 107653 h 896112"/>
                <a:gd name="connsiteX370" fmla="*/ 523234 w 629116"/>
                <a:gd name="connsiteY370" fmla="*/ 107043 h 896112"/>
                <a:gd name="connsiteX371" fmla="*/ 517728 w 629116"/>
                <a:gd name="connsiteY371" fmla="*/ 106234 h 896112"/>
                <a:gd name="connsiteX372" fmla="*/ 512080 w 629116"/>
                <a:gd name="connsiteY372" fmla="*/ 106719 h 896112"/>
                <a:gd name="connsiteX373" fmla="*/ 506651 w 629116"/>
                <a:gd name="connsiteY373" fmla="*/ 105243 h 896112"/>
                <a:gd name="connsiteX374" fmla="*/ 501393 w 629116"/>
                <a:gd name="connsiteY374" fmla="*/ 102214 h 896112"/>
                <a:gd name="connsiteX375" fmla="*/ 496354 w 629116"/>
                <a:gd name="connsiteY375" fmla="*/ 104995 h 896112"/>
                <a:gd name="connsiteX376" fmla="*/ 493602 w 629116"/>
                <a:gd name="connsiteY376" fmla="*/ 109091 h 896112"/>
                <a:gd name="connsiteX377" fmla="*/ 489639 w 629116"/>
                <a:gd name="connsiteY377" fmla="*/ 114282 h 896112"/>
                <a:gd name="connsiteX378" fmla="*/ 487677 w 629116"/>
                <a:gd name="connsiteY378" fmla="*/ 119092 h 896112"/>
                <a:gd name="connsiteX379" fmla="*/ 483695 w 629116"/>
                <a:gd name="connsiteY379" fmla="*/ 121864 h 896112"/>
                <a:gd name="connsiteX380" fmla="*/ 479219 w 629116"/>
                <a:gd name="connsiteY380" fmla="*/ 124036 h 896112"/>
                <a:gd name="connsiteX381" fmla="*/ 474618 w 629116"/>
                <a:gd name="connsiteY381" fmla="*/ 127208 h 896112"/>
                <a:gd name="connsiteX382" fmla="*/ 471313 w 629116"/>
                <a:gd name="connsiteY382" fmla="*/ 131275 h 896112"/>
                <a:gd name="connsiteX383" fmla="*/ 466055 w 629116"/>
                <a:gd name="connsiteY383" fmla="*/ 132084 h 896112"/>
                <a:gd name="connsiteX384" fmla="*/ 459854 w 629116"/>
                <a:gd name="connsiteY384" fmla="*/ 132713 h 896112"/>
                <a:gd name="connsiteX385" fmla="*/ 454120 w 629116"/>
                <a:gd name="connsiteY385" fmla="*/ 133466 h 896112"/>
                <a:gd name="connsiteX386" fmla="*/ 448806 w 629116"/>
                <a:gd name="connsiteY386" fmla="*/ 133180 h 896112"/>
                <a:gd name="connsiteX387" fmla="*/ 444538 w 629116"/>
                <a:gd name="connsiteY387" fmla="*/ 131056 h 896112"/>
                <a:gd name="connsiteX388" fmla="*/ 440014 w 629116"/>
                <a:gd name="connsiteY388" fmla="*/ 133323 h 896112"/>
                <a:gd name="connsiteX389" fmla="*/ 435403 w 629116"/>
                <a:gd name="connsiteY389" fmla="*/ 136247 h 896112"/>
                <a:gd name="connsiteX390" fmla="*/ 431422 w 629116"/>
                <a:gd name="connsiteY390" fmla="*/ 139914 h 896112"/>
                <a:gd name="connsiteX391" fmla="*/ 427660 w 629116"/>
                <a:gd name="connsiteY391" fmla="*/ 143371 h 896112"/>
                <a:gd name="connsiteX392" fmla="*/ 422840 w 629116"/>
                <a:gd name="connsiteY392" fmla="*/ 145896 h 896112"/>
                <a:gd name="connsiteX393" fmla="*/ 422211 w 629116"/>
                <a:gd name="connsiteY393" fmla="*/ 150706 h 896112"/>
                <a:gd name="connsiteX394" fmla="*/ 427288 w 629116"/>
                <a:gd name="connsiteY394" fmla="*/ 151115 h 896112"/>
                <a:gd name="connsiteX395" fmla="*/ 424450 w 629116"/>
                <a:gd name="connsiteY395" fmla="*/ 156669 h 896112"/>
                <a:gd name="connsiteX396" fmla="*/ 419468 w 629116"/>
                <a:gd name="connsiteY396" fmla="*/ 154468 h 896112"/>
                <a:gd name="connsiteX397" fmla="*/ 414706 w 629116"/>
                <a:gd name="connsiteY397" fmla="*/ 153297 h 896112"/>
                <a:gd name="connsiteX398" fmla="*/ 413487 w 629116"/>
                <a:gd name="connsiteY398" fmla="*/ 147963 h 896112"/>
                <a:gd name="connsiteX399" fmla="*/ 408981 w 629116"/>
                <a:gd name="connsiteY399" fmla="*/ 143476 h 896112"/>
                <a:gd name="connsiteX400" fmla="*/ 403457 w 629116"/>
                <a:gd name="connsiteY400" fmla="*/ 142400 h 896112"/>
                <a:gd name="connsiteX401" fmla="*/ 398609 w 629116"/>
                <a:gd name="connsiteY401" fmla="*/ 142410 h 896112"/>
                <a:gd name="connsiteX402" fmla="*/ 394589 w 629116"/>
                <a:gd name="connsiteY402" fmla="*/ 144972 h 896112"/>
                <a:gd name="connsiteX403" fmla="*/ 389950 w 629116"/>
                <a:gd name="connsiteY403" fmla="*/ 147763 h 896112"/>
                <a:gd name="connsiteX404" fmla="*/ 390465 w 629116"/>
                <a:gd name="connsiteY404" fmla="*/ 142886 h 896112"/>
                <a:gd name="connsiteX405" fmla="*/ 385112 w 629116"/>
                <a:gd name="connsiteY405" fmla="*/ 141647 h 896112"/>
                <a:gd name="connsiteX406" fmla="*/ 381892 w 629116"/>
                <a:gd name="connsiteY406" fmla="*/ 136838 h 896112"/>
                <a:gd name="connsiteX407" fmla="*/ 386322 w 629116"/>
                <a:gd name="connsiteY407" fmla="*/ 132932 h 896112"/>
                <a:gd name="connsiteX408" fmla="*/ 390798 w 629116"/>
                <a:gd name="connsiteY408" fmla="*/ 131227 h 896112"/>
                <a:gd name="connsiteX409" fmla="*/ 396884 w 629116"/>
                <a:gd name="connsiteY409" fmla="*/ 128132 h 896112"/>
                <a:gd name="connsiteX410" fmla="*/ 401352 w 629116"/>
                <a:gd name="connsiteY410" fmla="*/ 123798 h 896112"/>
                <a:gd name="connsiteX411" fmla="*/ 405086 w 629116"/>
                <a:gd name="connsiteY411" fmla="*/ 119740 h 896112"/>
                <a:gd name="connsiteX412" fmla="*/ 406276 w 629116"/>
                <a:gd name="connsiteY412" fmla="*/ 113911 h 896112"/>
                <a:gd name="connsiteX413" fmla="*/ 406438 w 629116"/>
                <a:gd name="connsiteY413" fmla="*/ 108882 h 896112"/>
                <a:gd name="connsiteX414" fmla="*/ 408762 w 629116"/>
                <a:gd name="connsiteY414" fmla="*/ 104148 h 896112"/>
                <a:gd name="connsiteX415" fmla="*/ 404743 w 629116"/>
                <a:gd name="connsiteY415" fmla="*/ 101376 h 896112"/>
                <a:gd name="connsiteX416" fmla="*/ 400942 w 629116"/>
                <a:gd name="connsiteY416" fmla="*/ 98337 h 896112"/>
                <a:gd name="connsiteX417" fmla="*/ 396447 w 629116"/>
                <a:gd name="connsiteY417" fmla="*/ 99957 h 896112"/>
                <a:gd name="connsiteX418" fmla="*/ 391769 w 629116"/>
                <a:gd name="connsiteY418" fmla="*/ 103671 h 896112"/>
                <a:gd name="connsiteX419" fmla="*/ 387569 w 629116"/>
                <a:gd name="connsiteY419" fmla="*/ 107005 h 896112"/>
                <a:gd name="connsiteX420" fmla="*/ 382702 w 629116"/>
                <a:gd name="connsiteY420" fmla="*/ 106872 h 896112"/>
                <a:gd name="connsiteX421" fmla="*/ 379921 w 629116"/>
                <a:gd name="connsiteY421" fmla="*/ 102709 h 896112"/>
                <a:gd name="connsiteX422" fmla="*/ 375653 w 629116"/>
                <a:gd name="connsiteY422" fmla="*/ 98175 h 896112"/>
                <a:gd name="connsiteX423" fmla="*/ 371900 w 629116"/>
                <a:gd name="connsiteY423" fmla="*/ 94861 h 896112"/>
                <a:gd name="connsiteX424" fmla="*/ 368157 w 629116"/>
                <a:gd name="connsiteY424" fmla="*/ 91537 h 896112"/>
                <a:gd name="connsiteX425" fmla="*/ 363023 w 629116"/>
                <a:gd name="connsiteY425" fmla="*/ 88136 h 896112"/>
                <a:gd name="connsiteX426" fmla="*/ 357984 w 629116"/>
                <a:gd name="connsiteY426" fmla="*/ 89470 h 896112"/>
                <a:gd name="connsiteX427" fmla="*/ 352384 w 629116"/>
                <a:gd name="connsiteY427" fmla="*/ 93622 h 896112"/>
                <a:gd name="connsiteX428" fmla="*/ 349441 w 629116"/>
                <a:gd name="connsiteY428" fmla="*/ 98271 h 896112"/>
                <a:gd name="connsiteX429" fmla="*/ 350907 w 629116"/>
                <a:gd name="connsiteY429" fmla="*/ 93489 h 896112"/>
                <a:gd name="connsiteX430" fmla="*/ 353374 w 629116"/>
                <a:gd name="connsiteY430" fmla="*/ 81554 h 896112"/>
                <a:gd name="connsiteX431" fmla="*/ 348735 w 629116"/>
                <a:gd name="connsiteY431" fmla="*/ 80173 h 896112"/>
                <a:gd name="connsiteX432" fmla="*/ 341554 w 629116"/>
                <a:gd name="connsiteY432" fmla="*/ 81278 h 896112"/>
                <a:gd name="connsiteX433" fmla="*/ 336305 w 629116"/>
                <a:gd name="connsiteY433" fmla="*/ 82069 h 896112"/>
                <a:gd name="connsiteX434" fmla="*/ 338030 w 629116"/>
                <a:gd name="connsiteY434" fmla="*/ 76649 h 896112"/>
                <a:gd name="connsiteX435" fmla="*/ 342592 w 629116"/>
                <a:gd name="connsiteY435" fmla="*/ 74296 h 896112"/>
                <a:gd name="connsiteX436" fmla="*/ 346621 w 629116"/>
                <a:gd name="connsiteY436" fmla="*/ 54732 h 896112"/>
                <a:gd name="connsiteX437" fmla="*/ 344840 w 629116"/>
                <a:gd name="connsiteY437" fmla="*/ 49950 h 896112"/>
                <a:gd name="connsiteX438" fmla="*/ 341220 w 629116"/>
                <a:gd name="connsiteY438" fmla="*/ 46179 h 896112"/>
                <a:gd name="connsiteX439" fmla="*/ 336410 w 629116"/>
                <a:gd name="connsiteY439" fmla="*/ 45797 h 896112"/>
                <a:gd name="connsiteX440" fmla="*/ 330762 w 629116"/>
                <a:gd name="connsiteY440" fmla="*/ 41568 h 896112"/>
                <a:gd name="connsiteX441" fmla="*/ 325952 w 629116"/>
                <a:gd name="connsiteY441" fmla="*/ 39139 h 896112"/>
                <a:gd name="connsiteX442" fmla="*/ 322885 w 629116"/>
                <a:gd name="connsiteY442" fmla="*/ 35082 h 896112"/>
                <a:gd name="connsiteX443" fmla="*/ 317922 w 629116"/>
                <a:gd name="connsiteY443" fmla="*/ 34434 h 896112"/>
                <a:gd name="connsiteX444" fmla="*/ 313417 w 629116"/>
                <a:gd name="connsiteY444" fmla="*/ 36511 h 896112"/>
                <a:gd name="connsiteX445" fmla="*/ 308483 w 629116"/>
                <a:gd name="connsiteY445" fmla="*/ 36406 h 896112"/>
                <a:gd name="connsiteX446" fmla="*/ 303625 w 629116"/>
                <a:gd name="connsiteY446" fmla="*/ 37873 h 896112"/>
                <a:gd name="connsiteX447" fmla="*/ 301368 w 629116"/>
                <a:gd name="connsiteY447" fmla="*/ 33358 h 896112"/>
                <a:gd name="connsiteX448" fmla="*/ 297758 w 629116"/>
                <a:gd name="connsiteY448" fmla="*/ 29776 h 896112"/>
                <a:gd name="connsiteX449" fmla="*/ 292510 w 629116"/>
                <a:gd name="connsiteY449" fmla="*/ 27738 h 896112"/>
                <a:gd name="connsiteX450" fmla="*/ 287261 w 629116"/>
                <a:gd name="connsiteY450" fmla="*/ 25719 h 896112"/>
                <a:gd name="connsiteX451" fmla="*/ 282166 w 629116"/>
                <a:gd name="connsiteY451" fmla="*/ 22756 h 896112"/>
                <a:gd name="connsiteX452" fmla="*/ 276774 w 629116"/>
                <a:gd name="connsiteY452" fmla="*/ 21975 h 896112"/>
                <a:gd name="connsiteX453" fmla="*/ 271793 w 629116"/>
                <a:gd name="connsiteY453" fmla="*/ 21813 h 896112"/>
                <a:gd name="connsiteX454" fmla="*/ 267601 w 629116"/>
                <a:gd name="connsiteY454" fmla="*/ 19080 h 896112"/>
                <a:gd name="connsiteX455" fmla="*/ 263010 w 629116"/>
                <a:gd name="connsiteY455" fmla="*/ 21366 h 896112"/>
                <a:gd name="connsiteX456" fmla="*/ 261582 w 629116"/>
                <a:gd name="connsiteY456" fmla="*/ 26195 h 896112"/>
                <a:gd name="connsiteX457" fmla="*/ 263163 w 629116"/>
                <a:gd name="connsiteY457" fmla="*/ 31538 h 896112"/>
                <a:gd name="connsiteX458" fmla="*/ 264563 w 629116"/>
                <a:gd name="connsiteY458" fmla="*/ 36244 h 896112"/>
                <a:gd name="connsiteX459" fmla="*/ 266421 w 629116"/>
                <a:gd name="connsiteY459" fmla="*/ 41873 h 896112"/>
                <a:gd name="connsiteX460" fmla="*/ 268402 w 629116"/>
                <a:gd name="connsiteY460" fmla="*/ 46798 h 896112"/>
                <a:gd name="connsiteX461" fmla="*/ 271612 w 629116"/>
                <a:gd name="connsiteY461" fmla="*/ 52770 h 896112"/>
                <a:gd name="connsiteX462" fmla="*/ 272926 w 629116"/>
                <a:gd name="connsiteY462" fmla="*/ 58523 h 896112"/>
                <a:gd name="connsiteX463" fmla="*/ 270345 w 629116"/>
                <a:gd name="connsiteY463" fmla="*/ 63171 h 896112"/>
                <a:gd name="connsiteX464" fmla="*/ 267249 w 629116"/>
                <a:gd name="connsiteY464" fmla="*/ 69686 h 896112"/>
                <a:gd name="connsiteX465" fmla="*/ 272240 w 629116"/>
                <a:gd name="connsiteY465" fmla="*/ 72134 h 896112"/>
                <a:gd name="connsiteX466" fmla="*/ 277308 w 629116"/>
                <a:gd name="connsiteY466" fmla="*/ 69410 h 896112"/>
                <a:gd name="connsiteX467" fmla="*/ 275298 w 629116"/>
                <a:gd name="connsiteY467" fmla="*/ 74125 h 896112"/>
                <a:gd name="connsiteX468" fmla="*/ 270583 w 629116"/>
                <a:gd name="connsiteY468" fmla="*/ 76716 h 896112"/>
                <a:gd name="connsiteX469" fmla="*/ 262697 w 629116"/>
                <a:gd name="connsiteY469" fmla="*/ 75401 h 896112"/>
                <a:gd name="connsiteX470" fmla="*/ 256534 w 629116"/>
                <a:gd name="connsiteY470" fmla="*/ 75592 h 896112"/>
                <a:gd name="connsiteX471" fmla="*/ 251600 w 629116"/>
                <a:gd name="connsiteY471" fmla="*/ 80316 h 896112"/>
                <a:gd name="connsiteX472" fmla="*/ 251457 w 629116"/>
                <a:gd name="connsiteY472" fmla="*/ 85364 h 896112"/>
                <a:gd name="connsiteX473" fmla="*/ 258306 w 629116"/>
                <a:gd name="connsiteY473" fmla="*/ 90860 h 896112"/>
                <a:gd name="connsiteX474" fmla="*/ 263953 w 629116"/>
                <a:gd name="connsiteY474" fmla="*/ 90413 h 896112"/>
                <a:gd name="connsiteX475" fmla="*/ 269440 w 629116"/>
                <a:gd name="connsiteY475" fmla="*/ 91441 h 896112"/>
                <a:gd name="connsiteX476" fmla="*/ 264820 w 629116"/>
                <a:gd name="connsiteY476" fmla="*/ 95175 h 896112"/>
                <a:gd name="connsiteX477" fmla="*/ 262754 w 629116"/>
                <a:gd name="connsiteY477" fmla="*/ 102471 h 896112"/>
                <a:gd name="connsiteX478" fmla="*/ 263563 w 629116"/>
                <a:gd name="connsiteY478" fmla="*/ 107672 h 896112"/>
                <a:gd name="connsiteX479" fmla="*/ 268907 w 629116"/>
                <a:gd name="connsiteY479" fmla="*/ 108796 h 896112"/>
                <a:gd name="connsiteX480" fmla="*/ 269926 w 629116"/>
                <a:gd name="connsiteY480" fmla="*/ 113787 h 896112"/>
                <a:gd name="connsiteX481" fmla="*/ 270659 w 629116"/>
                <a:gd name="connsiteY481" fmla="*/ 118569 h 896112"/>
                <a:gd name="connsiteX482" fmla="*/ 265449 w 629116"/>
                <a:gd name="connsiteY482" fmla="*/ 118121 h 896112"/>
                <a:gd name="connsiteX483" fmla="*/ 260705 w 629116"/>
                <a:gd name="connsiteY483" fmla="*/ 118540 h 896112"/>
                <a:gd name="connsiteX484" fmla="*/ 260391 w 629116"/>
                <a:gd name="connsiteY484" fmla="*/ 124893 h 896112"/>
                <a:gd name="connsiteX485" fmla="*/ 261715 w 629116"/>
                <a:gd name="connsiteY485" fmla="*/ 129646 h 896112"/>
                <a:gd name="connsiteX486" fmla="*/ 265011 w 629116"/>
                <a:gd name="connsiteY486" fmla="*/ 135618 h 896112"/>
                <a:gd name="connsiteX487" fmla="*/ 270602 w 629116"/>
                <a:gd name="connsiteY487" fmla="*/ 136361 h 896112"/>
                <a:gd name="connsiteX488" fmla="*/ 275831 w 629116"/>
                <a:gd name="connsiteY488" fmla="*/ 139333 h 896112"/>
                <a:gd name="connsiteX489" fmla="*/ 270955 w 629116"/>
                <a:gd name="connsiteY489" fmla="*/ 142981 h 896112"/>
                <a:gd name="connsiteX490" fmla="*/ 265268 w 629116"/>
                <a:gd name="connsiteY490" fmla="*/ 142800 h 896112"/>
                <a:gd name="connsiteX491" fmla="*/ 259753 w 629116"/>
                <a:gd name="connsiteY491" fmla="*/ 141514 h 896112"/>
                <a:gd name="connsiteX492" fmla="*/ 253991 w 629116"/>
                <a:gd name="connsiteY492" fmla="*/ 141962 h 896112"/>
                <a:gd name="connsiteX493" fmla="*/ 250400 w 629116"/>
                <a:gd name="connsiteY493" fmla="*/ 137533 h 896112"/>
                <a:gd name="connsiteX494" fmla="*/ 245332 w 629116"/>
                <a:gd name="connsiteY494" fmla="*/ 135618 h 896112"/>
                <a:gd name="connsiteX495" fmla="*/ 241608 w 629116"/>
                <a:gd name="connsiteY495" fmla="*/ 138762 h 896112"/>
                <a:gd name="connsiteX496" fmla="*/ 238122 w 629116"/>
                <a:gd name="connsiteY496" fmla="*/ 142410 h 896112"/>
                <a:gd name="connsiteX497" fmla="*/ 234598 w 629116"/>
                <a:gd name="connsiteY497" fmla="*/ 148449 h 896112"/>
                <a:gd name="connsiteX498" fmla="*/ 232912 w 629116"/>
                <a:gd name="connsiteY498" fmla="*/ 153239 h 896112"/>
                <a:gd name="connsiteX499" fmla="*/ 231673 w 629116"/>
                <a:gd name="connsiteY499" fmla="*/ 158097 h 896112"/>
                <a:gd name="connsiteX500" fmla="*/ 231578 w 629116"/>
                <a:gd name="connsiteY500" fmla="*/ 163155 h 896112"/>
                <a:gd name="connsiteX501" fmla="*/ 232836 w 629116"/>
                <a:gd name="connsiteY501" fmla="*/ 168441 h 896112"/>
                <a:gd name="connsiteX502" fmla="*/ 228006 w 629116"/>
                <a:gd name="connsiteY502" fmla="*/ 168013 h 896112"/>
                <a:gd name="connsiteX503" fmla="*/ 224415 w 629116"/>
                <a:gd name="connsiteY503" fmla="*/ 164470 h 896112"/>
                <a:gd name="connsiteX504" fmla="*/ 221186 w 629116"/>
                <a:gd name="connsiteY504" fmla="*/ 159021 h 896112"/>
                <a:gd name="connsiteX505" fmla="*/ 216186 w 629116"/>
                <a:gd name="connsiteY505" fmla="*/ 161393 h 896112"/>
                <a:gd name="connsiteX506" fmla="*/ 214424 w 629116"/>
                <a:gd name="connsiteY506" fmla="*/ 167813 h 896112"/>
                <a:gd name="connsiteX507" fmla="*/ 216967 w 629116"/>
                <a:gd name="connsiteY507" fmla="*/ 173328 h 896112"/>
                <a:gd name="connsiteX508" fmla="*/ 216328 w 629116"/>
                <a:gd name="connsiteY508" fmla="*/ 178290 h 896112"/>
                <a:gd name="connsiteX509" fmla="*/ 213929 w 629116"/>
                <a:gd name="connsiteY509" fmla="*/ 182662 h 896112"/>
                <a:gd name="connsiteX510" fmla="*/ 208623 w 629116"/>
                <a:gd name="connsiteY510" fmla="*/ 183119 h 896112"/>
                <a:gd name="connsiteX511" fmla="*/ 206870 w 629116"/>
                <a:gd name="connsiteY511" fmla="*/ 177100 h 896112"/>
                <a:gd name="connsiteX512" fmla="*/ 202375 w 629116"/>
                <a:gd name="connsiteY512" fmla="*/ 174318 h 896112"/>
                <a:gd name="connsiteX513" fmla="*/ 204737 w 629116"/>
                <a:gd name="connsiteY513" fmla="*/ 169080 h 896112"/>
                <a:gd name="connsiteX514" fmla="*/ 207223 w 629116"/>
                <a:gd name="connsiteY514" fmla="*/ 164012 h 896112"/>
                <a:gd name="connsiteX515" fmla="*/ 205641 w 629116"/>
                <a:gd name="connsiteY515" fmla="*/ 158659 h 896112"/>
                <a:gd name="connsiteX516" fmla="*/ 204061 w 629116"/>
                <a:gd name="connsiteY516" fmla="*/ 153306 h 896112"/>
                <a:gd name="connsiteX517" fmla="*/ 202184 w 629116"/>
                <a:gd name="connsiteY517" fmla="*/ 147896 h 896112"/>
                <a:gd name="connsiteX518" fmla="*/ 197669 w 629116"/>
                <a:gd name="connsiteY518" fmla="*/ 143953 h 896112"/>
                <a:gd name="connsiteX519" fmla="*/ 191868 w 629116"/>
                <a:gd name="connsiteY519" fmla="*/ 144229 h 896112"/>
                <a:gd name="connsiteX520" fmla="*/ 186630 w 629116"/>
                <a:gd name="connsiteY520" fmla="*/ 145105 h 896112"/>
                <a:gd name="connsiteX521" fmla="*/ 181572 w 629116"/>
                <a:gd name="connsiteY521" fmla="*/ 145448 h 896112"/>
                <a:gd name="connsiteX522" fmla="*/ 176429 w 629116"/>
                <a:gd name="connsiteY522" fmla="*/ 145791 h 896112"/>
                <a:gd name="connsiteX523" fmla="*/ 171647 w 629116"/>
                <a:gd name="connsiteY523" fmla="*/ 144572 h 896112"/>
                <a:gd name="connsiteX524" fmla="*/ 166189 w 629116"/>
                <a:gd name="connsiteY524" fmla="*/ 142915 h 896112"/>
                <a:gd name="connsiteX525" fmla="*/ 160484 w 629116"/>
                <a:gd name="connsiteY525" fmla="*/ 142581 h 896112"/>
                <a:gd name="connsiteX526" fmla="*/ 155235 w 629116"/>
                <a:gd name="connsiteY526" fmla="*/ 142276 h 896112"/>
                <a:gd name="connsiteX527" fmla="*/ 150273 w 629116"/>
                <a:gd name="connsiteY527" fmla="*/ 143210 h 896112"/>
                <a:gd name="connsiteX528" fmla="*/ 145710 w 629116"/>
                <a:gd name="connsiteY528" fmla="*/ 145162 h 896112"/>
                <a:gd name="connsiteX529" fmla="*/ 142386 w 629116"/>
                <a:gd name="connsiteY529" fmla="*/ 149620 h 896112"/>
                <a:gd name="connsiteX530" fmla="*/ 139214 w 629116"/>
                <a:gd name="connsiteY530" fmla="*/ 153859 h 896112"/>
                <a:gd name="connsiteX531" fmla="*/ 137233 w 629116"/>
                <a:gd name="connsiteY531" fmla="*/ 158821 h 896112"/>
                <a:gd name="connsiteX532" fmla="*/ 134394 w 629116"/>
                <a:gd name="connsiteY532" fmla="*/ 165908 h 896112"/>
                <a:gd name="connsiteX533" fmla="*/ 132499 w 629116"/>
                <a:gd name="connsiteY533" fmla="*/ 170642 h 896112"/>
                <a:gd name="connsiteX534" fmla="*/ 130594 w 629116"/>
                <a:gd name="connsiteY534" fmla="*/ 175366 h 896112"/>
                <a:gd name="connsiteX535" fmla="*/ 134642 w 629116"/>
                <a:gd name="connsiteY535" fmla="*/ 179786 h 896112"/>
                <a:gd name="connsiteX536" fmla="*/ 140062 w 629116"/>
                <a:gd name="connsiteY536" fmla="*/ 181910 h 896112"/>
                <a:gd name="connsiteX537" fmla="*/ 141243 w 629116"/>
                <a:gd name="connsiteY537" fmla="*/ 187577 h 896112"/>
                <a:gd name="connsiteX538" fmla="*/ 141824 w 629116"/>
                <a:gd name="connsiteY538" fmla="*/ 192768 h 896112"/>
                <a:gd name="connsiteX539" fmla="*/ 140071 w 629116"/>
                <a:gd name="connsiteY539" fmla="*/ 197293 h 896112"/>
                <a:gd name="connsiteX540" fmla="*/ 137729 w 629116"/>
                <a:gd name="connsiteY540" fmla="*/ 201807 h 896112"/>
                <a:gd name="connsiteX541" fmla="*/ 137862 w 629116"/>
                <a:gd name="connsiteY541" fmla="*/ 207237 h 896112"/>
                <a:gd name="connsiteX542" fmla="*/ 137433 w 629116"/>
                <a:gd name="connsiteY542" fmla="*/ 212247 h 896112"/>
                <a:gd name="connsiteX543" fmla="*/ 136566 w 629116"/>
                <a:gd name="connsiteY543" fmla="*/ 217181 h 896112"/>
                <a:gd name="connsiteX544" fmla="*/ 134318 w 629116"/>
                <a:gd name="connsiteY544" fmla="*/ 221886 h 896112"/>
                <a:gd name="connsiteX545" fmla="*/ 130927 w 629116"/>
                <a:gd name="connsiteY545" fmla="*/ 226325 h 896112"/>
                <a:gd name="connsiteX546" fmla="*/ 127803 w 629116"/>
                <a:gd name="connsiteY546" fmla="*/ 230001 h 896112"/>
                <a:gd name="connsiteX547" fmla="*/ 124470 w 629116"/>
                <a:gd name="connsiteY547" fmla="*/ 235278 h 896112"/>
                <a:gd name="connsiteX548" fmla="*/ 122974 w 629116"/>
                <a:gd name="connsiteY548" fmla="*/ 240089 h 896112"/>
                <a:gd name="connsiteX549" fmla="*/ 121812 w 629116"/>
                <a:gd name="connsiteY549" fmla="*/ 244956 h 896112"/>
                <a:gd name="connsiteX550" fmla="*/ 120478 w 629116"/>
                <a:gd name="connsiteY550" fmla="*/ 249785 h 896112"/>
                <a:gd name="connsiteX551" fmla="*/ 119145 w 629116"/>
                <a:gd name="connsiteY551" fmla="*/ 254624 h 896112"/>
                <a:gd name="connsiteX552" fmla="*/ 113116 w 629116"/>
                <a:gd name="connsiteY552" fmla="*/ 253928 h 896112"/>
                <a:gd name="connsiteX553" fmla="*/ 107610 w 629116"/>
                <a:gd name="connsiteY553" fmla="*/ 251814 h 896112"/>
                <a:gd name="connsiteX554" fmla="*/ 102771 w 629116"/>
                <a:gd name="connsiteY554" fmla="*/ 251100 h 896112"/>
                <a:gd name="connsiteX555" fmla="*/ 97371 w 629116"/>
                <a:gd name="connsiteY555" fmla="*/ 251328 h 896112"/>
                <a:gd name="connsiteX556" fmla="*/ 96294 w 629116"/>
                <a:gd name="connsiteY556" fmla="*/ 256233 h 896112"/>
                <a:gd name="connsiteX557" fmla="*/ 95199 w 629116"/>
                <a:gd name="connsiteY557" fmla="*/ 260977 h 896112"/>
                <a:gd name="connsiteX558" fmla="*/ 92809 w 629116"/>
                <a:gd name="connsiteY558" fmla="*/ 267349 h 896112"/>
                <a:gd name="connsiteX559" fmla="*/ 95990 w 629116"/>
                <a:gd name="connsiteY559" fmla="*/ 271140 h 896112"/>
                <a:gd name="connsiteX560" fmla="*/ 100676 w 629116"/>
                <a:gd name="connsiteY560" fmla="*/ 272321 h 896112"/>
                <a:gd name="connsiteX561" fmla="*/ 105467 w 629116"/>
                <a:gd name="connsiteY561" fmla="*/ 275169 h 896112"/>
                <a:gd name="connsiteX562" fmla="*/ 110430 w 629116"/>
                <a:gd name="connsiteY562" fmla="*/ 273645 h 896112"/>
                <a:gd name="connsiteX563" fmla="*/ 112392 w 629116"/>
                <a:gd name="connsiteY563" fmla="*/ 278665 h 896112"/>
                <a:gd name="connsiteX564" fmla="*/ 114640 w 629116"/>
                <a:gd name="connsiteY564" fmla="*/ 284294 h 896112"/>
                <a:gd name="connsiteX565" fmla="*/ 112763 w 629116"/>
                <a:gd name="connsiteY565" fmla="*/ 289018 h 896112"/>
                <a:gd name="connsiteX566" fmla="*/ 110258 w 629116"/>
                <a:gd name="connsiteY566" fmla="*/ 293629 h 896112"/>
                <a:gd name="connsiteX567" fmla="*/ 110925 w 629116"/>
                <a:gd name="connsiteY567" fmla="*/ 298848 h 896112"/>
                <a:gd name="connsiteX568" fmla="*/ 106248 w 629116"/>
                <a:gd name="connsiteY568" fmla="*/ 300220 h 896112"/>
                <a:gd name="connsiteX569" fmla="*/ 102934 w 629116"/>
                <a:gd name="connsiteY569" fmla="*/ 304315 h 896112"/>
                <a:gd name="connsiteX570" fmla="*/ 98485 w 629116"/>
                <a:gd name="connsiteY570" fmla="*/ 306106 h 896112"/>
                <a:gd name="connsiteX571" fmla="*/ 94875 w 629116"/>
                <a:gd name="connsiteY571" fmla="*/ 310383 h 896112"/>
                <a:gd name="connsiteX572" fmla="*/ 88960 w 629116"/>
                <a:gd name="connsiteY572" fmla="*/ 309526 h 896112"/>
                <a:gd name="connsiteX573" fmla="*/ 86265 w 629116"/>
                <a:gd name="connsiteY573" fmla="*/ 313745 h 896112"/>
                <a:gd name="connsiteX574" fmla="*/ 82350 w 629116"/>
                <a:gd name="connsiteY574" fmla="*/ 317250 h 896112"/>
                <a:gd name="connsiteX575" fmla="*/ 86836 w 629116"/>
                <a:gd name="connsiteY575" fmla="*/ 320432 h 896112"/>
                <a:gd name="connsiteX576" fmla="*/ 90084 w 629116"/>
                <a:gd name="connsiteY576" fmla="*/ 324709 h 896112"/>
                <a:gd name="connsiteX577" fmla="*/ 87236 w 629116"/>
                <a:gd name="connsiteY577" fmla="*/ 329500 h 896112"/>
                <a:gd name="connsiteX578" fmla="*/ 83121 w 629116"/>
                <a:gd name="connsiteY578" fmla="*/ 333367 h 896112"/>
                <a:gd name="connsiteX579" fmla="*/ 78769 w 629116"/>
                <a:gd name="connsiteY579" fmla="*/ 331309 h 896112"/>
                <a:gd name="connsiteX580" fmla="*/ 73939 w 629116"/>
                <a:gd name="connsiteY580" fmla="*/ 332519 h 896112"/>
                <a:gd name="connsiteX581" fmla="*/ 68196 w 629116"/>
                <a:gd name="connsiteY581" fmla="*/ 333805 h 896112"/>
                <a:gd name="connsiteX582" fmla="*/ 63424 w 629116"/>
                <a:gd name="connsiteY582" fmla="*/ 335081 h 896112"/>
                <a:gd name="connsiteX583" fmla="*/ 59014 w 629116"/>
                <a:gd name="connsiteY583" fmla="*/ 332167 h 896112"/>
                <a:gd name="connsiteX584" fmla="*/ 59052 w 629116"/>
                <a:gd name="connsiteY584" fmla="*/ 337072 h 896112"/>
                <a:gd name="connsiteX585" fmla="*/ 54090 w 629116"/>
                <a:gd name="connsiteY585" fmla="*/ 333795 h 896112"/>
                <a:gd name="connsiteX586" fmla="*/ 50098 w 629116"/>
                <a:gd name="connsiteY586" fmla="*/ 331138 h 896112"/>
                <a:gd name="connsiteX587" fmla="*/ 45793 w 629116"/>
                <a:gd name="connsiteY587" fmla="*/ 328338 h 896112"/>
                <a:gd name="connsiteX588" fmla="*/ 41697 w 629116"/>
                <a:gd name="connsiteY588" fmla="*/ 325509 h 896112"/>
                <a:gd name="connsiteX589" fmla="*/ 43469 w 629116"/>
                <a:gd name="connsiteY589" fmla="*/ 330195 h 896112"/>
                <a:gd name="connsiteX590" fmla="*/ 38564 w 629116"/>
                <a:gd name="connsiteY590" fmla="*/ 330385 h 896112"/>
                <a:gd name="connsiteX591" fmla="*/ 33754 w 629116"/>
                <a:gd name="connsiteY591" fmla="*/ 330862 h 896112"/>
                <a:gd name="connsiteX592" fmla="*/ 28972 w 629116"/>
                <a:gd name="connsiteY592" fmla="*/ 331043 h 896112"/>
                <a:gd name="connsiteX593" fmla="*/ 29476 w 629116"/>
                <a:gd name="connsiteY593" fmla="*/ 335939 h 896112"/>
                <a:gd name="connsiteX594" fmla="*/ 27248 w 629116"/>
                <a:gd name="connsiteY594" fmla="*/ 340291 h 896112"/>
                <a:gd name="connsiteX595" fmla="*/ 30991 w 629116"/>
                <a:gd name="connsiteY595" fmla="*/ 343282 h 896112"/>
                <a:gd name="connsiteX596" fmla="*/ 30762 w 629116"/>
                <a:gd name="connsiteY596" fmla="*/ 348226 h 896112"/>
                <a:gd name="connsiteX597" fmla="*/ 35220 w 629116"/>
                <a:gd name="connsiteY597" fmla="*/ 352245 h 896112"/>
                <a:gd name="connsiteX598" fmla="*/ 33363 w 629116"/>
                <a:gd name="connsiteY598" fmla="*/ 357360 h 896112"/>
                <a:gd name="connsiteX599" fmla="*/ 36077 w 629116"/>
                <a:gd name="connsiteY599" fmla="*/ 362904 h 896112"/>
                <a:gd name="connsiteX600" fmla="*/ 38125 w 629116"/>
                <a:gd name="connsiteY600" fmla="*/ 367771 h 896112"/>
                <a:gd name="connsiteX601" fmla="*/ 38716 w 629116"/>
                <a:gd name="connsiteY601" fmla="*/ 372791 h 896112"/>
                <a:gd name="connsiteX602" fmla="*/ 37402 w 629116"/>
                <a:gd name="connsiteY602" fmla="*/ 378573 h 896112"/>
                <a:gd name="connsiteX603" fmla="*/ 36716 w 629116"/>
                <a:gd name="connsiteY603" fmla="*/ 383525 h 896112"/>
                <a:gd name="connsiteX604" fmla="*/ 34744 w 629116"/>
                <a:gd name="connsiteY604" fmla="*/ 388174 h 896112"/>
                <a:gd name="connsiteX605" fmla="*/ 30801 w 629116"/>
                <a:gd name="connsiteY605" fmla="*/ 391431 h 896112"/>
                <a:gd name="connsiteX606" fmla="*/ 26191 w 629116"/>
                <a:gd name="connsiteY606" fmla="*/ 396403 h 896112"/>
                <a:gd name="connsiteX607" fmla="*/ 23076 w 629116"/>
                <a:gd name="connsiteY607" fmla="*/ 400337 h 896112"/>
                <a:gd name="connsiteX608" fmla="*/ 22619 w 629116"/>
                <a:gd name="connsiteY608" fmla="*/ 405966 h 896112"/>
                <a:gd name="connsiteX609" fmla="*/ 27534 w 629116"/>
                <a:gd name="connsiteY609" fmla="*/ 404861 h 896112"/>
                <a:gd name="connsiteX610" fmla="*/ 24962 w 629116"/>
                <a:gd name="connsiteY610" fmla="*/ 409957 h 896112"/>
                <a:gd name="connsiteX611" fmla="*/ 19990 w 629116"/>
                <a:gd name="connsiteY611" fmla="*/ 411719 h 896112"/>
                <a:gd name="connsiteX612" fmla="*/ 14932 w 629116"/>
                <a:gd name="connsiteY612" fmla="*/ 414558 h 896112"/>
                <a:gd name="connsiteX613" fmla="*/ 11912 w 629116"/>
                <a:gd name="connsiteY613" fmla="*/ 418387 h 896112"/>
                <a:gd name="connsiteX614" fmla="*/ 7693 w 629116"/>
                <a:gd name="connsiteY614" fmla="*/ 415806 h 896112"/>
                <a:gd name="connsiteX615" fmla="*/ 5312 w 629116"/>
                <a:gd name="connsiteY615" fmla="*/ 420416 h 896112"/>
                <a:gd name="connsiteX616" fmla="*/ 5664 w 629116"/>
                <a:gd name="connsiteY616" fmla="*/ 425407 h 896112"/>
                <a:gd name="connsiteX617" fmla="*/ 10493 w 629116"/>
                <a:gd name="connsiteY617" fmla="*/ 425845 h 896112"/>
                <a:gd name="connsiteX618" fmla="*/ 12827 w 629116"/>
                <a:gd name="connsiteY618" fmla="*/ 430627 h 896112"/>
                <a:gd name="connsiteX619" fmla="*/ 16885 w 629116"/>
                <a:gd name="connsiteY619" fmla="*/ 433951 h 896112"/>
                <a:gd name="connsiteX620" fmla="*/ 16151 w 629116"/>
                <a:gd name="connsiteY620" fmla="*/ 438704 h 896112"/>
                <a:gd name="connsiteX621" fmla="*/ 11789 w 629116"/>
                <a:gd name="connsiteY621" fmla="*/ 441171 h 896112"/>
                <a:gd name="connsiteX622" fmla="*/ 9007 w 629116"/>
                <a:gd name="connsiteY622" fmla="*/ 446267 h 896112"/>
                <a:gd name="connsiteX623" fmla="*/ 8979 w 629116"/>
                <a:gd name="connsiteY623" fmla="*/ 451229 h 896112"/>
                <a:gd name="connsiteX624" fmla="*/ 9360 w 629116"/>
                <a:gd name="connsiteY624" fmla="*/ 456039 h 896112"/>
                <a:gd name="connsiteX625" fmla="*/ 14161 w 629116"/>
                <a:gd name="connsiteY625" fmla="*/ 456725 h 896112"/>
                <a:gd name="connsiteX626" fmla="*/ 15903 w 629116"/>
                <a:gd name="connsiteY626" fmla="*/ 461954 h 896112"/>
                <a:gd name="connsiteX627" fmla="*/ 16466 w 629116"/>
                <a:gd name="connsiteY627" fmla="*/ 466803 h 896112"/>
                <a:gd name="connsiteX628" fmla="*/ 20609 w 629116"/>
                <a:gd name="connsiteY628" fmla="*/ 469327 h 896112"/>
                <a:gd name="connsiteX629" fmla="*/ 18123 w 629116"/>
                <a:gd name="connsiteY629" fmla="*/ 473946 h 896112"/>
                <a:gd name="connsiteX630" fmla="*/ 14847 w 629116"/>
                <a:gd name="connsiteY630" fmla="*/ 477461 h 896112"/>
                <a:gd name="connsiteX631" fmla="*/ 16856 w 629116"/>
                <a:gd name="connsiteY631" fmla="*/ 483528 h 896112"/>
                <a:gd name="connsiteX632" fmla="*/ 22219 w 629116"/>
                <a:gd name="connsiteY632" fmla="*/ 484443 h 896112"/>
                <a:gd name="connsiteX633" fmla="*/ 24086 w 629116"/>
                <a:gd name="connsiteY633" fmla="*/ 488948 h 896112"/>
                <a:gd name="connsiteX634" fmla="*/ 24514 w 629116"/>
                <a:gd name="connsiteY634" fmla="*/ 494025 h 896112"/>
                <a:gd name="connsiteX635" fmla="*/ 22486 w 629116"/>
                <a:gd name="connsiteY635" fmla="*/ 498606 h 896112"/>
                <a:gd name="connsiteX636" fmla="*/ 25152 w 629116"/>
                <a:gd name="connsiteY636" fmla="*/ 502769 h 896112"/>
                <a:gd name="connsiteX637" fmla="*/ 20161 w 629116"/>
                <a:gd name="connsiteY637" fmla="*/ 504207 h 896112"/>
                <a:gd name="connsiteX638" fmla="*/ 16285 w 629116"/>
                <a:gd name="connsiteY638" fmla="*/ 507760 h 896112"/>
                <a:gd name="connsiteX639" fmla="*/ 11846 w 629116"/>
                <a:gd name="connsiteY639" fmla="*/ 509522 h 896112"/>
                <a:gd name="connsiteX640" fmla="*/ 7378 w 629116"/>
                <a:gd name="connsiteY640" fmla="*/ 512065 h 896112"/>
                <a:gd name="connsiteX641" fmla="*/ 7521 w 629116"/>
                <a:gd name="connsiteY641" fmla="*/ 517428 h 896112"/>
                <a:gd name="connsiteX642" fmla="*/ 3245 w 629116"/>
                <a:gd name="connsiteY642" fmla="*/ 520333 h 896112"/>
                <a:gd name="connsiteX643" fmla="*/ 1816 w 629116"/>
                <a:gd name="connsiteY643" fmla="*/ 525010 h 896112"/>
                <a:gd name="connsiteX644" fmla="*/ -213 w 629116"/>
                <a:gd name="connsiteY644" fmla="*/ 529820 h 896112"/>
                <a:gd name="connsiteX645" fmla="*/ 959 w 629116"/>
                <a:gd name="connsiteY645" fmla="*/ 534830 h 896112"/>
                <a:gd name="connsiteX646" fmla="*/ 1683 w 629116"/>
                <a:gd name="connsiteY646" fmla="*/ 539593 h 896112"/>
                <a:gd name="connsiteX647" fmla="*/ 2978 w 629116"/>
                <a:gd name="connsiteY647" fmla="*/ 544631 h 896112"/>
                <a:gd name="connsiteX648" fmla="*/ 4045 w 629116"/>
                <a:gd name="connsiteY648" fmla="*/ 549670 h 896112"/>
                <a:gd name="connsiteX649" fmla="*/ 7169 w 629116"/>
                <a:gd name="connsiteY649" fmla="*/ 553651 h 896112"/>
                <a:gd name="connsiteX650" fmla="*/ 9493 w 629116"/>
                <a:gd name="connsiteY650" fmla="*/ 558176 h 896112"/>
                <a:gd name="connsiteX651" fmla="*/ 14065 w 629116"/>
                <a:gd name="connsiteY651" fmla="*/ 561386 h 896112"/>
                <a:gd name="connsiteX652" fmla="*/ 18837 w 629116"/>
                <a:gd name="connsiteY652" fmla="*/ 562367 h 896112"/>
                <a:gd name="connsiteX653" fmla="*/ 20771 w 629116"/>
                <a:gd name="connsiteY653" fmla="*/ 566777 h 896112"/>
                <a:gd name="connsiteX654" fmla="*/ 18914 w 629116"/>
                <a:gd name="connsiteY654" fmla="*/ 571520 h 896112"/>
                <a:gd name="connsiteX655" fmla="*/ 16485 w 629116"/>
                <a:gd name="connsiteY655" fmla="*/ 575740 h 896112"/>
                <a:gd name="connsiteX656" fmla="*/ 11922 w 629116"/>
                <a:gd name="connsiteY656" fmla="*/ 578978 h 896112"/>
                <a:gd name="connsiteX657" fmla="*/ 10798 w 629116"/>
                <a:gd name="connsiteY657" fmla="*/ 583989 h 896112"/>
                <a:gd name="connsiteX658" fmla="*/ 6864 w 629116"/>
                <a:gd name="connsiteY658" fmla="*/ 586770 h 896112"/>
                <a:gd name="connsiteX659" fmla="*/ 5607 w 629116"/>
                <a:gd name="connsiteY659" fmla="*/ 591828 h 896112"/>
                <a:gd name="connsiteX660" fmla="*/ 4483 w 629116"/>
                <a:gd name="connsiteY660" fmla="*/ 596571 h 896112"/>
                <a:gd name="connsiteX661" fmla="*/ 7884 w 629116"/>
                <a:gd name="connsiteY661" fmla="*/ 600086 h 896112"/>
                <a:gd name="connsiteX662" fmla="*/ 11427 w 629116"/>
                <a:gd name="connsiteY662" fmla="*/ 603324 h 896112"/>
                <a:gd name="connsiteX663" fmla="*/ 15123 w 629116"/>
                <a:gd name="connsiteY663" fmla="*/ 606591 h 896112"/>
                <a:gd name="connsiteX664" fmla="*/ 15551 w 629116"/>
                <a:gd name="connsiteY664" fmla="*/ 611354 h 896112"/>
                <a:gd name="connsiteX665" fmla="*/ 14894 w 629116"/>
                <a:gd name="connsiteY665" fmla="*/ 616821 h 896112"/>
                <a:gd name="connsiteX666" fmla="*/ 16951 w 629116"/>
                <a:gd name="connsiteY666" fmla="*/ 621527 h 896112"/>
                <a:gd name="connsiteX667" fmla="*/ 20314 w 629116"/>
                <a:gd name="connsiteY667" fmla="*/ 624918 h 896112"/>
                <a:gd name="connsiteX668" fmla="*/ 20514 w 629116"/>
                <a:gd name="connsiteY668" fmla="*/ 630175 h 896112"/>
                <a:gd name="connsiteX669" fmla="*/ 22333 w 629116"/>
                <a:gd name="connsiteY669" fmla="*/ 634814 h 896112"/>
                <a:gd name="connsiteX670" fmla="*/ 24619 w 629116"/>
                <a:gd name="connsiteY670" fmla="*/ 639176 h 896112"/>
                <a:gd name="connsiteX671" fmla="*/ 29105 w 629116"/>
                <a:gd name="connsiteY671" fmla="*/ 641148 h 896112"/>
                <a:gd name="connsiteX672" fmla="*/ 31562 w 629116"/>
                <a:gd name="connsiteY672" fmla="*/ 636747 h 896112"/>
                <a:gd name="connsiteX673" fmla="*/ 36382 w 629116"/>
                <a:gd name="connsiteY673" fmla="*/ 635205 h 896112"/>
                <a:gd name="connsiteX674" fmla="*/ 40907 w 629116"/>
                <a:gd name="connsiteY674" fmla="*/ 637767 h 896112"/>
                <a:gd name="connsiteX675" fmla="*/ 43469 w 629116"/>
                <a:gd name="connsiteY675" fmla="*/ 641825 h 896112"/>
                <a:gd name="connsiteX676" fmla="*/ 43679 w 629116"/>
                <a:gd name="connsiteY676" fmla="*/ 646682 h 896112"/>
                <a:gd name="connsiteX677" fmla="*/ 48326 w 629116"/>
                <a:gd name="connsiteY677" fmla="*/ 644682 h 896112"/>
                <a:gd name="connsiteX678" fmla="*/ 51051 w 629116"/>
                <a:gd name="connsiteY678" fmla="*/ 648883 h 896112"/>
                <a:gd name="connsiteX679" fmla="*/ 55870 w 629116"/>
                <a:gd name="connsiteY679" fmla="*/ 649454 h 896112"/>
                <a:gd name="connsiteX680" fmla="*/ 60433 w 629116"/>
                <a:gd name="connsiteY680" fmla="*/ 651530 h 896112"/>
                <a:gd name="connsiteX681" fmla="*/ 65786 w 629116"/>
                <a:gd name="connsiteY681" fmla="*/ 649511 h 896112"/>
                <a:gd name="connsiteX682" fmla="*/ 69691 w 629116"/>
                <a:gd name="connsiteY682" fmla="*/ 646292 h 896112"/>
                <a:gd name="connsiteX683" fmla="*/ 74111 w 629116"/>
                <a:gd name="connsiteY683" fmla="*/ 648311 h 896112"/>
                <a:gd name="connsiteX684" fmla="*/ 76064 w 629116"/>
                <a:gd name="connsiteY684" fmla="*/ 653588 h 896112"/>
                <a:gd name="connsiteX685" fmla="*/ 78197 w 629116"/>
                <a:gd name="connsiteY685" fmla="*/ 658036 h 896112"/>
                <a:gd name="connsiteX686" fmla="*/ 83112 w 629116"/>
                <a:gd name="connsiteY686" fmla="*/ 660227 h 896112"/>
                <a:gd name="connsiteX687" fmla="*/ 86341 w 629116"/>
                <a:gd name="connsiteY687" fmla="*/ 664265 h 896112"/>
                <a:gd name="connsiteX688" fmla="*/ 91799 w 629116"/>
                <a:gd name="connsiteY688" fmla="*/ 665237 h 896112"/>
                <a:gd name="connsiteX689" fmla="*/ 96599 w 629116"/>
                <a:gd name="connsiteY689" fmla="*/ 665208 h 896112"/>
                <a:gd name="connsiteX690" fmla="*/ 101067 w 629116"/>
                <a:gd name="connsiteY690" fmla="*/ 667085 h 896112"/>
                <a:gd name="connsiteX691" fmla="*/ 106039 w 629116"/>
                <a:gd name="connsiteY691" fmla="*/ 667856 h 896112"/>
                <a:gd name="connsiteX692" fmla="*/ 109839 w 629116"/>
                <a:gd name="connsiteY692" fmla="*/ 671238 h 896112"/>
                <a:gd name="connsiteX693" fmla="*/ 113563 w 629116"/>
                <a:gd name="connsiteY693" fmla="*/ 674705 h 896112"/>
                <a:gd name="connsiteX694" fmla="*/ 117630 w 629116"/>
                <a:gd name="connsiteY694" fmla="*/ 677448 h 896112"/>
                <a:gd name="connsiteX695" fmla="*/ 122117 w 629116"/>
                <a:gd name="connsiteY695" fmla="*/ 679429 h 896112"/>
                <a:gd name="connsiteX696" fmla="*/ 119307 w 629116"/>
                <a:gd name="connsiteY696" fmla="*/ 683296 h 896112"/>
                <a:gd name="connsiteX697" fmla="*/ 115802 w 629116"/>
                <a:gd name="connsiteY697" fmla="*/ 687449 h 896112"/>
                <a:gd name="connsiteX698" fmla="*/ 113297 w 629116"/>
                <a:gd name="connsiteY698" fmla="*/ 692050 h 896112"/>
                <a:gd name="connsiteX699" fmla="*/ 110582 w 629116"/>
                <a:gd name="connsiteY699" fmla="*/ 696508 h 896112"/>
                <a:gd name="connsiteX700" fmla="*/ 105876 w 629116"/>
                <a:gd name="connsiteY700" fmla="*/ 697936 h 896112"/>
                <a:gd name="connsiteX701" fmla="*/ 101324 w 629116"/>
                <a:gd name="connsiteY701" fmla="*/ 699974 h 896112"/>
                <a:gd name="connsiteX702" fmla="*/ 99323 w 629116"/>
                <a:gd name="connsiteY702" fmla="*/ 704537 h 896112"/>
                <a:gd name="connsiteX703" fmla="*/ 95314 w 629116"/>
                <a:gd name="connsiteY703" fmla="*/ 708176 h 896112"/>
                <a:gd name="connsiteX704" fmla="*/ 90370 w 629116"/>
                <a:gd name="connsiteY704" fmla="*/ 711023 h 896112"/>
                <a:gd name="connsiteX705" fmla="*/ 87475 w 629116"/>
                <a:gd name="connsiteY705" fmla="*/ 715015 h 896112"/>
                <a:gd name="connsiteX706" fmla="*/ 85360 w 629116"/>
                <a:gd name="connsiteY706" fmla="*/ 720244 h 896112"/>
                <a:gd name="connsiteX707" fmla="*/ 84503 w 629116"/>
                <a:gd name="connsiteY707" fmla="*/ 725139 h 896112"/>
                <a:gd name="connsiteX708" fmla="*/ 81150 w 629116"/>
                <a:gd name="connsiteY708" fmla="*/ 729588 h 896112"/>
                <a:gd name="connsiteX709" fmla="*/ 78978 w 629116"/>
                <a:gd name="connsiteY709" fmla="*/ 734255 h 896112"/>
                <a:gd name="connsiteX710" fmla="*/ 76825 w 629116"/>
                <a:gd name="connsiteY710" fmla="*/ 738922 h 896112"/>
                <a:gd name="connsiteX711" fmla="*/ 76625 w 629116"/>
                <a:gd name="connsiteY711" fmla="*/ 743942 h 896112"/>
                <a:gd name="connsiteX712" fmla="*/ 72853 w 629116"/>
                <a:gd name="connsiteY712" fmla="*/ 747123 h 896112"/>
                <a:gd name="connsiteX713" fmla="*/ 70444 w 629116"/>
                <a:gd name="connsiteY713" fmla="*/ 752933 h 896112"/>
                <a:gd name="connsiteX714" fmla="*/ 67243 w 629116"/>
                <a:gd name="connsiteY714" fmla="*/ 757401 h 896112"/>
                <a:gd name="connsiteX715" fmla="*/ 64186 w 629116"/>
                <a:gd name="connsiteY715" fmla="*/ 761259 h 896112"/>
                <a:gd name="connsiteX716" fmla="*/ 60500 w 629116"/>
                <a:gd name="connsiteY716" fmla="*/ 766173 h 896112"/>
                <a:gd name="connsiteX717" fmla="*/ 59052 w 629116"/>
                <a:gd name="connsiteY717" fmla="*/ 771069 h 896112"/>
                <a:gd name="connsiteX718" fmla="*/ 58261 w 629116"/>
                <a:gd name="connsiteY718" fmla="*/ 775974 h 896112"/>
                <a:gd name="connsiteX719" fmla="*/ 60433 w 629116"/>
                <a:gd name="connsiteY719" fmla="*/ 781194 h 896112"/>
                <a:gd name="connsiteX720" fmla="*/ 57556 w 629116"/>
                <a:gd name="connsiteY720" fmla="*/ 785823 h 896112"/>
                <a:gd name="connsiteX721" fmla="*/ 56194 w 629116"/>
                <a:gd name="connsiteY721" fmla="*/ 790510 h 896112"/>
                <a:gd name="connsiteX722" fmla="*/ 53775 w 629116"/>
                <a:gd name="connsiteY722" fmla="*/ 795377 h 896112"/>
                <a:gd name="connsiteX723" fmla="*/ 51489 w 629116"/>
                <a:gd name="connsiteY723" fmla="*/ 800006 h 896112"/>
                <a:gd name="connsiteX724" fmla="*/ 49727 w 629116"/>
                <a:gd name="connsiteY724" fmla="*/ 804740 h 896112"/>
                <a:gd name="connsiteX725" fmla="*/ 49651 w 629116"/>
                <a:gd name="connsiteY725" fmla="*/ 809503 h 896112"/>
                <a:gd name="connsiteX726" fmla="*/ 46927 w 629116"/>
                <a:gd name="connsiteY726" fmla="*/ 814322 h 896112"/>
                <a:gd name="connsiteX727" fmla="*/ 48726 w 629116"/>
                <a:gd name="connsiteY727" fmla="*/ 819704 h 896112"/>
                <a:gd name="connsiteX728" fmla="*/ 50222 w 629116"/>
                <a:gd name="connsiteY728" fmla="*/ 825038 h 896112"/>
                <a:gd name="connsiteX729" fmla="*/ 55023 w 629116"/>
                <a:gd name="connsiteY729" fmla="*/ 824381 h 896112"/>
                <a:gd name="connsiteX730" fmla="*/ 53194 w 629116"/>
                <a:gd name="connsiteY730" fmla="*/ 829324 h 896112"/>
                <a:gd name="connsiteX731" fmla="*/ 58337 w 629116"/>
                <a:gd name="connsiteY731" fmla="*/ 831820 h 896112"/>
                <a:gd name="connsiteX732" fmla="*/ 63357 w 629116"/>
                <a:gd name="connsiteY732" fmla="*/ 831477 h 896112"/>
                <a:gd name="connsiteX733" fmla="*/ 67539 w 629116"/>
                <a:gd name="connsiteY733" fmla="*/ 828591 h 896112"/>
                <a:gd name="connsiteX734" fmla="*/ 72949 w 629116"/>
                <a:gd name="connsiteY734" fmla="*/ 829686 h 896112"/>
                <a:gd name="connsiteX735" fmla="*/ 74416 w 629116"/>
                <a:gd name="connsiteY735" fmla="*/ 834267 h 896112"/>
                <a:gd name="connsiteX736" fmla="*/ 79207 w 629116"/>
                <a:gd name="connsiteY736" fmla="*/ 833972 h 896112"/>
                <a:gd name="connsiteX737" fmla="*/ 84141 w 629116"/>
                <a:gd name="connsiteY737" fmla="*/ 833925 h 896112"/>
                <a:gd name="connsiteX738" fmla="*/ 89408 w 629116"/>
                <a:gd name="connsiteY738" fmla="*/ 832629 h 896112"/>
                <a:gd name="connsiteX739" fmla="*/ 93952 w 629116"/>
                <a:gd name="connsiteY739" fmla="*/ 831067 h 896112"/>
                <a:gd name="connsiteX740" fmla="*/ 99219 w 629116"/>
                <a:gd name="connsiteY740" fmla="*/ 830619 h 896112"/>
                <a:gd name="connsiteX741" fmla="*/ 102486 w 629116"/>
                <a:gd name="connsiteY741" fmla="*/ 834115 h 896112"/>
                <a:gd name="connsiteX742" fmla="*/ 106848 w 629116"/>
                <a:gd name="connsiteY742" fmla="*/ 837525 h 896112"/>
                <a:gd name="connsiteX743" fmla="*/ 111677 w 629116"/>
                <a:gd name="connsiteY743" fmla="*/ 838154 h 896112"/>
                <a:gd name="connsiteX744" fmla="*/ 115631 w 629116"/>
                <a:gd name="connsiteY744" fmla="*/ 834353 h 896112"/>
                <a:gd name="connsiteX745" fmla="*/ 120735 w 629116"/>
                <a:gd name="connsiteY745" fmla="*/ 833353 h 896112"/>
                <a:gd name="connsiteX746" fmla="*/ 123717 w 629116"/>
                <a:gd name="connsiteY746" fmla="*/ 837144 h 896112"/>
                <a:gd name="connsiteX747" fmla="*/ 124984 w 629116"/>
                <a:gd name="connsiteY747" fmla="*/ 831705 h 896112"/>
                <a:gd name="connsiteX748" fmla="*/ 120355 w 629116"/>
                <a:gd name="connsiteY748" fmla="*/ 829315 h 896112"/>
                <a:gd name="connsiteX749" fmla="*/ 116002 w 629116"/>
                <a:gd name="connsiteY749" fmla="*/ 831353 h 896112"/>
                <a:gd name="connsiteX750" fmla="*/ 112754 w 629116"/>
                <a:gd name="connsiteY750" fmla="*/ 827829 h 896112"/>
                <a:gd name="connsiteX751" fmla="*/ 113182 w 629116"/>
                <a:gd name="connsiteY751" fmla="*/ 822961 h 896112"/>
                <a:gd name="connsiteX752" fmla="*/ 116564 w 629116"/>
                <a:gd name="connsiteY752" fmla="*/ 819437 h 896112"/>
                <a:gd name="connsiteX753" fmla="*/ 120535 w 629116"/>
                <a:gd name="connsiteY753" fmla="*/ 816599 h 896112"/>
                <a:gd name="connsiteX754" fmla="*/ 125451 w 629116"/>
                <a:gd name="connsiteY754" fmla="*/ 816361 h 896112"/>
                <a:gd name="connsiteX755" fmla="*/ 129803 w 629116"/>
                <a:gd name="connsiteY755" fmla="*/ 818389 h 896112"/>
                <a:gd name="connsiteX756" fmla="*/ 134414 w 629116"/>
                <a:gd name="connsiteY756" fmla="*/ 820494 h 896112"/>
                <a:gd name="connsiteX757" fmla="*/ 136109 w 629116"/>
                <a:gd name="connsiteY757" fmla="*/ 825552 h 896112"/>
                <a:gd name="connsiteX758" fmla="*/ 139062 w 629116"/>
                <a:gd name="connsiteY758" fmla="*/ 830429 h 896112"/>
                <a:gd name="connsiteX759" fmla="*/ 139815 w 629116"/>
                <a:gd name="connsiteY759" fmla="*/ 825571 h 896112"/>
                <a:gd name="connsiteX760" fmla="*/ 144691 w 629116"/>
                <a:gd name="connsiteY760" fmla="*/ 827772 h 896112"/>
                <a:gd name="connsiteX761" fmla="*/ 145501 w 629116"/>
                <a:gd name="connsiteY761" fmla="*/ 832839 h 896112"/>
                <a:gd name="connsiteX762" fmla="*/ 150159 w 629116"/>
                <a:gd name="connsiteY762" fmla="*/ 834449 h 896112"/>
                <a:gd name="connsiteX763" fmla="*/ 155350 w 629116"/>
                <a:gd name="connsiteY763" fmla="*/ 832886 h 896112"/>
                <a:gd name="connsiteX764" fmla="*/ 160141 w 629116"/>
                <a:gd name="connsiteY764" fmla="*/ 833687 h 896112"/>
                <a:gd name="connsiteX765" fmla="*/ 164694 w 629116"/>
                <a:gd name="connsiteY765" fmla="*/ 836030 h 896112"/>
                <a:gd name="connsiteX766" fmla="*/ 169151 w 629116"/>
                <a:gd name="connsiteY766" fmla="*/ 838278 h 896112"/>
                <a:gd name="connsiteX767" fmla="*/ 174123 w 629116"/>
                <a:gd name="connsiteY767" fmla="*/ 838658 h 896112"/>
                <a:gd name="connsiteX768" fmla="*/ 177809 w 629116"/>
                <a:gd name="connsiteY768" fmla="*/ 841821 h 896112"/>
                <a:gd name="connsiteX769" fmla="*/ 182124 w 629116"/>
                <a:gd name="connsiteY769" fmla="*/ 845021 h 896112"/>
                <a:gd name="connsiteX770" fmla="*/ 185725 w 629116"/>
                <a:gd name="connsiteY770" fmla="*/ 848403 h 896112"/>
                <a:gd name="connsiteX771" fmla="*/ 189173 w 629116"/>
                <a:gd name="connsiteY771" fmla="*/ 852213 h 896112"/>
                <a:gd name="connsiteX772" fmla="*/ 192878 w 629116"/>
                <a:gd name="connsiteY772" fmla="*/ 855251 h 896112"/>
                <a:gd name="connsiteX773" fmla="*/ 197450 w 629116"/>
                <a:gd name="connsiteY773" fmla="*/ 857575 h 896112"/>
                <a:gd name="connsiteX774" fmla="*/ 202327 w 629116"/>
                <a:gd name="connsiteY774" fmla="*/ 858013 h 896112"/>
                <a:gd name="connsiteX775" fmla="*/ 206661 w 629116"/>
                <a:gd name="connsiteY775" fmla="*/ 855594 h 896112"/>
                <a:gd name="connsiteX776" fmla="*/ 209823 w 629116"/>
                <a:gd name="connsiteY776" fmla="*/ 851994 h 896112"/>
                <a:gd name="connsiteX777" fmla="*/ 212671 w 629116"/>
                <a:gd name="connsiteY777" fmla="*/ 855889 h 896112"/>
                <a:gd name="connsiteX778" fmla="*/ 217062 w 629116"/>
                <a:gd name="connsiteY778" fmla="*/ 858442 h 896112"/>
                <a:gd name="connsiteX779" fmla="*/ 221786 w 629116"/>
                <a:gd name="connsiteY779" fmla="*/ 859804 h 896112"/>
                <a:gd name="connsiteX780" fmla="*/ 223949 w 629116"/>
                <a:gd name="connsiteY780" fmla="*/ 864967 h 896112"/>
                <a:gd name="connsiteX781" fmla="*/ 227882 w 629116"/>
                <a:gd name="connsiteY781" fmla="*/ 868443 h 896112"/>
                <a:gd name="connsiteX782" fmla="*/ 230730 w 629116"/>
                <a:gd name="connsiteY782" fmla="*/ 872558 h 896112"/>
                <a:gd name="connsiteX783" fmla="*/ 229064 w 629116"/>
                <a:gd name="connsiteY783" fmla="*/ 877244 h 896112"/>
                <a:gd name="connsiteX784" fmla="*/ 232873 w 629116"/>
                <a:gd name="connsiteY784" fmla="*/ 880711 h 896112"/>
                <a:gd name="connsiteX785" fmla="*/ 237998 w 629116"/>
                <a:gd name="connsiteY785" fmla="*/ 879302 h 896112"/>
                <a:gd name="connsiteX786" fmla="*/ 236531 w 629116"/>
                <a:gd name="connsiteY786" fmla="*/ 885502 h 896112"/>
                <a:gd name="connsiteX787" fmla="*/ 233798 w 629116"/>
                <a:gd name="connsiteY787" fmla="*/ 889893 h 896112"/>
                <a:gd name="connsiteX788" fmla="*/ 422526 w 629116"/>
                <a:gd name="connsiteY788" fmla="*/ 100795 h 896112"/>
                <a:gd name="connsiteX789" fmla="*/ 421278 w 629116"/>
                <a:gd name="connsiteY789" fmla="*/ 95718 h 896112"/>
                <a:gd name="connsiteX790" fmla="*/ 419821 w 629116"/>
                <a:gd name="connsiteY790" fmla="*/ 90479 h 896112"/>
                <a:gd name="connsiteX791" fmla="*/ 416659 w 629116"/>
                <a:gd name="connsiteY791" fmla="*/ 85812 h 896112"/>
                <a:gd name="connsiteX792" fmla="*/ 411343 w 629116"/>
                <a:gd name="connsiteY792" fmla="*/ 84307 h 896112"/>
                <a:gd name="connsiteX793" fmla="*/ 406619 w 629116"/>
                <a:gd name="connsiteY793" fmla="*/ 87489 h 896112"/>
                <a:gd name="connsiteX794" fmla="*/ 405552 w 629116"/>
                <a:gd name="connsiteY794" fmla="*/ 93622 h 896112"/>
                <a:gd name="connsiteX795" fmla="*/ 409639 w 629116"/>
                <a:gd name="connsiteY795" fmla="*/ 96356 h 896112"/>
                <a:gd name="connsiteX796" fmla="*/ 415725 w 629116"/>
                <a:gd name="connsiteY796" fmla="*/ 99347 h 896112"/>
                <a:gd name="connsiteX797" fmla="*/ 421735 w 629116"/>
                <a:gd name="connsiteY797" fmla="*/ 100414 h 896112"/>
                <a:gd name="connsiteX798" fmla="*/ 534235 w 629116"/>
                <a:gd name="connsiteY798" fmla="*/ 106281 h 896112"/>
                <a:gd name="connsiteX799" fmla="*/ 536283 w 629116"/>
                <a:gd name="connsiteY799" fmla="*/ 101871 h 896112"/>
                <a:gd name="connsiteX800" fmla="*/ 538159 w 629116"/>
                <a:gd name="connsiteY800" fmla="*/ 97042 h 896112"/>
                <a:gd name="connsiteX801" fmla="*/ 540674 w 629116"/>
                <a:gd name="connsiteY801" fmla="*/ 92670 h 896112"/>
                <a:gd name="connsiteX802" fmla="*/ 536626 w 629116"/>
                <a:gd name="connsiteY802" fmla="*/ 96871 h 896112"/>
                <a:gd name="connsiteX803" fmla="*/ 535044 w 629116"/>
                <a:gd name="connsiteY803" fmla="*/ 101738 h 896112"/>
                <a:gd name="connsiteX804" fmla="*/ 552066 w 629116"/>
                <a:gd name="connsiteY804" fmla="*/ 135018 h 896112"/>
                <a:gd name="connsiteX805" fmla="*/ 554485 w 629116"/>
                <a:gd name="connsiteY805" fmla="*/ 129560 h 896112"/>
                <a:gd name="connsiteX806" fmla="*/ 557695 w 629116"/>
                <a:gd name="connsiteY806" fmla="*/ 125522 h 896112"/>
                <a:gd name="connsiteX807" fmla="*/ 563467 w 629116"/>
                <a:gd name="connsiteY807" fmla="*/ 123941 h 896112"/>
                <a:gd name="connsiteX808" fmla="*/ 569020 w 629116"/>
                <a:gd name="connsiteY808" fmla="*/ 124426 h 896112"/>
                <a:gd name="connsiteX809" fmla="*/ 571097 w 629116"/>
                <a:gd name="connsiteY809" fmla="*/ 130580 h 896112"/>
                <a:gd name="connsiteX810" fmla="*/ 575412 w 629116"/>
                <a:gd name="connsiteY810" fmla="*/ 126465 h 896112"/>
                <a:gd name="connsiteX811" fmla="*/ 572859 w 629116"/>
                <a:gd name="connsiteY811" fmla="*/ 120702 h 896112"/>
                <a:gd name="connsiteX812" fmla="*/ 568240 w 629116"/>
                <a:gd name="connsiteY812" fmla="*/ 118188 h 896112"/>
                <a:gd name="connsiteX813" fmla="*/ 566525 w 629116"/>
                <a:gd name="connsiteY813" fmla="*/ 112539 h 896112"/>
                <a:gd name="connsiteX814" fmla="*/ 567477 w 629116"/>
                <a:gd name="connsiteY814" fmla="*/ 107605 h 896112"/>
                <a:gd name="connsiteX815" fmla="*/ 572449 w 629116"/>
                <a:gd name="connsiteY815" fmla="*/ 103910 h 896112"/>
                <a:gd name="connsiteX816" fmla="*/ 573268 w 629116"/>
                <a:gd name="connsiteY816" fmla="*/ 99042 h 896112"/>
                <a:gd name="connsiteX817" fmla="*/ 567534 w 629116"/>
                <a:gd name="connsiteY817" fmla="*/ 97223 h 896112"/>
                <a:gd name="connsiteX818" fmla="*/ 562772 w 629116"/>
                <a:gd name="connsiteY818" fmla="*/ 97071 h 896112"/>
                <a:gd name="connsiteX819" fmla="*/ 558009 w 629116"/>
                <a:gd name="connsiteY819" fmla="*/ 94966 h 896112"/>
                <a:gd name="connsiteX820" fmla="*/ 555866 w 629116"/>
                <a:gd name="connsiteY820" fmla="*/ 89127 h 896112"/>
                <a:gd name="connsiteX821" fmla="*/ 560391 w 629116"/>
                <a:gd name="connsiteY821" fmla="*/ 85326 h 896112"/>
                <a:gd name="connsiteX822" fmla="*/ 554837 w 629116"/>
                <a:gd name="connsiteY822" fmla="*/ 85193 h 896112"/>
                <a:gd name="connsiteX823" fmla="*/ 549466 w 629116"/>
                <a:gd name="connsiteY823" fmla="*/ 83402 h 896112"/>
                <a:gd name="connsiteX824" fmla="*/ 546227 w 629116"/>
                <a:gd name="connsiteY824" fmla="*/ 87774 h 896112"/>
                <a:gd name="connsiteX825" fmla="*/ 547189 w 629116"/>
                <a:gd name="connsiteY825" fmla="*/ 95470 h 896112"/>
                <a:gd name="connsiteX826" fmla="*/ 540531 w 629116"/>
                <a:gd name="connsiteY826" fmla="*/ 97328 h 896112"/>
                <a:gd name="connsiteX827" fmla="*/ 540531 w 629116"/>
                <a:gd name="connsiteY827" fmla="*/ 102148 h 896112"/>
                <a:gd name="connsiteX828" fmla="*/ 544350 w 629116"/>
                <a:gd name="connsiteY828" fmla="*/ 105634 h 896112"/>
                <a:gd name="connsiteX829" fmla="*/ 540141 w 629116"/>
                <a:gd name="connsiteY829" fmla="*/ 109825 h 896112"/>
                <a:gd name="connsiteX830" fmla="*/ 542731 w 629116"/>
                <a:gd name="connsiteY830" fmla="*/ 115121 h 896112"/>
                <a:gd name="connsiteX831" fmla="*/ 537378 w 629116"/>
                <a:gd name="connsiteY831" fmla="*/ 118721 h 896112"/>
                <a:gd name="connsiteX832" fmla="*/ 537883 w 629116"/>
                <a:gd name="connsiteY832" fmla="*/ 124674 h 896112"/>
                <a:gd name="connsiteX833" fmla="*/ 541912 w 629116"/>
                <a:gd name="connsiteY833" fmla="*/ 128941 h 896112"/>
                <a:gd name="connsiteX834" fmla="*/ 545827 w 629116"/>
                <a:gd name="connsiteY834" fmla="*/ 131789 h 896112"/>
                <a:gd name="connsiteX835" fmla="*/ 551142 w 629116"/>
                <a:gd name="connsiteY835" fmla="*/ 134751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</a:cxnLst>
              <a:rect l="l" t="t" r="r" b="b"/>
              <a:pathLst>
                <a:path w="629116" h="896112">
                  <a:moveTo>
                    <a:pt x="127822" y="138876"/>
                  </a:moveTo>
                  <a:lnTo>
                    <a:pt x="133671" y="139505"/>
                  </a:lnTo>
                  <a:lnTo>
                    <a:pt x="139348" y="140000"/>
                  </a:lnTo>
                  <a:lnTo>
                    <a:pt x="144110" y="138695"/>
                  </a:lnTo>
                  <a:lnTo>
                    <a:pt x="138262" y="138104"/>
                  </a:lnTo>
                  <a:lnTo>
                    <a:pt x="132518" y="137942"/>
                  </a:lnTo>
                  <a:lnTo>
                    <a:pt x="127822" y="138876"/>
                  </a:lnTo>
                  <a:close/>
                  <a:moveTo>
                    <a:pt x="115592" y="148629"/>
                  </a:moveTo>
                  <a:lnTo>
                    <a:pt x="120869" y="145886"/>
                  </a:lnTo>
                  <a:lnTo>
                    <a:pt x="117145" y="142715"/>
                  </a:lnTo>
                  <a:lnTo>
                    <a:pt x="114859" y="147010"/>
                  </a:lnTo>
                  <a:close/>
                  <a:moveTo>
                    <a:pt x="239417" y="32891"/>
                  </a:moveTo>
                  <a:lnTo>
                    <a:pt x="242561" y="23538"/>
                  </a:lnTo>
                  <a:lnTo>
                    <a:pt x="245942" y="19728"/>
                  </a:lnTo>
                  <a:lnTo>
                    <a:pt x="249923" y="23661"/>
                  </a:lnTo>
                  <a:lnTo>
                    <a:pt x="254438" y="21757"/>
                  </a:lnTo>
                  <a:lnTo>
                    <a:pt x="249942" y="19318"/>
                  </a:lnTo>
                  <a:lnTo>
                    <a:pt x="248438" y="13803"/>
                  </a:lnTo>
                  <a:lnTo>
                    <a:pt x="249400" y="8898"/>
                  </a:lnTo>
                  <a:lnTo>
                    <a:pt x="254381" y="5793"/>
                  </a:lnTo>
                  <a:lnTo>
                    <a:pt x="256257" y="-75"/>
                  </a:lnTo>
                  <a:lnTo>
                    <a:pt x="251028" y="1011"/>
                  </a:lnTo>
                  <a:lnTo>
                    <a:pt x="248342" y="6173"/>
                  </a:lnTo>
                  <a:lnTo>
                    <a:pt x="245923" y="10831"/>
                  </a:lnTo>
                  <a:lnTo>
                    <a:pt x="243875" y="15556"/>
                  </a:lnTo>
                  <a:lnTo>
                    <a:pt x="242437" y="20385"/>
                  </a:lnTo>
                  <a:lnTo>
                    <a:pt x="241189" y="25243"/>
                  </a:lnTo>
                  <a:lnTo>
                    <a:pt x="240055" y="30129"/>
                  </a:lnTo>
                  <a:close/>
                  <a:moveTo>
                    <a:pt x="241665" y="49769"/>
                  </a:moveTo>
                  <a:lnTo>
                    <a:pt x="242789" y="45016"/>
                  </a:lnTo>
                  <a:lnTo>
                    <a:pt x="242884" y="40130"/>
                  </a:lnTo>
                  <a:lnTo>
                    <a:pt x="239132" y="43292"/>
                  </a:lnTo>
                  <a:lnTo>
                    <a:pt x="240932" y="48045"/>
                  </a:lnTo>
                  <a:close/>
                  <a:moveTo>
                    <a:pt x="148739" y="137361"/>
                  </a:moveTo>
                  <a:lnTo>
                    <a:pt x="154140" y="137999"/>
                  </a:lnTo>
                  <a:lnTo>
                    <a:pt x="160188" y="139523"/>
                  </a:lnTo>
                  <a:lnTo>
                    <a:pt x="151692" y="135723"/>
                  </a:lnTo>
                  <a:close/>
                  <a:moveTo>
                    <a:pt x="168123" y="138790"/>
                  </a:moveTo>
                  <a:lnTo>
                    <a:pt x="174257" y="138228"/>
                  </a:lnTo>
                  <a:lnTo>
                    <a:pt x="180010" y="138228"/>
                  </a:lnTo>
                  <a:lnTo>
                    <a:pt x="174514" y="136818"/>
                  </a:lnTo>
                  <a:lnTo>
                    <a:pt x="169523" y="136295"/>
                  </a:lnTo>
                  <a:close/>
                  <a:moveTo>
                    <a:pt x="182163" y="136961"/>
                  </a:moveTo>
                  <a:lnTo>
                    <a:pt x="187363" y="137285"/>
                  </a:lnTo>
                  <a:lnTo>
                    <a:pt x="181896" y="135752"/>
                  </a:lnTo>
                  <a:close/>
                  <a:moveTo>
                    <a:pt x="201250" y="139847"/>
                  </a:moveTo>
                  <a:lnTo>
                    <a:pt x="197555" y="136542"/>
                  </a:lnTo>
                  <a:lnTo>
                    <a:pt x="201250" y="139847"/>
                  </a:lnTo>
                  <a:close/>
                  <a:moveTo>
                    <a:pt x="254762" y="44321"/>
                  </a:moveTo>
                  <a:lnTo>
                    <a:pt x="258324" y="40025"/>
                  </a:lnTo>
                  <a:lnTo>
                    <a:pt x="255238" y="36158"/>
                  </a:lnTo>
                  <a:lnTo>
                    <a:pt x="250409" y="34244"/>
                  </a:lnTo>
                  <a:lnTo>
                    <a:pt x="246342" y="38492"/>
                  </a:lnTo>
                  <a:lnTo>
                    <a:pt x="249561" y="42102"/>
                  </a:lnTo>
                  <a:lnTo>
                    <a:pt x="254762" y="44321"/>
                  </a:lnTo>
                  <a:close/>
                  <a:moveTo>
                    <a:pt x="253791" y="50017"/>
                  </a:moveTo>
                  <a:lnTo>
                    <a:pt x="259648" y="48798"/>
                  </a:lnTo>
                  <a:lnTo>
                    <a:pt x="254038" y="48769"/>
                  </a:lnTo>
                  <a:close/>
                  <a:moveTo>
                    <a:pt x="246828" y="72734"/>
                  </a:moveTo>
                  <a:lnTo>
                    <a:pt x="246885" y="67943"/>
                  </a:lnTo>
                  <a:lnTo>
                    <a:pt x="246828" y="72734"/>
                  </a:lnTo>
                  <a:close/>
                  <a:moveTo>
                    <a:pt x="255677" y="65905"/>
                  </a:moveTo>
                  <a:lnTo>
                    <a:pt x="260487" y="64514"/>
                  </a:lnTo>
                  <a:lnTo>
                    <a:pt x="262182" y="59857"/>
                  </a:lnTo>
                  <a:lnTo>
                    <a:pt x="257296" y="60980"/>
                  </a:lnTo>
                  <a:lnTo>
                    <a:pt x="255638" y="65781"/>
                  </a:lnTo>
                  <a:close/>
                  <a:moveTo>
                    <a:pt x="233855" y="891665"/>
                  </a:moveTo>
                  <a:lnTo>
                    <a:pt x="238713" y="891303"/>
                  </a:lnTo>
                  <a:lnTo>
                    <a:pt x="243732" y="889522"/>
                  </a:lnTo>
                  <a:lnTo>
                    <a:pt x="247828" y="886360"/>
                  </a:lnTo>
                  <a:lnTo>
                    <a:pt x="251362" y="882588"/>
                  </a:lnTo>
                  <a:lnTo>
                    <a:pt x="254991" y="879064"/>
                  </a:lnTo>
                  <a:lnTo>
                    <a:pt x="257667" y="874892"/>
                  </a:lnTo>
                  <a:lnTo>
                    <a:pt x="256457" y="870015"/>
                  </a:lnTo>
                  <a:lnTo>
                    <a:pt x="257505" y="865281"/>
                  </a:lnTo>
                  <a:lnTo>
                    <a:pt x="257496" y="860147"/>
                  </a:lnTo>
                  <a:lnTo>
                    <a:pt x="260563" y="864348"/>
                  </a:lnTo>
                  <a:lnTo>
                    <a:pt x="265220" y="866214"/>
                  </a:lnTo>
                  <a:lnTo>
                    <a:pt x="269650" y="863500"/>
                  </a:lnTo>
                  <a:lnTo>
                    <a:pt x="275269" y="864814"/>
                  </a:lnTo>
                  <a:lnTo>
                    <a:pt x="278775" y="868091"/>
                  </a:lnTo>
                  <a:lnTo>
                    <a:pt x="283327" y="870758"/>
                  </a:lnTo>
                  <a:lnTo>
                    <a:pt x="288290" y="869424"/>
                  </a:lnTo>
                  <a:lnTo>
                    <a:pt x="287957" y="874377"/>
                  </a:lnTo>
                  <a:lnTo>
                    <a:pt x="292671" y="876216"/>
                  </a:lnTo>
                  <a:lnTo>
                    <a:pt x="295415" y="881750"/>
                  </a:lnTo>
                  <a:lnTo>
                    <a:pt x="298253" y="886445"/>
                  </a:lnTo>
                  <a:lnTo>
                    <a:pt x="303425" y="887084"/>
                  </a:lnTo>
                  <a:lnTo>
                    <a:pt x="308673" y="884731"/>
                  </a:lnTo>
                  <a:lnTo>
                    <a:pt x="313684" y="884207"/>
                  </a:lnTo>
                  <a:lnTo>
                    <a:pt x="316436" y="888208"/>
                  </a:lnTo>
                  <a:lnTo>
                    <a:pt x="320123" y="885045"/>
                  </a:lnTo>
                  <a:lnTo>
                    <a:pt x="324761" y="883826"/>
                  </a:lnTo>
                  <a:lnTo>
                    <a:pt x="327428" y="879559"/>
                  </a:lnTo>
                  <a:lnTo>
                    <a:pt x="332553" y="877997"/>
                  </a:lnTo>
                  <a:lnTo>
                    <a:pt x="337420" y="878378"/>
                  </a:lnTo>
                  <a:lnTo>
                    <a:pt x="341392" y="875597"/>
                  </a:lnTo>
                  <a:lnTo>
                    <a:pt x="343649" y="871310"/>
                  </a:lnTo>
                  <a:lnTo>
                    <a:pt x="349365" y="871682"/>
                  </a:lnTo>
                  <a:lnTo>
                    <a:pt x="354612" y="872034"/>
                  </a:lnTo>
                  <a:lnTo>
                    <a:pt x="359394" y="873101"/>
                  </a:lnTo>
                  <a:lnTo>
                    <a:pt x="364557" y="871006"/>
                  </a:lnTo>
                  <a:lnTo>
                    <a:pt x="369395" y="870920"/>
                  </a:lnTo>
                  <a:lnTo>
                    <a:pt x="374310" y="871472"/>
                  </a:lnTo>
                  <a:lnTo>
                    <a:pt x="379092" y="872520"/>
                  </a:lnTo>
                  <a:lnTo>
                    <a:pt x="383854" y="873711"/>
                  </a:lnTo>
                  <a:lnTo>
                    <a:pt x="387988" y="871006"/>
                  </a:lnTo>
                  <a:lnTo>
                    <a:pt x="386807" y="865948"/>
                  </a:lnTo>
                  <a:lnTo>
                    <a:pt x="390150" y="861976"/>
                  </a:lnTo>
                  <a:lnTo>
                    <a:pt x="392503" y="866310"/>
                  </a:lnTo>
                  <a:lnTo>
                    <a:pt x="397942" y="865071"/>
                  </a:lnTo>
                  <a:lnTo>
                    <a:pt x="402685" y="866405"/>
                  </a:lnTo>
                  <a:lnTo>
                    <a:pt x="407162" y="869996"/>
                  </a:lnTo>
                  <a:lnTo>
                    <a:pt x="409743" y="874663"/>
                  </a:lnTo>
                  <a:lnTo>
                    <a:pt x="414858" y="874082"/>
                  </a:lnTo>
                  <a:lnTo>
                    <a:pt x="418582" y="870091"/>
                  </a:lnTo>
                  <a:lnTo>
                    <a:pt x="423536" y="869539"/>
                  </a:lnTo>
                  <a:lnTo>
                    <a:pt x="428193" y="870929"/>
                  </a:lnTo>
                  <a:lnTo>
                    <a:pt x="430079" y="875844"/>
                  </a:lnTo>
                  <a:lnTo>
                    <a:pt x="430555" y="880892"/>
                  </a:lnTo>
                  <a:lnTo>
                    <a:pt x="431432" y="885655"/>
                  </a:lnTo>
                  <a:lnTo>
                    <a:pt x="436089" y="888874"/>
                  </a:lnTo>
                  <a:lnTo>
                    <a:pt x="440280" y="893237"/>
                  </a:lnTo>
                  <a:lnTo>
                    <a:pt x="444919" y="896037"/>
                  </a:lnTo>
                  <a:lnTo>
                    <a:pt x="448482" y="892846"/>
                  </a:lnTo>
                  <a:lnTo>
                    <a:pt x="448396" y="888084"/>
                  </a:lnTo>
                  <a:lnTo>
                    <a:pt x="451101" y="883721"/>
                  </a:lnTo>
                  <a:lnTo>
                    <a:pt x="453510" y="878892"/>
                  </a:lnTo>
                  <a:lnTo>
                    <a:pt x="452873" y="873330"/>
                  </a:lnTo>
                  <a:lnTo>
                    <a:pt x="450482" y="869186"/>
                  </a:lnTo>
                  <a:lnTo>
                    <a:pt x="444767" y="869234"/>
                  </a:lnTo>
                  <a:lnTo>
                    <a:pt x="441119" y="865738"/>
                  </a:lnTo>
                  <a:lnTo>
                    <a:pt x="443948" y="861814"/>
                  </a:lnTo>
                  <a:lnTo>
                    <a:pt x="447167" y="857718"/>
                  </a:lnTo>
                  <a:lnTo>
                    <a:pt x="450005" y="853746"/>
                  </a:lnTo>
                  <a:lnTo>
                    <a:pt x="447548" y="847765"/>
                  </a:lnTo>
                  <a:lnTo>
                    <a:pt x="445748" y="843278"/>
                  </a:lnTo>
                  <a:lnTo>
                    <a:pt x="441995" y="840125"/>
                  </a:lnTo>
                  <a:lnTo>
                    <a:pt x="440880" y="834582"/>
                  </a:lnTo>
                  <a:lnTo>
                    <a:pt x="438014" y="830648"/>
                  </a:lnTo>
                  <a:lnTo>
                    <a:pt x="434384" y="826676"/>
                  </a:lnTo>
                  <a:lnTo>
                    <a:pt x="434727" y="821733"/>
                  </a:lnTo>
                  <a:lnTo>
                    <a:pt x="438680" y="818409"/>
                  </a:lnTo>
                  <a:lnTo>
                    <a:pt x="442547" y="815284"/>
                  </a:lnTo>
                  <a:lnTo>
                    <a:pt x="447663" y="812798"/>
                  </a:lnTo>
                  <a:lnTo>
                    <a:pt x="452691" y="811046"/>
                  </a:lnTo>
                  <a:lnTo>
                    <a:pt x="456263" y="807750"/>
                  </a:lnTo>
                  <a:lnTo>
                    <a:pt x="461283" y="806026"/>
                  </a:lnTo>
                  <a:lnTo>
                    <a:pt x="466188" y="805312"/>
                  </a:lnTo>
                  <a:lnTo>
                    <a:pt x="470998" y="805407"/>
                  </a:lnTo>
                  <a:lnTo>
                    <a:pt x="475942" y="804311"/>
                  </a:lnTo>
                  <a:lnTo>
                    <a:pt x="480466" y="801235"/>
                  </a:lnTo>
                  <a:lnTo>
                    <a:pt x="484638" y="797920"/>
                  </a:lnTo>
                  <a:lnTo>
                    <a:pt x="486696" y="793520"/>
                  </a:lnTo>
                  <a:lnTo>
                    <a:pt x="487191" y="788671"/>
                  </a:lnTo>
                  <a:lnTo>
                    <a:pt x="489496" y="783747"/>
                  </a:lnTo>
                  <a:lnTo>
                    <a:pt x="489258" y="778403"/>
                  </a:lnTo>
                  <a:lnTo>
                    <a:pt x="494192" y="776174"/>
                  </a:lnTo>
                  <a:lnTo>
                    <a:pt x="499088" y="777870"/>
                  </a:lnTo>
                  <a:lnTo>
                    <a:pt x="504155" y="779156"/>
                  </a:lnTo>
                  <a:lnTo>
                    <a:pt x="508498" y="783795"/>
                  </a:lnTo>
                  <a:lnTo>
                    <a:pt x="511803" y="779975"/>
                  </a:lnTo>
                  <a:lnTo>
                    <a:pt x="516023" y="777413"/>
                  </a:lnTo>
                  <a:lnTo>
                    <a:pt x="517671" y="772450"/>
                  </a:lnTo>
                  <a:lnTo>
                    <a:pt x="517938" y="767478"/>
                  </a:lnTo>
                  <a:lnTo>
                    <a:pt x="518004" y="762620"/>
                  </a:lnTo>
                  <a:lnTo>
                    <a:pt x="519100" y="757696"/>
                  </a:lnTo>
                  <a:lnTo>
                    <a:pt x="519081" y="752581"/>
                  </a:lnTo>
                  <a:lnTo>
                    <a:pt x="516185" y="748390"/>
                  </a:lnTo>
                  <a:lnTo>
                    <a:pt x="514708" y="743294"/>
                  </a:lnTo>
                  <a:lnTo>
                    <a:pt x="509765" y="742475"/>
                  </a:lnTo>
                  <a:lnTo>
                    <a:pt x="507594" y="736875"/>
                  </a:lnTo>
                  <a:lnTo>
                    <a:pt x="504907" y="732674"/>
                  </a:lnTo>
                  <a:lnTo>
                    <a:pt x="499745" y="731702"/>
                  </a:lnTo>
                  <a:lnTo>
                    <a:pt x="494611" y="731483"/>
                  </a:lnTo>
                  <a:lnTo>
                    <a:pt x="492077" y="727388"/>
                  </a:lnTo>
                  <a:lnTo>
                    <a:pt x="491725" y="722339"/>
                  </a:lnTo>
                  <a:lnTo>
                    <a:pt x="489163" y="718129"/>
                  </a:lnTo>
                  <a:lnTo>
                    <a:pt x="486057" y="714253"/>
                  </a:lnTo>
                  <a:lnTo>
                    <a:pt x="480714" y="712891"/>
                  </a:lnTo>
                  <a:lnTo>
                    <a:pt x="477142" y="709042"/>
                  </a:lnTo>
                  <a:lnTo>
                    <a:pt x="475332" y="703832"/>
                  </a:lnTo>
                  <a:lnTo>
                    <a:pt x="472627" y="699613"/>
                  </a:lnTo>
                  <a:lnTo>
                    <a:pt x="470361" y="695374"/>
                  </a:lnTo>
                  <a:lnTo>
                    <a:pt x="468875" y="690526"/>
                  </a:lnTo>
                  <a:lnTo>
                    <a:pt x="465131" y="686182"/>
                  </a:lnTo>
                  <a:lnTo>
                    <a:pt x="460130" y="684030"/>
                  </a:lnTo>
                  <a:lnTo>
                    <a:pt x="453816" y="684173"/>
                  </a:lnTo>
                  <a:lnTo>
                    <a:pt x="450863" y="680410"/>
                  </a:lnTo>
                  <a:lnTo>
                    <a:pt x="448482" y="675572"/>
                  </a:lnTo>
                  <a:lnTo>
                    <a:pt x="444376" y="672723"/>
                  </a:lnTo>
                  <a:lnTo>
                    <a:pt x="443109" y="667437"/>
                  </a:lnTo>
                  <a:lnTo>
                    <a:pt x="444328" y="662656"/>
                  </a:lnTo>
                  <a:lnTo>
                    <a:pt x="440671" y="659207"/>
                  </a:lnTo>
                  <a:lnTo>
                    <a:pt x="440509" y="654321"/>
                  </a:lnTo>
                  <a:lnTo>
                    <a:pt x="437756" y="649740"/>
                  </a:lnTo>
                  <a:lnTo>
                    <a:pt x="438252" y="644653"/>
                  </a:lnTo>
                  <a:lnTo>
                    <a:pt x="434356" y="641053"/>
                  </a:lnTo>
                  <a:lnTo>
                    <a:pt x="431127" y="636776"/>
                  </a:lnTo>
                  <a:lnTo>
                    <a:pt x="434699" y="631480"/>
                  </a:lnTo>
                  <a:lnTo>
                    <a:pt x="436309" y="626099"/>
                  </a:lnTo>
                  <a:lnTo>
                    <a:pt x="440071" y="622270"/>
                  </a:lnTo>
                  <a:lnTo>
                    <a:pt x="442852" y="617955"/>
                  </a:lnTo>
                  <a:lnTo>
                    <a:pt x="439128" y="614783"/>
                  </a:lnTo>
                  <a:lnTo>
                    <a:pt x="439661" y="609973"/>
                  </a:lnTo>
                  <a:lnTo>
                    <a:pt x="436042" y="606668"/>
                  </a:lnTo>
                  <a:lnTo>
                    <a:pt x="431870" y="603601"/>
                  </a:lnTo>
                  <a:lnTo>
                    <a:pt x="428755" y="599915"/>
                  </a:lnTo>
                  <a:lnTo>
                    <a:pt x="424974" y="596104"/>
                  </a:lnTo>
                  <a:lnTo>
                    <a:pt x="421526" y="591742"/>
                  </a:lnTo>
                  <a:lnTo>
                    <a:pt x="423069" y="586913"/>
                  </a:lnTo>
                  <a:lnTo>
                    <a:pt x="421183" y="581655"/>
                  </a:lnTo>
                  <a:lnTo>
                    <a:pt x="417687" y="578131"/>
                  </a:lnTo>
                  <a:lnTo>
                    <a:pt x="419240" y="573549"/>
                  </a:lnTo>
                  <a:lnTo>
                    <a:pt x="417897" y="568949"/>
                  </a:lnTo>
                  <a:lnTo>
                    <a:pt x="423164" y="568930"/>
                  </a:lnTo>
                  <a:lnTo>
                    <a:pt x="423564" y="574111"/>
                  </a:lnTo>
                  <a:lnTo>
                    <a:pt x="427679" y="577331"/>
                  </a:lnTo>
                  <a:lnTo>
                    <a:pt x="428507" y="582522"/>
                  </a:lnTo>
                  <a:lnTo>
                    <a:pt x="432518" y="579426"/>
                  </a:lnTo>
                  <a:lnTo>
                    <a:pt x="434918" y="575226"/>
                  </a:lnTo>
                  <a:lnTo>
                    <a:pt x="437899" y="571063"/>
                  </a:lnTo>
                  <a:lnTo>
                    <a:pt x="441976" y="568482"/>
                  </a:lnTo>
                  <a:lnTo>
                    <a:pt x="445443" y="565005"/>
                  </a:lnTo>
                  <a:lnTo>
                    <a:pt x="450282" y="563158"/>
                  </a:lnTo>
                  <a:lnTo>
                    <a:pt x="454930" y="561967"/>
                  </a:lnTo>
                  <a:lnTo>
                    <a:pt x="459311" y="563977"/>
                  </a:lnTo>
                  <a:lnTo>
                    <a:pt x="462940" y="560729"/>
                  </a:lnTo>
                  <a:lnTo>
                    <a:pt x="468265" y="559443"/>
                  </a:lnTo>
                  <a:lnTo>
                    <a:pt x="473303" y="562510"/>
                  </a:lnTo>
                  <a:lnTo>
                    <a:pt x="477818" y="564482"/>
                  </a:lnTo>
                  <a:lnTo>
                    <a:pt x="482333" y="561472"/>
                  </a:lnTo>
                  <a:lnTo>
                    <a:pt x="483210" y="556623"/>
                  </a:lnTo>
                  <a:lnTo>
                    <a:pt x="487991" y="555557"/>
                  </a:lnTo>
                  <a:lnTo>
                    <a:pt x="493973" y="555871"/>
                  </a:lnTo>
                  <a:lnTo>
                    <a:pt x="497507" y="551947"/>
                  </a:lnTo>
                  <a:lnTo>
                    <a:pt x="499602" y="547174"/>
                  </a:lnTo>
                  <a:lnTo>
                    <a:pt x="504231" y="548384"/>
                  </a:lnTo>
                  <a:lnTo>
                    <a:pt x="507518" y="544622"/>
                  </a:lnTo>
                  <a:lnTo>
                    <a:pt x="512242" y="545241"/>
                  </a:lnTo>
                  <a:lnTo>
                    <a:pt x="517119" y="544536"/>
                  </a:lnTo>
                  <a:lnTo>
                    <a:pt x="519890" y="539907"/>
                  </a:lnTo>
                  <a:lnTo>
                    <a:pt x="521348" y="535278"/>
                  </a:lnTo>
                  <a:lnTo>
                    <a:pt x="526710" y="535154"/>
                  </a:lnTo>
                  <a:lnTo>
                    <a:pt x="531520" y="535154"/>
                  </a:lnTo>
                  <a:lnTo>
                    <a:pt x="536197" y="533897"/>
                  </a:lnTo>
                  <a:lnTo>
                    <a:pt x="541121" y="535344"/>
                  </a:lnTo>
                  <a:lnTo>
                    <a:pt x="545903" y="533763"/>
                  </a:lnTo>
                  <a:lnTo>
                    <a:pt x="546961" y="528172"/>
                  </a:lnTo>
                  <a:lnTo>
                    <a:pt x="551485" y="526639"/>
                  </a:lnTo>
                  <a:lnTo>
                    <a:pt x="556533" y="527048"/>
                  </a:lnTo>
                  <a:lnTo>
                    <a:pt x="561277" y="525124"/>
                  </a:lnTo>
                  <a:lnTo>
                    <a:pt x="565991" y="523390"/>
                  </a:lnTo>
                  <a:lnTo>
                    <a:pt x="570497" y="520819"/>
                  </a:lnTo>
                  <a:lnTo>
                    <a:pt x="575440" y="519780"/>
                  </a:lnTo>
                  <a:lnTo>
                    <a:pt x="580488" y="519219"/>
                  </a:lnTo>
                  <a:lnTo>
                    <a:pt x="582413" y="514675"/>
                  </a:lnTo>
                  <a:lnTo>
                    <a:pt x="577583" y="512827"/>
                  </a:lnTo>
                  <a:lnTo>
                    <a:pt x="574116" y="508703"/>
                  </a:lnTo>
                  <a:lnTo>
                    <a:pt x="575336" y="504083"/>
                  </a:lnTo>
                  <a:lnTo>
                    <a:pt x="580012" y="502578"/>
                  </a:lnTo>
                  <a:lnTo>
                    <a:pt x="584298" y="505379"/>
                  </a:lnTo>
                  <a:lnTo>
                    <a:pt x="589166" y="505379"/>
                  </a:lnTo>
                  <a:lnTo>
                    <a:pt x="594338" y="507550"/>
                  </a:lnTo>
                  <a:lnTo>
                    <a:pt x="596072" y="512027"/>
                  </a:lnTo>
                  <a:lnTo>
                    <a:pt x="593947" y="516294"/>
                  </a:lnTo>
                  <a:lnTo>
                    <a:pt x="599300" y="516857"/>
                  </a:lnTo>
                  <a:lnTo>
                    <a:pt x="598024" y="521838"/>
                  </a:lnTo>
                  <a:lnTo>
                    <a:pt x="600091" y="526429"/>
                  </a:lnTo>
                  <a:lnTo>
                    <a:pt x="603853" y="529668"/>
                  </a:lnTo>
                  <a:lnTo>
                    <a:pt x="608559" y="530430"/>
                  </a:lnTo>
                  <a:lnTo>
                    <a:pt x="610588" y="526039"/>
                  </a:lnTo>
                  <a:lnTo>
                    <a:pt x="612940" y="520762"/>
                  </a:lnTo>
                  <a:lnTo>
                    <a:pt x="616312" y="517075"/>
                  </a:lnTo>
                  <a:lnTo>
                    <a:pt x="618484" y="512780"/>
                  </a:lnTo>
                  <a:lnTo>
                    <a:pt x="620084" y="507979"/>
                  </a:lnTo>
                  <a:lnTo>
                    <a:pt x="622303" y="503074"/>
                  </a:lnTo>
                  <a:lnTo>
                    <a:pt x="624018" y="498178"/>
                  </a:lnTo>
                  <a:lnTo>
                    <a:pt x="625027" y="493511"/>
                  </a:lnTo>
                  <a:lnTo>
                    <a:pt x="626466" y="488862"/>
                  </a:lnTo>
                  <a:lnTo>
                    <a:pt x="628675" y="484471"/>
                  </a:lnTo>
                  <a:lnTo>
                    <a:pt x="628904" y="479480"/>
                  </a:lnTo>
                  <a:lnTo>
                    <a:pt x="626456" y="474813"/>
                  </a:lnTo>
                  <a:lnTo>
                    <a:pt x="625160" y="470184"/>
                  </a:lnTo>
                  <a:lnTo>
                    <a:pt x="625094" y="465059"/>
                  </a:lnTo>
                  <a:lnTo>
                    <a:pt x="625770" y="460259"/>
                  </a:lnTo>
                  <a:lnTo>
                    <a:pt x="622713" y="456439"/>
                  </a:lnTo>
                  <a:lnTo>
                    <a:pt x="617855" y="454973"/>
                  </a:lnTo>
                  <a:lnTo>
                    <a:pt x="614502" y="451563"/>
                  </a:lnTo>
                  <a:lnTo>
                    <a:pt x="610701" y="448143"/>
                  </a:lnTo>
                  <a:lnTo>
                    <a:pt x="612064" y="443028"/>
                  </a:lnTo>
                  <a:lnTo>
                    <a:pt x="613426" y="438132"/>
                  </a:lnTo>
                  <a:lnTo>
                    <a:pt x="612645" y="433379"/>
                  </a:lnTo>
                  <a:lnTo>
                    <a:pt x="609406" y="429131"/>
                  </a:lnTo>
                  <a:lnTo>
                    <a:pt x="607892" y="424483"/>
                  </a:lnTo>
                  <a:lnTo>
                    <a:pt x="607416" y="419378"/>
                  </a:lnTo>
                  <a:lnTo>
                    <a:pt x="603882" y="415787"/>
                  </a:lnTo>
                  <a:lnTo>
                    <a:pt x="607035" y="411919"/>
                  </a:lnTo>
                  <a:lnTo>
                    <a:pt x="610721" y="408043"/>
                  </a:lnTo>
                  <a:lnTo>
                    <a:pt x="613388" y="403385"/>
                  </a:lnTo>
                  <a:lnTo>
                    <a:pt x="614064" y="398346"/>
                  </a:lnTo>
                  <a:lnTo>
                    <a:pt x="616035" y="393917"/>
                  </a:lnTo>
                  <a:lnTo>
                    <a:pt x="617664" y="389050"/>
                  </a:lnTo>
                  <a:lnTo>
                    <a:pt x="614150" y="385002"/>
                  </a:lnTo>
                  <a:lnTo>
                    <a:pt x="613273" y="379725"/>
                  </a:lnTo>
                  <a:lnTo>
                    <a:pt x="614055" y="374658"/>
                  </a:lnTo>
                  <a:lnTo>
                    <a:pt x="616045" y="369257"/>
                  </a:lnTo>
                  <a:lnTo>
                    <a:pt x="611854" y="366266"/>
                  </a:lnTo>
                  <a:lnTo>
                    <a:pt x="607339" y="362399"/>
                  </a:lnTo>
                  <a:lnTo>
                    <a:pt x="607206" y="357456"/>
                  </a:lnTo>
                  <a:lnTo>
                    <a:pt x="606634" y="352474"/>
                  </a:lnTo>
                  <a:lnTo>
                    <a:pt x="607063" y="347321"/>
                  </a:lnTo>
                  <a:lnTo>
                    <a:pt x="611149" y="343892"/>
                  </a:lnTo>
                  <a:lnTo>
                    <a:pt x="613273" y="339368"/>
                  </a:lnTo>
                  <a:lnTo>
                    <a:pt x="612626" y="333910"/>
                  </a:lnTo>
                  <a:lnTo>
                    <a:pt x="612893" y="328471"/>
                  </a:lnTo>
                  <a:lnTo>
                    <a:pt x="609349" y="324509"/>
                  </a:lnTo>
                  <a:lnTo>
                    <a:pt x="605034" y="321022"/>
                  </a:lnTo>
                  <a:lnTo>
                    <a:pt x="602034" y="317108"/>
                  </a:lnTo>
                  <a:lnTo>
                    <a:pt x="599253" y="312069"/>
                  </a:lnTo>
                  <a:lnTo>
                    <a:pt x="595938" y="308126"/>
                  </a:lnTo>
                  <a:lnTo>
                    <a:pt x="591881" y="304735"/>
                  </a:lnTo>
                  <a:lnTo>
                    <a:pt x="587899" y="300677"/>
                  </a:lnTo>
                  <a:lnTo>
                    <a:pt x="583441" y="297886"/>
                  </a:lnTo>
                  <a:lnTo>
                    <a:pt x="586537" y="292800"/>
                  </a:lnTo>
                  <a:lnTo>
                    <a:pt x="585965" y="287723"/>
                  </a:lnTo>
                  <a:lnTo>
                    <a:pt x="588033" y="283380"/>
                  </a:lnTo>
                  <a:lnTo>
                    <a:pt x="592585" y="281036"/>
                  </a:lnTo>
                  <a:lnTo>
                    <a:pt x="597033" y="277731"/>
                  </a:lnTo>
                  <a:lnTo>
                    <a:pt x="600853" y="274093"/>
                  </a:lnTo>
                  <a:lnTo>
                    <a:pt x="602377" y="269283"/>
                  </a:lnTo>
                  <a:lnTo>
                    <a:pt x="603396" y="264196"/>
                  </a:lnTo>
                  <a:lnTo>
                    <a:pt x="603596" y="259196"/>
                  </a:lnTo>
                  <a:lnTo>
                    <a:pt x="607406" y="254519"/>
                  </a:lnTo>
                  <a:lnTo>
                    <a:pt x="607016" y="249509"/>
                  </a:lnTo>
                  <a:lnTo>
                    <a:pt x="607301" y="244546"/>
                  </a:lnTo>
                  <a:lnTo>
                    <a:pt x="606568" y="239717"/>
                  </a:lnTo>
                  <a:lnTo>
                    <a:pt x="605511" y="234269"/>
                  </a:lnTo>
                  <a:lnTo>
                    <a:pt x="605054" y="229211"/>
                  </a:lnTo>
                  <a:lnTo>
                    <a:pt x="603911" y="224477"/>
                  </a:lnTo>
                  <a:lnTo>
                    <a:pt x="602529" y="219248"/>
                  </a:lnTo>
                  <a:lnTo>
                    <a:pt x="603605" y="214019"/>
                  </a:lnTo>
                  <a:lnTo>
                    <a:pt x="602129" y="208989"/>
                  </a:lnTo>
                  <a:lnTo>
                    <a:pt x="602415" y="204227"/>
                  </a:lnTo>
                  <a:lnTo>
                    <a:pt x="602215" y="198826"/>
                  </a:lnTo>
                  <a:lnTo>
                    <a:pt x="602853" y="193864"/>
                  </a:lnTo>
                  <a:lnTo>
                    <a:pt x="602177" y="188777"/>
                  </a:lnTo>
                  <a:lnTo>
                    <a:pt x="600386" y="183596"/>
                  </a:lnTo>
                  <a:lnTo>
                    <a:pt x="600100" y="178548"/>
                  </a:lnTo>
                  <a:lnTo>
                    <a:pt x="601463" y="173823"/>
                  </a:lnTo>
                  <a:lnTo>
                    <a:pt x="597424" y="168260"/>
                  </a:lnTo>
                  <a:lnTo>
                    <a:pt x="593280" y="164660"/>
                  </a:lnTo>
                  <a:lnTo>
                    <a:pt x="590490" y="160079"/>
                  </a:lnTo>
                  <a:lnTo>
                    <a:pt x="585613" y="156259"/>
                  </a:lnTo>
                  <a:lnTo>
                    <a:pt x="581641" y="153592"/>
                  </a:lnTo>
                  <a:lnTo>
                    <a:pt x="578564" y="148896"/>
                  </a:lnTo>
                  <a:lnTo>
                    <a:pt x="573993" y="145267"/>
                  </a:lnTo>
                  <a:lnTo>
                    <a:pt x="568773" y="146572"/>
                  </a:lnTo>
                  <a:lnTo>
                    <a:pt x="563867" y="147982"/>
                  </a:lnTo>
                  <a:lnTo>
                    <a:pt x="558152" y="149391"/>
                  </a:lnTo>
                  <a:lnTo>
                    <a:pt x="553714" y="146439"/>
                  </a:lnTo>
                  <a:lnTo>
                    <a:pt x="550342" y="142495"/>
                  </a:lnTo>
                  <a:lnTo>
                    <a:pt x="546551" y="138323"/>
                  </a:lnTo>
                  <a:lnTo>
                    <a:pt x="542731" y="134580"/>
                  </a:lnTo>
                  <a:lnTo>
                    <a:pt x="538902" y="130875"/>
                  </a:lnTo>
                  <a:lnTo>
                    <a:pt x="535073" y="127236"/>
                  </a:lnTo>
                  <a:lnTo>
                    <a:pt x="534321" y="121778"/>
                  </a:lnTo>
                  <a:lnTo>
                    <a:pt x="532482" y="116559"/>
                  </a:lnTo>
                  <a:lnTo>
                    <a:pt x="532359" y="111511"/>
                  </a:lnTo>
                  <a:lnTo>
                    <a:pt x="528768" y="107653"/>
                  </a:lnTo>
                  <a:lnTo>
                    <a:pt x="523234" y="107043"/>
                  </a:lnTo>
                  <a:lnTo>
                    <a:pt x="517728" y="106234"/>
                  </a:lnTo>
                  <a:lnTo>
                    <a:pt x="512080" y="106719"/>
                  </a:lnTo>
                  <a:lnTo>
                    <a:pt x="506651" y="105243"/>
                  </a:lnTo>
                  <a:lnTo>
                    <a:pt x="501393" y="102214"/>
                  </a:lnTo>
                  <a:lnTo>
                    <a:pt x="496354" y="104995"/>
                  </a:lnTo>
                  <a:lnTo>
                    <a:pt x="493602" y="109091"/>
                  </a:lnTo>
                  <a:lnTo>
                    <a:pt x="489639" y="114282"/>
                  </a:lnTo>
                  <a:lnTo>
                    <a:pt x="487677" y="119092"/>
                  </a:lnTo>
                  <a:lnTo>
                    <a:pt x="483695" y="121864"/>
                  </a:lnTo>
                  <a:lnTo>
                    <a:pt x="479219" y="124036"/>
                  </a:lnTo>
                  <a:lnTo>
                    <a:pt x="474618" y="127208"/>
                  </a:lnTo>
                  <a:lnTo>
                    <a:pt x="471313" y="131275"/>
                  </a:lnTo>
                  <a:lnTo>
                    <a:pt x="466055" y="132084"/>
                  </a:lnTo>
                  <a:lnTo>
                    <a:pt x="459854" y="132713"/>
                  </a:lnTo>
                  <a:lnTo>
                    <a:pt x="454120" y="133466"/>
                  </a:lnTo>
                  <a:lnTo>
                    <a:pt x="448806" y="133180"/>
                  </a:lnTo>
                  <a:lnTo>
                    <a:pt x="444538" y="131056"/>
                  </a:lnTo>
                  <a:lnTo>
                    <a:pt x="440014" y="133323"/>
                  </a:lnTo>
                  <a:lnTo>
                    <a:pt x="435403" y="136247"/>
                  </a:lnTo>
                  <a:lnTo>
                    <a:pt x="431422" y="139914"/>
                  </a:lnTo>
                  <a:lnTo>
                    <a:pt x="427660" y="143371"/>
                  </a:lnTo>
                  <a:lnTo>
                    <a:pt x="422840" y="145896"/>
                  </a:lnTo>
                  <a:lnTo>
                    <a:pt x="422211" y="150706"/>
                  </a:lnTo>
                  <a:lnTo>
                    <a:pt x="427288" y="151115"/>
                  </a:lnTo>
                  <a:lnTo>
                    <a:pt x="424450" y="156669"/>
                  </a:lnTo>
                  <a:lnTo>
                    <a:pt x="419468" y="154468"/>
                  </a:lnTo>
                  <a:lnTo>
                    <a:pt x="414706" y="153297"/>
                  </a:lnTo>
                  <a:lnTo>
                    <a:pt x="413487" y="147963"/>
                  </a:lnTo>
                  <a:lnTo>
                    <a:pt x="408981" y="143476"/>
                  </a:lnTo>
                  <a:lnTo>
                    <a:pt x="403457" y="142400"/>
                  </a:lnTo>
                  <a:lnTo>
                    <a:pt x="398609" y="142410"/>
                  </a:lnTo>
                  <a:lnTo>
                    <a:pt x="394589" y="144972"/>
                  </a:lnTo>
                  <a:lnTo>
                    <a:pt x="389950" y="147763"/>
                  </a:lnTo>
                  <a:lnTo>
                    <a:pt x="390465" y="142886"/>
                  </a:lnTo>
                  <a:lnTo>
                    <a:pt x="385112" y="141647"/>
                  </a:lnTo>
                  <a:lnTo>
                    <a:pt x="381892" y="136838"/>
                  </a:lnTo>
                  <a:lnTo>
                    <a:pt x="386322" y="132932"/>
                  </a:lnTo>
                  <a:lnTo>
                    <a:pt x="390798" y="131227"/>
                  </a:lnTo>
                  <a:lnTo>
                    <a:pt x="396884" y="128132"/>
                  </a:lnTo>
                  <a:lnTo>
                    <a:pt x="401352" y="123798"/>
                  </a:lnTo>
                  <a:lnTo>
                    <a:pt x="405086" y="119740"/>
                  </a:lnTo>
                  <a:lnTo>
                    <a:pt x="406276" y="113911"/>
                  </a:lnTo>
                  <a:lnTo>
                    <a:pt x="406438" y="108882"/>
                  </a:lnTo>
                  <a:lnTo>
                    <a:pt x="408762" y="104148"/>
                  </a:lnTo>
                  <a:lnTo>
                    <a:pt x="404743" y="101376"/>
                  </a:lnTo>
                  <a:lnTo>
                    <a:pt x="400942" y="98337"/>
                  </a:lnTo>
                  <a:lnTo>
                    <a:pt x="396447" y="99957"/>
                  </a:lnTo>
                  <a:lnTo>
                    <a:pt x="391769" y="103671"/>
                  </a:lnTo>
                  <a:lnTo>
                    <a:pt x="387569" y="107005"/>
                  </a:lnTo>
                  <a:lnTo>
                    <a:pt x="382702" y="106872"/>
                  </a:lnTo>
                  <a:lnTo>
                    <a:pt x="379921" y="102709"/>
                  </a:lnTo>
                  <a:lnTo>
                    <a:pt x="375653" y="98175"/>
                  </a:lnTo>
                  <a:lnTo>
                    <a:pt x="371900" y="94861"/>
                  </a:lnTo>
                  <a:lnTo>
                    <a:pt x="368157" y="91537"/>
                  </a:lnTo>
                  <a:lnTo>
                    <a:pt x="363023" y="88136"/>
                  </a:lnTo>
                  <a:lnTo>
                    <a:pt x="357984" y="89470"/>
                  </a:lnTo>
                  <a:lnTo>
                    <a:pt x="352384" y="93622"/>
                  </a:lnTo>
                  <a:lnTo>
                    <a:pt x="349441" y="98271"/>
                  </a:lnTo>
                  <a:lnTo>
                    <a:pt x="350907" y="93489"/>
                  </a:lnTo>
                  <a:lnTo>
                    <a:pt x="353374" y="81554"/>
                  </a:lnTo>
                  <a:lnTo>
                    <a:pt x="348735" y="80173"/>
                  </a:lnTo>
                  <a:lnTo>
                    <a:pt x="341554" y="81278"/>
                  </a:lnTo>
                  <a:lnTo>
                    <a:pt x="336305" y="82069"/>
                  </a:lnTo>
                  <a:lnTo>
                    <a:pt x="338030" y="76649"/>
                  </a:lnTo>
                  <a:lnTo>
                    <a:pt x="342592" y="74296"/>
                  </a:lnTo>
                  <a:lnTo>
                    <a:pt x="346621" y="54732"/>
                  </a:lnTo>
                  <a:lnTo>
                    <a:pt x="344840" y="49950"/>
                  </a:lnTo>
                  <a:lnTo>
                    <a:pt x="341220" y="46179"/>
                  </a:lnTo>
                  <a:lnTo>
                    <a:pt x="336410" y="45797"/>
                  </a:lnTo>
                  <a:lnTo>
                    <a:pt x="330762" y="41568"/>
                  </a:lnTo>
                  <a:lnTo>
                    <a:pt x="325952" y="39139"/>
                  </a:lnTo>
                  <a:lnTo>
                    <a:pt x="322885" y="35082"/>
                  </a:lnTo>
                  <a:lnTo>
                    <a:pt x="317922" y="34434"/>
                  </a:lnTo>
                  <a:lnTo>
                    <a:pt x="313417" y="36511"/>
                  </a:lnTo>
                  <a:lnTo>
                    <a:pt x="308483" y="36406"/>
                  </a:lnTo>
                  <a:lnTo>
                    <a:pt x="303625" y="37873"/>
                  </a:lnTo>
                  <a:lnTo>
                    <a:pt x="301368" y="33358"/>
                  </a:lnTo>
                  <a:lnTo>
                    <a:pt x="297758" y="29776"/>
                  </a:lnTo>
                  <a:lnTo>
                    <a:pt x="292510" y="27738"/>
                  </a:lnTo>
                  <a:lnTo>
                    <a:pt x="287261" y="25719"/>
                  </a:lnTo>
                  <a:lnTo>
                    <a:pt x="282166" y="22756"/>
                  </a:lnTo>
                  <a:lnTo>
                    <a:pt x="276774" y="21975"/>
                  </a:lnTo>
                  <a:lnTo>
                    <a:pt x="271793" y="21813"/>
                  </a:lnTo>
                  <a:lnTo>
                    <a:pt x="267601" y="19080"/>
                  </a:lnTo>
                  <a:lnTo>
                    <a:pt x="263010" y="21366"/>
                  </a:lnTo>
                  <a:lnTo>
                    <a:pt x="261582" y="26195"/>
                  </a:lnTo>
                  <a:lnTo>
                    <a:pt x="263163" y="31538"/>
                  </a:lnTo>
                  <a:lnTo>
                    <a:pt x="264563" y="36244"/>
                  </a:lnTo>
                  <a:lnTo>
                    <a:pt x="266421" y="41873"/>
                  </a:lnTo>
                  <a:lnTo>
                    <a:pt x="268402" y="46798"/>
                  </a:lnTo>
                  <a:lnTo>
                    <a:pt x="271612" y="52770"/>
                  </a:lnTo>
                  <a:lnTo>
                    <a:pt x="272926" y="58523"/>
                  </a:lnTo>
                  <a:lnTo>
                    <a:pt x="270345" y="63171"/>
                  </a:lnTo>
                  <a:lnTo>
                    <a:pt x="267249" y="69686"/>
                  </a:lnTo>
                  <a:lnTo>
                    <a:pt x="272240" y="72134"/>
                  </a:lnTo>
                  <a:lnTo>
                    <a:pt x="277308" y="69410"/>
                  </a:lnTo>
                  <a:lnTo>
                    <a:pt x="275298" y="74125"/>
                  </a:lnTo>
                  <a:lnTo>
                    <a:pt x="270583" y="76716"/>
                  </a:lnTo>
                  <a:lnTo>
                    <a:pt x="262697" y="75401"/>
                  </a:lnTo>
                  <a:lnTo>
                    <a:pt x="256534" y="75592"/>
                  </a:lnTo>
                  <a:lnTo>
                    <a:pt x="251600" y="80316"/>
                  </a:lnTo>
                  <a:lnTo>
                    <a:pt x="251457" y="85364"/>
                  </a:lnTo>
                  <a:lnTo>
                    <a:pt x="258306" y="90860"/>
                  </a:lnTo>
                  <a:lnTo>
                    <a:pt x="263953" y="90413"/>
                  </a:lnTo>
                  <a:lnTo>
                    <a:pt x="269440" y="91441"/>
                  </a:lnTo>
                  <a:lnTo>
                    <a:pt x="264820" y="95175"/>
                  </a:lnTo>
                  <a:lnTo>
                    <a:pt x="262754" y="102471"/>
                  </a:lnTo>
                  <a:lnTo>
                    <a:pt x="263563" y="107672"/>
                  </a:lnTo>
                  <a:lnTo>
                    <a:pt x="268907" y="108796"/>
                  </a:lnTo>
                  <a:lnTo>
                    <a:pt x="269926" y="113787"/>
                  </a:lnTo>
                  <a:lnTo>
                    <a:pt x="270659" y="118569"/>
                  </a:lnTo>
                  <a:lnTo>
                    <a:pt x="265449" y="118121"/>
                  </a:lnTo>
                  <a:lnTo>
                    <a:pt x="260705" y="118540"/>
                  </a:lnTo>
                  <a:lnTo>
                    <a:pt x="260391" y="124893"/>
                  </a:lnTo>
                  <a:lnTo>
                    <a:pt x="261715" y="129646"/>
                  </a:lnTo>
                  <a:lnTo>
                    <a:pt x="265011" y="135618"/>
                  </a:lnTo>
                  <a:lnTo>
                    <a:pt x="270602" y="136361"/>
                  </a:lnTo>
                  <a:lnTo>
                    <a:pt x="275831" y="139333"/>
                  </a:lnTo>
                  <a:lnTo>
                    <a:pt x="270955" y="142981"/>
                  </a:lnTo>
                  <a:lnTo>
                    <a:pt x="265268" y="142800"/>
                  </a:lnTo>
                  <a:lnTo>
                    <a:pt x="259753" y="141514"/>
                  </a:lnTo>
                  <a:lnTo>
                    <a:pt x="253991" y="141962"/>
                  </a:lnTo>
                  <a:lnTo>
                    <a:pt x="250400" y="137533"/>
                  </a:lnTo>
                  <a:lnTo>
                    <a:pt x="245332" y="135618"/>
                  </a:lnTo>
                  <a:lnTo>
                    <a:pt x="241608" y="138762"/>
                  </a:lnTo>
                  <a:lnTo>
                    <a:pt x="238122" y="142410"/>
                  </a:lnTo>
                  <a:lnTo>
                    <a:pt x="234598" y="148449"/>
                  </a:lnTo>
                  <a:lnTo>
                    <a:pt x="232912" y="153239"/>
                  </a:lnTo>
                  <a:lnTo>
                    <a:pt x="231673" y="158097"/>
                  </a:lnTo>
                  <a:lnTo>
                    <a:pt x="231578" y="163155"/>
                  </a:lnTo>
                  <a:lnTo>
                    <a:pt x="232836" y="168441"/>
                  </a:lnTo>
                  <a:lnTo>
                    <a:pt x="228006" y="168013"/>
                  </a:lnTo>
                  <a:lnTo>
                    <a:pt x="224415" y="164470"/>
                  </a:lnTo>
                  <a:lnTo>
                    <a:pt x="221186" y="159021"/>
                  </a:lnTo>
                  <a:lnTo>
                    <a:pt x="216186" y="161393"/>
                  </a:lnTo>
                  <a:lnTo>
                    <a:pt x="214424" y="167813"/>
                  </a:lnTo>
                  <a:lnTo>
                    <a:pt x="216967" y="173328"/>
                  </a:lnTo>
                  <a:lnTo>
                    <a:pt x="216328" y="178290"/>
                  </a:lnTo>
                  <a:lnTo>
                    <a:pt x="213929" y="182662"/>
                  </a:lnTo>
                  <a:lnTo>
                    <a:pt x="208623" y="183119"/>
                  </a:lnTo>
                  <a:lnTo>
                    <a:pt x="206870" y="177100"/>
                  </a:lnTo>
                  <a:lnTo>
                    <a:pt x="202375" y="174318"/>
                  </a:lnTo>
                  <a:lnTo>
                    <a:pt x="204737" y="169080"/>
                  </a:lnTo>
                  <a:lnTo>
                    <a:pt x="207223" y="164012"/>
                  </a:lnTo>
                  <a:lnTo>
                    <a:pt x="205641" y="158659"/>
                  </a:lnTo>
                  <a:lnTo>
                    <a:pt x="204061" y="153306"/>
                  </a:lnTo>
                  <a:lnTo>
                    <a:pt x="202184" y="147896"/>
                  </a:lnTo>
                  <a:lnTo>
                    <a:pt x="197669" y="143953"/>
                  </a:lnTo>
                  <a:lnTo>
                    <a:pt x="191868" y="144229"/>
                  </a:lnTo>
                  <a:lnTo>
                    <a:pt x="186630" y="145105"/>
                  </a:lnTo>
                  <a:lnTo>
                    <a:pt x="181572" y="145448"/>
                  </a:lnTo>
                  <a:lnTo>
                    <a:pt x="176429" y="145791"/>
                  </a:lnTo>
                  <a:lnTo>
                    <a:pt x="171647" y="144572"/>
                  </a:lnTo>
                  <a:lnTo>
                    <a:pt x="166189" y="142915"/>
                  </a:lnTo>
                  <a:lnTo>
                    <a:pt x="160484" y="142581"/>
                  </a:lnTo>
                  <a:lnTo>
                    <a:pt x="155235" y="142276"/>
                  </a:lnTo>
                  <a:lnTo>
                    <a:pt x="150273" y="143210"/>
                  </a:lnTo>
                  <a:lnTo>
                    <a:pt x="145710" y="145162"/>
                  </a:lnTo>
                  <a:lnTo>
                    <a:pt x="142386" y="149620"/>
                  </a:lnTo>
                  <a:lnTo>
                    <a:pt x="139214" y="153859"/>
                  </a:lnTo>
                  <a:lnTo>
                    <a:pt x="137233" y="158821"/>
                  </a:lnTo>
                  <a:lnTo>
                    <a:pt x="134394" y="165908"/>
                  </a:lnTo>
                  <a:lnTo>
                    <a:pt x="132499" y="170642"/>
                  </a:lnTo>
                  <a:lnTo>
                    <a:pt x="130594" y="175366"/>
                  </a:lnTo>
                  <a:lnTo>
                    <a:pt x="134642" y="179786"/>
                  </a:lnTo>
                  <a:lnTo>
                    <a:pt x="140062" y="181910"/>
                  </a:lnTo>
                  <a:lnTo>
                    <a:pt x="141243" y="187577"/>
                  </a:lnTo>
                  <a:lnTo>
                    <a:pt x="141824" y="192768"/>
                  </a:lnTo>
                  <a:lnTo>
                    <a:pt x="140071" y="197293"/>
                  </a:lnTo>
                  <a:lnTo>
                    <a:pt x="137729" y="201807"/>
                  </a:lnTo>
                  <a:lnTo>
                    <a:pt x="137862" y="207237"/>
                  </a:lnTo>
                  <a:lnTo>
                    <a:pt x="137433" y="212247"/>
                  </a:lnTo>
                  <a:lnTo>
                    <a:pt x="136566" y="217181"/>
                  </a:lnTo>
                  <a:lnTo>
                    <a:pt x="134318" y="221886"/>
                  </a:lnTo>
                  <a:lnTo>
                    <a:pt x="130927" y="226325"/>
                  </a:lnTo>
                  <a:lnTo>
                    <a:pt x="127803" y="230001"/>
                  </a:lnTo>
                  <a:lnTo>
                    <a:pt x="124470" y="235278"/>
                  </a:lnTo>
                  <a:lnTo>
                    <a:pt x="122974" y="240089"/>
                  </a:lnTo>
                  <a:lnTo>
                    <a:pt x="121812" y="244956"/>
                  </a:lnTo>
                  <a:lnTo>
                    <a:pt x="120478" y="249785"/>
                  </a:lnTo>
                  <a:lnTo>
                    <a:pt x="119145" y="254624"/>
                  </a:lnTo>
                  <a:lnTo>
                    <a:pt x="113116" y="253928"/>
                  </a:lnTo>
                  <a:lnTo>
                    <a:pt x="107610" y="251814"/>
                  </a:lnTo>
                  <a:lnTo>
                    <a:pt x="102771" y="251100"/>
                  </a:lnTo>
                  <a:lnTo>
                    <a:pt x="97371" y="251328"/>
                  </a:lnTo>
                  <a:lnTo>
                    <a:pt x="96294" y="256233"/>
                  </a:lnTo>
                  <a:lnTo>
                    <a:pt x="95199" y="260977"/>
                  </a:lnTo>
                  <a:lnTo>
                    <a:pt x="92809" y="267349"/>
                  </a:lnTo>
                  <a:lnTo>
                    <a:pt x="95990" y="271140"/>
                  </a:lnTo>
                  <a:lnTo>
                    <a:pt x="100676" y="272321"/>
                  </a:lnTo>
                  <a:lnTo>
                    <a:pt x="105467" y="275169"/>
                  </a:lnTo>
                  <a:lnTo>
                    <a:pt x="110430" y="273645"/>
                  </a:lnTo>
                  <a:lnTo>
                    <a:pt x="112392" y="278665"/>
                  </a:lnTo>
                  <a:lnTo>
                    <a:pt x="114640" y="284294"/>
                  </a:lnTo>
                  <a:lnTo>
                    <a:pt x="112763" y="289018"/>
                  </a:lnTo>
                  <a:lnTo>
                    <a:pt x="110258" y="293629"/>
                  </a:lnTo>
                  <a:lnTo>
                    <a:pt x="110925" y="298848"/>
                  </a:lnTo>
                  <a:lnTo>
                    <a:pt x="106248" y="300220"/>
                  </a:lnTo>
                  <a:lnTo>
                    <a:pt x="102934" y="304315"/>
                  </a:lnTo>
                  <a:lnTo>
                    <a:pt x="98485" y="306106"/>
                  </a:lnTo>
                  <a:lnTo>
                    <a:pt x="94875" y="310383"/>
                  </a:lnTo>
                  <a:lnTo>
                    <a:pt x="88960" y="309526"/>
                  </a:lnTo>
                  <a:lnTo>
                    <a:pt x="86265" y="313745"/>
                  </a:lnTo>
                  <a:lnTo>
                    <a:pt x="82350" y="317250"/>
                  </a:lnTo>
                  <a:lnTo>
                    <a:pt x="86836" y="320432"/>
                  </a:lnTo>
                  <a:lnTo>
                    <a:pt x="90084" y="324709"/>
                  </a:lnTo>
                  <a:lnTo>
                    <a:pt x="87236" y="329500"/>
                  </a:lnTo>
                  <a:lnTo>
                    <a:pt x="83121" y="333367"/>
                  </a:lnTo>
                  <a:lnTo>
                    <a:pt x="78769" y="331309"/>
                  </a:lnTo>
                  <a:lnTo>
                    <a:pt x="73939" y="332519"/>
                  </a:lnTo>
                  <a:lnTo>
                    <a:pt x="68196" y="333805"/>
                  </a:lnTo>
                  <a:lnTo>
                    <a:pt x="63424" y="335081"/>
                  </a:lnTo>
                  <a:lnTo>
                    <a:pt x="59014" y="332167"/>
                  </a:lnTo>
                  <a:lnTo>
                    <a:pt x="59052" y="337072"/>
                  </a:lnTo>
                  <a:lnTo>
                    <a:pt x="54090" y="333795"/>
                  </a:lnTo>
                  <a:lnTo>
                    <a:pt x="50098" y="331138"/>
                  </a:lnTo>
                  <a:lnTo>
                    <a:pt x="45793" y="328338"/>
                  </a:lnTo>
                  <a:lnTo>
                    <a:pt x="41697" y="325509"/>
                  </a:lnTo>
                  <a:lnTo>
                    <a:pt x="43469" y="330195"/>
                  </a:lnTo>
                  <a:lnTo>
                    <a:pt x="38564" y="330385"/>
                  </a:lnTo>
                  <a:lnTo>
                    <a:pt x="33754" y="330862"/>
                  </a:lnTo>
                  <a:lnTo>
                    <a:pt x="28972" y="331043"/>
                  </a:lnTo>
                  <a:lnTo>
                    <a:pt x="29476" y="335939"/>
                  </a:lnTo>
                  <a:lnTo>
                    <a:pt x="27248" y="340291"/>
                  </a:lnTo>
                  <a:lnTo>
                    <a:pt x="30991" y="343282"/>
                  </a:lnTo>
                  <a:lnTo>
                    <a:pt x="30762" y="348226"/>
                  </a:lnTo>
                  <a:lnTo>
                    <a:pt x="35220" y="352245"/>
                  </a:lnTo>
                  <a:lnTo>
                    <a:pt x="33363" y="357360"/>
                  </a:lnTo>
                  <a:lnTo>
                    <a:pt x="36077" y="362904"/>
                  </a:lnTo>
                  <a:lnTo>
                    <a:pt x="38125" y="367771"/>
                  </a:lnTo>
                  <a:lnTo>
                    <a:pt x="38716" y="372791"/>
                  </a:lnTo>
                  <a:lnTo>
                    <a:pt x="37402" y="378573"/>
                  </a:lnTo>
                  <a:lnTo>
                    <a:pt x="36716" y="383525"/>
                  </a:lnTo>
                  <a:lnTo>
                    <a:pt x="34744" y="388174"/>
                  </a:lnTo>
                  <a:lnTo>
                    <a:pt x="30801" y="391431"/>
                  </a:lnTo>
                  <a:lnTo>
                    <a:pt x="26191" y="396403"/>
                  </a:lnTo>
                  <a:lnTo>
                    <a:pt x="23076" y="400337"/>
                  </a:lnTo>
                  <a:lnTo>
                    <a:pt x="22619" y="405966"/>
                  </a:lnTo>
                  <a:lnTo>
                    <a:pt x="27534" y="404861"/>
                  </a:lnTo>
                  <a:lnTo>
                    <a:pt x="24962" y="409957"/>
                  </a:lnTo>
                  <a:lnTo>
                    <a:pt x="19990" y="411719"/>
                  </a:lnTo>
                  <a:lnTo>
                    <a:pt x="14932" y="414558"/>
                  </a:lnTo>
                  <a:lnTo>
                    <a:pt x="11912" y="418387"/>
                  </a:lnTo>
                  <a:lnTo>
                    <a:pt x="7693" y="415806"/>
                  </a:lnTo>
                  <a:lnTo>
                    <a:pt x="5312" y="420416"/>
                  </a:lnTo>
                  <a:lnTo>
                    <a:pt x="5664" y="425407"/>
                  </a:lnTo>
                  <a:lnTo>
                    <a:pt x="10493" y="425845"/>
                  </a:lnTo>
                  <a:lnTo>
                    <a:pt x="12827" y="430627"/>
                  </a:lnTo>
                  <a:lnTo>
                    <a:pt x="16885" y="433951"/>
                  </a:lnTo>
                  <a:lnTo>
                    <a:pt x="16151" y="438704"/>
                  </a:lnTo>
                  <a:lnTo>
                    <a:pt x="11789" y="441171"/>
                  </a:lnTo>
                  <a:lnTo>
                    <a:pt x="9007" y="446267"/>
                  </a:lnTo>
                  <a:lnTo>
                    <a:pt x="8979" y="451229"/>
                  </a:lnTo>
                  <a:lnTo>
                    <a:pt x="9360" y="456039"/>
                  </a:lnTo>
                  <a:lnTo>
                    <a:pt x="14161" y="456725"/>
                  </a:lnTo>
                  <a:lnTo>
                    <a:pt x="15903" y="461954"/>
                  </a:lnTo>
                  <a:lnTo>
                    <a:pt x="16466" y="466803"/>
                  </a:lnTo>
                  <a:lnTo>
                    <a:pt x="20609" y="469327"/>
                  </a:lnTo>
                  <a:lnTo>
                    <a:pt x="18123" y="473946"/>
                  </a:lnTo>
                  <a:lnTo>
                    <a:pt x="14847" y="477461"/>
                  </a:lnTo>
                  <a:lnTo>
                    <a:pt x="16856" y="483528"/>
                  </a:lnTo>
                  <a:lnTo>
                    <a:pt x="22219" y="484443"/>
                  </a:lnTo>
                  <a:lnTo>
                    <a:pt x="24086" y="488948"/>
                  </a:lnTo>
                  <a:lnTo>
                    <a:pt x="24514" y="494025"/>
                  </a:lnTo>
                  <a:lnTo>
                    <a:pt x="22486" y="498606"/>
                  </a:lnTo>
                  <a:lnTo>
                    <a:pt x="25152" y="502769"/>
                  </a:lnTo>
                  <a:lnTo>
                    <a:pt x="20161" y="504207"/>
                  </a:lnTo>
                  <a:lnTo>
                    <a:pt x="16285" y="507760"/>
                  </a:lnTo>
                  <a:lnTo>
                    <a:pt x="11846" y="509522"/>
                  </a:lnTo>
                  <a:lnTo>
                    <a:pt x="7378" y="512065"/>
                  </a:lnTo>
                  <a:lnTo>
                    <a:pt x="7521" y="517428"/>
                  </a:lnTo>
                  <a:lnTo>
                    <a:pt x="3245" y="520333"/>
                  </a:lnTo>
                  <a:lnTo>
                    <a:pt x="1816" y="525010"/>
                  </a:lnTo>
                  <a:lnTo>
                    <a:pt x="-213" y="529820"/>
                  </a:lnTo>
                  <a:lnTo>
                    <a:pt x="959" y="534830"/>
                  </a:lnTo>
                  <a:lnTo>
                    <a:pt x="1683" y="539593"/>
                  </a:lnTo>
                  <a:lnTo>
                    <a:pt x="2978" y="544631"/>
                  </a:lnTo>
                  <a:lnTo>
                    <a:pt x="4045" y="549670"/>
                  </a:lnTo>
                  <a:lnTo>
                    <a:pt x="7169" y="553651"/>
                  </a:lnTo>
                  <a:lnTo>
                    <a:pt x="9493" y="558176"/>
                  </a:lnTo>
                  <a:lnTo>
                    <a:pt x="14065" y="561386"/>
                  </a:lnTo>
                  <a:lnTo>
                    <a:pt x="18837" y="562367"/>
                  </a:lnTo>
                  <a:lnTo>
                    <a:pt x="20771" y="566777"/>
                  </a:lnTo>
                  <a:lnTo>
                    <a:pt x="18914" y="571520"/>
                  </a:lnTo>
                  <a:lnTo>
                    <a:pt x="16485" y="575740"/>
                  </a:lnTo>
                  <a:lnTo>
                    <a:pt x="11922" y="578978"/>
                  </a:lnTo>
                  <a:lnTo>
                    <a:pt x="10798" y="583989"/>
                  </a:lnTo>
                  <a:lnTo>
                    <a:pt x="6864" y="586770"/>
                  </a:lnTo>
                  <a:lnTo>
                    <a:pt x="5607" y="591828"/>
                  </a:lnTo>
                  <a:lnTo>
                    <a:pt x="4483" y="596571"/>
                  </a:lnTo>
                  <a:lnTo>
                    <a:pt x="7884" y="600086"/>
                  </a:lnTo>
                  <a:lnTo>
                    <a:pt x="11427" y="603324"/>
                  </a:lnTo>
                  <a:lnTo>
                    <a:pt x="15123" y="606591"/>
                  </a:lnTo>
                  <a:lnTo>
                    <a:pt x="15551" y="611354"/>
                  </a:lnTo>
                  <a:lnTo>
                    <a:pt x="14894" y="616821"/>
                  </a:lnTo>
                  <a:lnTo>
                    <a:pt x="16951" y="621527"/>
                  </a:lnTo>
                  <a:lnTo>
                    <a:pt x="20314" y="624918"/>
                  </a:lnTo>
                  <a:lnTo>
                    <a:pt x="20514" y="630175"/>
                  </a:lnTo>
                  <a:lnTo>
                    <a:pt x="22333" y="634814"/>
                  </a:lnTo>
                  <a:lnTo>
                    <a:pt x="24619" y="639176"/>
                  </a:lnTo>
                  <a:lnTo>
                    <a:pt x="29105" y="641148"/>
                  </a:lnTo>
                  <a:lnTo>
                    <a:pt x="31562" y="636747"/>
                  </a:lnTo>
                  <a:lnTo>
                    <a:pt x="36382" y="635205"/>
                  </a:lnTo>
                  <a:lnTo>
                    <a:pt x="40907" y="637767"/>
                  </a:lnTo>
                  <a:lnTo>
                    <a:pt x="43469" y="641825"/>
                  </a:lnTo>
                  <a:lnTo>
                    <a:pt x="43679" y="646682"/>
                  </a:lnTo>
                  <a:lnTo>
                    <a:pt x="48326" y="644682"/>
                  </a:lnTo>
                  <a:lnTo>
                    <a:pt x="51051" y="648883"/>
                  </a:lnTo>
                  <a:lnTo>
                    <a:pt x="55870" y="649454"/>
                  </a:lnTo>
                  <a:lnTo>
                    <a:pt x="60433" y="651530"/>
                  </a:lnTo>
                  <a:lnTo>
                    <a:pt x="65786" y="649511"/>
                  </a:lnTo>
                  <a:lnTo>
                    <a:pt x="69691" y="646292"/>
                  </a:lnTo>
                  <a:lnTo>
                    <a:pt x="74111" y="648311"/>
                  </a:lnTo>
                  <a:lnTo>
                    <a:pt x="76064" y="653588"/>
                  </a:lnTo>
                  <a:lnTo>
                    <a:pt x="78197" y="658036"/>
                  </a:lnTo>
                  <a:lnTo>
                    <a:pt x="83112" y="660227"/>
                  </a:lnTo>
                  <a:lnTo>
                    <a:pt x="86341" y="664265"/>
                  </a:lnTo>
                  <a:lnTo>
                    <a:pt x="91799" y="665237"/>
                  </a:lnTo>
                  <a:lnTo>
                    <a:pt x="96599" y="665208"/>
                  </a:lnTo>
                  <a:lnTo>
                    <a:pt x="101067" y="667085"/>
                  </a:lnTo>
                  <a:lnTo>
                    <a:pt x="106039" y="667856"/>
                  </a:lnTo>
                  <a:lnTo>
                    <a:pt x="109839" y="671238"/>
                  </a:lnTo>
                  <a:lnTo>
                    <a:pt x="113563" y="674705"/>
                  </a:lnTo>
                  <a:lnTo>
                    <a:pt x="117630" y="677448"/>
                  </a:lnTo>
                  <a:lnTo>
                    <a:pt x="122117" y="679429"/>
                  </a:lnTo>
                  <a:lnTo>
                    <a:pt x="119307" y="683296"/>
                  </a:lnTo>
                  <a:lnTo>
                    <a:pt x="115802" y="687449"/>
                  </a:lnTo>
                  <a:lnTo>
                    <a:pt x="113297" y="692050"/>
                  </a:lnTo>
                  <a:lnTo>
                    <a:pt x="110582" y="696508"/>
                  </a:lnTo>
                  <a:lnTo>
                    <a:pt x="105876" y="697936"/>
                  </a:lnTo>
                  <a:lnTo>
                    <a:pt x="101324" y="699974"/>
                  </a:lnTo>
                  <a:lnTo>
                    <a:pt x="99323" y="704537"/>
                  </a:lnTo>
                  <a:lnTo>
                    <a:pt x="95314" y="708176"/>
                  </a:lnTo>
                  <a:lnTo>
                    <a:pt x="90370" y="711023"/>
                  </a:lnTo>
                  <a:lnTo>
                    <a:pt x="87475" y="715015"/>
                  </a:lnTo>
                  <a:lnTo>
                    <a:pt x="85360" y="720244"/>
                  </a:lnTo>
                  <a:lnTo>
                    <a:pt x="84503" y="725139"/>
                  </a:lnTo>
                  <a:lnTo>
                    <a:pt x="81150" y="729588"/>
                  </a:lnTo>
                  <a:lnTo>
                    <a:pt x="78978" y="734255"/>
                  </a:lnTo>
                  <a:lnTo>
                    <a:pt x="76825" y="738922"/>
                  </a:lnTo>
                  <a:lnTo>
                    <a:pt x="76625" y="743942"/>
                  </a:lnTo>
                  <a:lnTo>
                    <a:pt x="72853" y="747123"/>
                  </a:lnTo>
                  <a:lnTo>
                    <a:pt x="70444" y="752933"/>
                  </a:lnTo>
                  <a:lnTo>
                    <a:pt x="67243" y="757401"/>
                  </a:lnTo>
                  <a:lnTo>
                    <a:pt x="64186" y="761259"/>
                  </a:lnTo>
                  <a:lnTo>
                    <a:pt x="60500" y="766173"/>
                  </a:lnTo>
                  <a:lnTo>
                    <a:pt x="59052" y="771069"/>
                  </a:lnTo>
                  <a:lnTo>
                    <a:pt x="58261" y="775974"/>
                  </a:lnTo>
                  <a:lnTo>
                    <a:pt x="60433" y="781194"/>
                  </a:lnTo>
                  <a:lnTo>
                    <a:pt x="57556" y="785823"/>
                  </a:lnTo>
                  <a:lnTo>
                    <a:pt x="56194" y="790510"/>
                  </a:lnTo>
                  <a:lnTo>
                    <a:pt x="53775" y="795377"/>
                  </a:lnTo>
                  <a:lnTo>
                    <a:pt x="51489" y="800006"/>
                  </a:lnTo>
                  <a:lnTo>
                    <a:pt x="49727" y="804740"/>
                  </a:lnTo>
                  <a:lnTo>
                    <a:pt x="49651" y="809503"/>
                  </a:lnTo>
                  <a:lnTo>
                    <a:pt x="46927" y="814322"/>
                  </a:lnTo>
                  <a:lnTo>
                    <a:pt x="48726" y="819704"/>
                  </a:lnTo>
                  <a:lnTo>
                    <a:pt x="50222" y="825038"/>
                  </a:lnTo>
                  <a:lnTo>
                    <a:pt x="55023" y="824381"/>
                  </a:lnTo>
                  <a:lnTo>
                    <a:pt x="53194" y="829324"/>
                  </a:lnTo>
                  <a:lnTo>
                    <a:pt x="58337" y="831820"/>
                  </a:lnTo>
                  <a:lnTo>
                    <a:pt x="63357" y="831477"/>
                  </a:lnTo>
                  <a:lnTo>
                    <a:pt x="67539" y="828591"/>
                  </a:lnTo>
                  <a:lnTo>
                    <a:pt x="72949" y="829686"/>
                  </a:lnTo>
                  <a:lnTo>
                    <a:pt x="74416" y="834267"/>
                  </a:lnTo>
                  <a:lnTo>
                    <a:pt x="79207" y="833972"/>
                  </a:lnTo>
                  <a:lnTo>
                    <a:pt x="84141" y="833925"/>
                  </a:lnTo>
                  <a:lnTo>
                    <a:pt x="89408" y="832629"/>
                  </a:lnTo>
                  <a:lnTo>
                    <a:pt x="93952" y="831067"/>
                  </a:lnTo>
                  <a:lnTo>
                    <a:pt x="99219" y="830619"/>
                  </a:lnTo>
                  <a:lnTo>
                    <a:pt x="102486" y="834115"/>
                  </a:lnTo>
                  <a:lnTo>
                    <a:pt x="106848" y="837525"/>
                  </a:lnTo>
                  <a:lnTo>
                    <a:pt x="111677" y="838154"/>
                  </a:lnTo>
                  <a:lnTo>
                    <a:pt x="115631" y="834353"/>
                  </a:lnTo>
                  <a:lnTo>
                    <a:pt x="120735" y="833353"/>
                  </a:lnTo>
                  <a:lnTo>
                    <a:pt x="123717" y="837144"/>
                  </a:lnTo>
                  <a:lnTo>
                    <a:pt x="124984" y="831705"/>
                  </a:lnTo>
                  <a:lnTo>
                    <a:pt x="120355" y="829315"/>
                  </a:lnTo>
                  <a:lnTo>
                    <a:pt x="116002" y="831353"/>
                  </a:lnTo>
                  <a:lnTo>
                    <a:pt x="112754" y="827829"/>
                  </a:lnTo>
                  <a:lnTo>
                    <a:pt x="113182" y="822961"/>
                  </a:lnTo>
                  <a:lnTo>
                    <a:pt x="116564" y="819437"/>
                  </a:lnTo>
                  <a:lnTo>
                    <a:pt x="120535" y="816599"/>
                  </a:lnTo>
                  <a:lnTo>
                    <a:pt x="125451" y="816361"/>
                  </a:lnTo>
                  <a:lnTo>
                    <a:pt x="129803" y="818389"/>
                  </a:lnTo>
                  <a:lnTo>
                    <a:pt x="134414" y="820494"/>
                  </a:lnTo>
                  <a:lnTo>
                    <a:pt x="136109" y="825552"/>
                  </a:lnTo>
                  <a:lnTo>
                    <a:pt x="139062" y="830429"/>
                  </a:lnTo>
                  <a:lnTo>
                    <a:pt x="139815" y="825571"/>
                  </a:lnTo>
                  <a:lnTo>
                    <a:pt x="144691" y="827772"/>
                  </a:lnTo>
                  <a:lnTo>
                    <a:pt x="145501" y="832839"/>
                  </a:lnTo>
                  <a:lnTo>
                    <a:pt x="150159" y="834449"/>
                  </a:lnTo>
                  <a:lnTo>
                    <a:pt x="155350" y="832886"/>
                  </a:lnTo>
                  <a:lnTo>
                    <a:pt x="160141" y="833687"/>
                  </a:lnTo>
                  <a:lnTo>
                    <a:pt x="164694" y="836030"/>
                  </a:lnTo>
                  <a:lnTo>
                    <a:pt x="169151" y="838278"/>
                  </a:lnTo>
                  <a:lnTo>
                    <a:pt x="174123" y="838658"/>
                  </a:lnTo>
                  <a:lnTo>
                    <a:pt x="177809" y="841821"/>
                  </a:lnTo>
                  <a:lnTo>
                    <a:pt x="182124" y="845021"/>
                  </a:lnTo>
                  <a:lnTo>
                    <a:pt x="185725" y="848403"/>
                  </a:lnTo>
                  <a:lnTo>
                    <a:pt x="189173" y="852213"/>
                  </a:lnTo>
                  <a:lnTo>
                    <a:pt x="192878" y="855251"/>
                  </a:lnTo>
                  <a:lnTo>
                    <a:pt x="197450" y="857575"/>
                  </a:lnTo>
                  <a:lnTo>
                    <a:pt x="202327" y="858013"/>
                  </a:lnTo>
                  <a:lnTo>
                    <a:pt x="206661" y="855594"/>
                  </a:lnTo>
                  <a:lnTo>
                    <a:pt x="209823" y="851994"/>
                  </a:lnTo>
                  <a:lnTo>
                    <a:pt x="212671" y="855889"/>
                  </a:lnTo>
                  <a:lnTo>
                    <a:pt x="217062" y="858442"/>
                  </a:lnTo>
                  <a:lnTo>
                    <a:pt x="221786" y="859804"/>
                  </a:lnTo>
                  <a:lnTo>
                    <a:pt x="223949" y="864967"/>
                  </a:lnTo>
                  <a:lnTo>
                    <a:pt x="227882" y="868443"/>
                  </a:lnTo>
                  <a:lnTo>
                    <a:pt x="230730" y="872558"/>
                  </a:lnTo>
                  <a:lnTo>
                    <a:pt x="229064" y="877244"/>
                  </a:lnTo>
                  <a:lnTo>
                    <a:pt x="232873" y="880711"/>
                  </a:lnTo>
                  <a:lnTo>
                    <a:pt x="237998" y="879302"/>
                  </a:lnTo>
                  <a:lnTo>
                    <a:pt x="236531" y="885502"/>
                  </a:lnTo>
                  <a:lnTo>
                    <a:pt x="233798" y="889893"/>
                  </a:lnTo>
                  <a:close/>
                  <a:moveTo>
                    <a:pt x="422526" y="100795"/>
                  </a:moveTo>
                  <a:lnTo>
                    <a:pt x="421278" y="95718"/>
                  </a:lnTo>
                  <a:lnTo>
                    <a:pt x="419821" y="90479"/>
                  </a:lnTo>
                  <a:lnTo>
                    <a:pt x="416659" y="85812"/>
                  </a:lnTo>
                  <a:lnTo>
                    <a:pt x="411343" y="84307"/>
                  </a:lnTo>
                  <a:lnTo>
                    <a:pt x="406619" y="87489"/>
                  </a:lnTo>
                  <a:lnTo>
                    <a:pt x="405552" y="93622"/>
                  </a:lnTo>
                  <a:lnTo>
                    <a:pt x="409639" y="96356"/>
                  </a:lnTo>
                  <a:lnTo>
                    <a:pt x="415725" y="99347"/>
                  </a:lnTo>
                  <a:lnTo>
                    <a:pt x="421735" y="100414"/>
                  </a:lnTo>
                  <a:close/>
                  <a:moveTo>
                    <a:pt x="534235" y="106281"/>
                  </a:moveTo>
                  <a:lnTo>
                    <a:pt x="536283" y="101871"/>
                  </a:lnTo>
                  <a:lnTo>
                    <a:pt x="538159" y="97042"/>
                  </a:lnTo>
                  <a:lnTo>
                    <a:pt x="540674" y="92670"/>
                  </a:lnTo>
                  <a:lnTo>
                    <a:pt x="536626" y="96871"/>
                  </a:lnTo>
                  <a:lnTo>
                    <a:pt x="535044" y="101738"/>
                  </a:lnTo>
                  <a:close/>
                  <a:moveTo>
                    <a:pt x="552066" y="135018"/>
                  </a:moveTo>
                  <a:lnTo>
                    <a:pt x="554485" y="129560"/>
                  </a:lnTo>
                  <a:lnTo>
                    <a:pt x="557695" y="125522"/>
                  </a:lnTo>
                  <a:lnTo>
                    <a:pt x="563467" y="123941"/>
                  </a:lnTo>
                  <a:lnTo>
                    <a:pt x="569020" y="124426"/>
                  </a:lnTo>
                  <a:lnTo>
                    <a:pt x="571097" y="130580"/>
                  </a:lnTo>
                  <a:lnTo>
                    <a:pt x="575412" y="126465"/>
                  </a:lnTo>
                  <a:lnTo>
                    <a:pt x="572859" y="120702"/>
                  </a:lnTo>
                  <a:lnTo>
                    <a:pt x="568240" y="118188"/>
                  </a:lnTo>
                  <a:lnTo>
                    <a:pt x="566525" y="112539"/>
                  </a:lnTo>
                  <a:lnTo>
                    <a:pt x="567477" y="107605"/>
                  </a:lnTo>
                  <a:lnTo>
                    <a:pt x="572449" y="103910"/>
                  </a:lnTo>
                  <a:lnTo>
                    <a:pt x="573268" y="99042"/>
                  </a:lnTo>
                  <a:lnTo>
                    <a:pt x="567534" y="97223"/>
                  </a:lnTo>
                  <a:lnTo>
                    <a:pt x="562772" y="97071"/>
                  </a:lnTo>
                  <a:lnTo>
                    <a:pt x="558009" y="94966"/>
                  </a:lnTo>
                  <a:lnTo>
                    <a:pt x="555866" y="89127"/>
                  </a:lnTo>
                  <a:lnTo>
                    <a:pt x="560391" y="85326"/>
                  </a:lnTo>
                  <a:lnTo>
                    <a:pt x="554837" y="85193"/>
                  </a:lnTo>
                  <a:lnTo>
                    <a:pt x="549466" y="83402"/>
                  </a:lnTo>
                  <a:lnTo>
                    <a:pt x="546227" y="87774"/>
                  </a:lnTo>
                  <a:lnTo>
                    <a:pt x="547189" y="95470"/>
                  </a:lnTo>
                  <a:lnTo>
                    <a:pt x="540531" y="97328"/>
                  </a:lnTo>
                  <a:lnTo>
                    <a:pt x="540531" y="102148"/>
                  </a:lnTo>
                  <a:lnTo>
                    <a:pt x="544350" y="105634"/>
                  </a:lnTo>
                  <a:lnTo>
                    <a:pt x="540141" y="109825"/>
                  </a:lnTo>
                  <a:lnTo>
                    <a:pt x="542731" y="115121"/>
                  </a:lnTo>
                  <a:lnTo>
                    <a:pt x="537378" y="118721"/>
                  </a:lnTo>
                  <a:lnTo>
                    <a:pt x="537883" y="124674"/>
                  </a:lnTo>
                  <a:lnTo>
                    <a:pt x="541912" y="128941"/>
                  </a:lnTo>
                  <a:lnTo>
                    <a:pt x="545827" y="131789"/>
                  </a:lnTo>
                  <a:lnTo>
                    <a:pt x="551142" y="13475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xmlns="" id="{7B529D62-724F-47A2-8D63-0993C2DEDE48}"/>
                </a:ext>
              </a:extLst>
            </p:cNvPr>
            <p:cNvSpPr/>
            <p:nvPr/>
          </p:nvSpPr>
          <p:spPr>
            <a:xfrm>
              <a:off x="11397626" y="-356844"/>
              <a:ext cx="548520" cy="2298702"/>
            </a:xfrm>
            <a:custGeom>
              <a:avLst/>
              <a:gdLst>
                <a:gd name="connsiteX0" fmla="*/ -213 w 390525"/>
                <a:gd name="connsiteY0" fmla="*/ -75 h 1409700"/>
                <a:gd name="connsiteX1" fmla="*/ 390312 w 390525"/>
                <a:gd name="connsiteY1" fmla="*/ -75 h 1409700"/>
                <a:gd name="connsiteX2" fmla="*/ 390312 w 390525"/>
                <a:gd name="connsiteY2" fmla="*/ 1409625 h 1409700"/>
                <a:gd name="connsiteX3" fmla="*/ -213 w 390525"/>
                <a:gd name="connsiteY3" fmla="*/ 1409625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409700">
                  <a:moveTo>
                    <a:pt x="-213" y="-75"/>
                  </a:moveTo>
                  <a:lnTo>
                    <a:pt x="390312" y="-75"/>
                  </a:lnTo>
                  <a:lnTo>
                    <a:pt x="390312" y="1409625"/>
                  </a:lnTo>
                  <a:lnTo>
                    <a:pt x="-213" y="1409625"/>
                  </a:lnTo>
                  <a:close/>
                </a:path>
              </a:pathLst>
            </a:custGeom>
            <a:solidFill>
              <a:srgbClr val="9C74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70F39BEE-235B-4521-A989-13CF48E88B41}"/>
              </a:ext>
            </a:extLst>
          </p:cNvPr>
          <p:cNvSpPr txBox="1"/>
          <p:nvPr/>
        </p:nvSpPr>
        <p:spPr>
          <a:xfrm>
            <a:off x="5313474" y="3715054"/>
            <a:ext cx="1744857" cy="369332"/>
          </a:xfrm>
          <a:prstGeom prst="rect">
            <a:avLst/>
          </a:prstGeom>
          <a:noFill/>
          <a:ln>
            <a:solidFill>
              <a:srgbClr val="F7EC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7ECE1"/>
                </a:solidFill>
                <a:latin typeface="Palatino Linotype" panose="02040502050505030304" pitchFamily="18" charset="0"/>
              </a:rPr>
              <a:t>BIRTHPLACE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B1912244-DF2D-43A1-9F39-87F398A164BA}"/>
              </a:ext>
            </a:extLst>
          </p:cNvPr>
          <p:cNvSpPr txBox="1"/>
          <p:nvPr/>
        </p:nvSpPr>
        <p:spPr>
          <a:xfrm>
            <a:off x="6487327" y="4247095"/>
            <a:ext cx="1809496" cy="646331"/>
          </a:xfrm>
          <a:prstGeom prst="rect">
            <a:avLst/>
          </a:prstGeom>
          <a:noFill/>
          <a:ln>
            <a:solidFill>
              <a:srgbClr val="F7EC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7ECE1"/>
                </a:solidFill>
                <a:latin typeface="Palatino Linotype" panose="02040502050505030304" pitchFamily="18" charset="0"/>
              </a:rPr>
              <a:t>TRIAL &amp; EXECUTION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29869B81-97A3-4E9A-8C02-CCCC2DE6DFD2}"/>
              </a:ext>
            </a:extLst>
          </p:cNvPr>
          <p:cNvSpPr txBox="1"/>
          <p:nvPr/>
        </p:nvSpPr>
        <p:spPr>
          <a:xfrm>
            <a:off x="3985119" y="4522411"/>
            <a:ext cx="1744857" cy="646331"/>
          </a:xfrm>
          <a:prstGeom prst="rect">
            <a:avLst/>
          </a:prstGeom>
          <a:noFill/>
          <a:ln>
            <a:solidFill>
              <a:srgbClr val="F7EC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7ECE1"/>
                </a:solidFill>
                <a:latin typeface="Palatino Linotype" panose="02040502050505030304" pitchFamily="18" charset="0"/>
              </a:rPr>
              <a:t>PRISON SERVICE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B4F4700B-8EF8-4A11-BA91-67F720D31922}"/>
              </a:ext>
            </a:extLst>
          </p:cNvPr>
          <p:cNvSpPr txBox="1"/>
          <p:nvPr/>
        </p:nvSpPr>
        <p:spPr>
          <a:xfrm>
            <a:off x="3061100" y="2291886"/>
            <a:ext cx="4479890" cy="923330"/>
          </a:xfrm>
          <a:prstGeom prst="rect">
            <a:avLst/>
          </a:prstGeom>
          <a:noFill/>
          <a:ln>
            <a:solidFill>
              <a:srgbClr val="F7EC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7ECE1"/>
                </a:solidFill>
                <a:latin typeface="Palatino Linotype" panose="02040502050505030304" pitchFamily="18" charset="0"/>
              </a:rPr>
              <a:t>JÁNOŠÍK AMBUSHED MERCHANTS IN MORAVIA, SOUTHERN POLAND AND NORTHERN SLOVAKIA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CF71AA18-5DC1-4FB7-9707-7F3D4DBB1A3D}"/>
              </a:ext>
            </a:extLst>
          </p:cNvPr>
          <p:cNvSpPr txBox="1"/>
          <p:nvPr/>
        </p:nvSpPr>
        <p:spPr>
          <a:xfrm>
            <a:off x="670858" y="729544"/>
            <a:ext cx="669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7ECE1"/>
                </a:solidFill>
              </a:rPr>
              <a:t>THE LEGEND OF JURAJ JÁNOŠÍK</a:t>
            </a:r>
          </a:p>
        </p:txBody>
      </p:sp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12" name="Abschnittszoom 11">
                <a:extLst>
                  <a:ext uri="{FF2B5EF4-FFF2-40B4-BE49-F238E27FC236}">
                    <a16:creationId xmlns:a16="http://schemas.microsoft.com/office/drawing/2014/main" id="{74900EEF-4255-46F8-8A1A-2C1D510069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88936"/>
                  </p:ext>
                </p:extLst>
              </p:nvPr>
            </p:nvGraphicFramePr>
            <p:xfrm>
              <a:off x="5883667" y="41607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41C48F44-BBC0-4F5C-B70B-2A39BA389BCF}">
                    <psez:zmPr id="{87915C99-7C8C-4373-8CB6-FE3099FCB4B1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2" name="Abschnitts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74900EEF-4255-46F8-8A1A-2C1D510069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883667" y="41607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32" name="Abschnittszoom 31">
                <a:extLst>
                  <a:ext uri="{FF2B5EF4-FFF2-40B4-BE49-F238E27FC236}">
                    <a16:creationId xmlns:a16="http://schemas.microsoft.com/office/drawing/2014/main" id="{6B40A445-A7FD-4D96-BFAC-5282EF1E16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7036306"/>
                  </p:ext>
                </p:extLst>
              </p:nvPr>
            </p:nvGraphicFramePr>
            <p:xfrm>
              <a:off x="5493207" y="4258105"/>
              <a:ext cx="216000" cy="216000"/>
            </p:xfrm>
            <a:graphic>
              <a:graphicData uri="http://schemas.microsoft.com/office/powerpoint/2016/sectionzoom">
                <psez:sectionZm>
                  <psez:sectionZmObj sectionId="{758E938B-6956-4F27-BB26-347AB1F21BD5}">
                    <psez:zmPr id="{11B73E4F-4E46-4576-8DD8-36D8B9A1095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2" name="Abschnittszoom 3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6B40A445-A7FD-4D96-BFAC-5282EF1E16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493207" y="4258105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34" name="Abschnittszoom 33">
                <a:extLst>
                  <a:ext uri="{FF2B5EF4-FFF2-40B4-BE49-F238E27FC236}">
                    <a16:creationId xmlns:a16="http://schemas.microsoft.com/office/drawing/2014/main" id="{D4A1E7D0-A99C-446E-B2C0-4EEB6E9E6D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09816"/>
                  </p:ext>
                </p:extLst>
              </p:nvPr>
            </p:nvGraphicFramePr>
            <p:xfrm>
              <a:off x="6209151" y="43930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61FB5D8D-5A39-440E-8150-E63479B86746}">
                    <psez:zmPr id="{481612DD-3304-4592-9CB5-D9BE7912906D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4" name="Abschnittszoom 3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D4A1E7D0-A99C-446E-B2C0-4EEB6E9E6D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209151" y="43930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36" name="Abschnittszoom 35">
                <a:extLst>
                  <a:ext uri="{FF2B5EF4-FFF2-40B4-BE49-F238E27FC236}">
                    <a16:creationId xmlns:a16="http://schemas.microsoft.com/office/drawing/2014/main" id="{6FBB6059-127F-4D29-82B2-3E73455782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9618283"/>
                  </p:ext>
                </p:extLst>
              </p:nvPr>
            </p:nvGraphicFramePr>
            <p:xfrm>
              <a:off x="6019897" y="3324594"/>
              <a:ext cx="288000" cy="288000"/>
            </p:xfrm>
            <a:graphic>
              <a:graphicData uri="http://schemas.microsoft.com/office/powerpoint/2016/sectionzoom">
                <psez:sectionZm>
                  <psez:sectionZmObj sectionId="{3E47EF4A-72C5-4812-AF11-1DB342DD1949}">
                    <psez:zmPr id="{23AF9295-7411-4A00-8A54-2B136351D0D6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6" name="Abschnittszoom 3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6FBB6059-127F-4D29-82B2-3E73455782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019897" y="3324594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38" name="Abschnittszoom 37">
                <a:extLst>
                  <a:ext uri="{FF2B5EF4-FFF2-40B4-BE49-F238E27FC236}">
                    <a16:creationId xmlns:a16="http://schemas.microsoft.com/office/drawing/2014/main" id="{2E93337E-EF83-448B-8964-AFF7133EA7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6468948"/>
                  </p:ext>
                </p:extLst>
              </p:nvPr>
            </p:nvGraphicFramePr>
            <p:xfrm>
              <a:off x="4963736" y="3421403"/>
              <a:ext cx="288000" cy="288000"/>
            </p:xfrm>
            <a:graphic>
              <a:graphicData uri="http://schemas.microsoft.com/office/powerpoint/2016/sectionzoom">
                <psez:sectionZm>
                  <psez:sectionZmObj sectionId="{3E47EF4A-72C5-4812-AF11-1DB342DD1949}">
                    <psez:zmPr id="{E45C014C-8B4C-43BA-B323-466F48F8BE79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38" name="Abschnittszoom 3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2E93337E-EF83-448B-8964-AFF7133EA7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4963736" y="3421403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42" name="Grafik 41" descr="Zurück mit einfarbiger Füllung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7385C8F-1E26-454D-AB84-4E4C5B9EE7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788762C1-7D0F-4D75-9DE9-D796A5C7EA56}"/>
              </a:ext>
            </a:extLst>
          </p:cNvPr>
          <p:cNvSpPr txBox="1"/>
          <p:nvPr/>
        </p:nvSpPr>
        <p:spPr>
          <a:xfrm>
            <a:off x="3742918" y="740227"/>
            <a:ext cx="4706163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</a:rPr>
              <a:t>BIRTHPLACE TERCHOVÁ</a:t>
            </a:r>
          </a:p>
        </p:txBody>
      </p:sp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A20C9C7B-484E-4F92-B018-909E7B79D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BB753983-2BB3-41A5-8C47-C40FEF1168E2}"/>
              </a:ext>
            </a:extLst>
          </p:cNvPr>
          <p:cNvSpPr txBox="1"/>
          <p:nvPr/>
        </p:nvSpPr>
        <p:spPr>
          <a:xfrm>
            <a:off x="604670" y="1800225"/>
            <a:ext cx="109826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55251D"/>
                </a:solidFill>
              </a:rPr>
              <a:t>According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registry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office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parish</a:t>
            </a:r>
            <a:r>
              <a:rPr lang="de-DE" sz="2800" dirty="0">
                <a:solidFill>
                  <a:srgbClr val="55251D"/>
                </a:solidFill>
              </a:rPr>
              <a:t> in </a:t>
            </a:r>
            <a:r>
              <a:rPr lang="de-DE" sz="2800" dirty="0" err="1">
                <a:solidFill>
                  <a:srgbClr val="55251D"/>
                </a:solidFill>
              </a:rPr>
              <a:t>Varín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exact</a:t>
            </a:r>
            <a:r>
              <a:rPr lang="de-DE" sz="2800" dirty="0">
                <a:solidFill>
                  <a:srgbClr val="55251D"/>
                </a:solidFill>
              </a:rPr>
              <a:t> date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‘s </a:t>
            </a:r>
            <a:r>
              <a:rPr lang="de-DE" sz="2800" dirty="0" err="1">
                <a:solidFill>
                  <a:srgbClr val="55251D"/>
                </a:solidFill>
              </a:rPr>
              <a:t>christening</a:t>
            </a:r>
            <a:r>
              <a:rPr lang="de-DE" sz="2800" dirty="0">
                <a:solidFill>
                  <a:srgbClr val="55251D"/>
                </a:solidFill>
              </a:rPr>
              <a:t> was </a:t>
            </a:r>
            <a:r>
              <a:rPr lang="de-DE" sz="2800" dirty="0" err="1">
                <a:solidFill>
                  <a:srgbClr val="55251D"/>
                </a:solidFill>
              </a:rPr>
              <a:t>January</a:t>
            </a:r>
            <a:r>
              <a:rPr lang="de-DE" sz="2800" dirty="0">
                <a:solidFill>
                  <a:srgbClr val="55251D"/>
                </a:solidFill>
              </a:rPr>
              <a:t> 25, 1688. </a:t>
            </a:r>
            <a:r>
              <a:rPr lang="de-DE" sz="2800" dirty="0" err="1">
                <a:solidFill>
                  <a:srgbClr val="55251D"/>
                </a:solidFill>
              </a:rPr>
              <a:t>Janosik</a:t>
            </a:r>
            <a:r>
              <a:rPr lang="de-DE" sz="2800" dirty="0">
                <a:solidFill>
                  <a:srgbClr val="55251D"/>
                </a:solidFill>
              </a:rPr>
              <a:t> was  </a:t>
            </a:r>
            <a:r>
              <a:rPr lang="de-DE" sz="2800" dirty="0" err="1">
                <a:solidFill>
                  <a:srgbClr val="55251D"/>
                </a:solidFill>
              </a:rPr>
              <a:t>most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likely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born</a:t>
            </a:r>
            <a:r>
              <a:rPr lang="de-DE" sz="2800" dirty="0">
                <a:solidFill>
                  <a:srgbClr val="55251D"/>
                </a:solidFill>
              </a:rPr>
              <a:t> a </a:t>
            </a:r>
            <a:r>
              <a:rPr lang="de-DE" sz="2800" dirty="0" err="1">
                <a:solidFill>
                  <a:srgbClr val="55251D"/>
                </a:solidFill>
              </a:rPr>
              <a:t>few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days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earlier</a:t>
            </a:r>
            <a:r>
              <a:rPr lang="de-DE" sz="2800" dirty="0">
                <a:solidFill>
                  <a:srgbClr val="55251D"/>
                </a:solidFill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</a:endParaRPr>
          </a:p>
          <a:p>
            <a:pPr algn="ctr"/>
            <a:r>
              <a:rPr lang="de-DE" sz="2800" dirty="0" err="1">
                <a:solidFill>
                  <a:srgbClr val="55251D"/>
                </a:solidFill>
              </a:rPr>
              <a:t>When</a:t>
            </a:r>
            <a:r>
              <a:rPr lang="de-DE" sz="2800" dirty="0">
                <a:solidFill>
                  <a:srgbClr val="55251D"/>
                </a:solidFill>
              </a:rPr>
              <a:t> he </a:t>
            </a:r>
            <a:r>
              <a:rPr lang="de-DE" sz="2800" dirty="0" err="1">
                <a:solidFill>
                  <a:srgbClr val="55251D"/>
                </a:solidFill>
              </a:rPr>
              <a:t>turned</a:t>
            </a:r>
            <a:r>
              <a:rPr lang="de-DE" sz="2800" dirty="0">
                <a:solidFill>
                  <a:srgbClr val="55251D"/>
                </a:solidFill>
              </a:rPr>
              <a:t> 18, he </a:t>
            </a:r>
            <a:r>
              <a:rPr lang="de-DE" sz="2800" dirty="0" err="1">
                <a:solidFill>
                  <a:srgbClr val="55251D"/>
                </a:solidFill>
              </a:rPr>
              <a:t>joined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rebellious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army</a:t>
            </a:r>
            <a:r>
              <a:rPr lang="de-DE" sz="2800" dirty="0">
                <a:solidFill>
                  <a:srgbClr val="55251D"/>
                </a:solidFill>
              </a:rPr>
              <a:t> in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uprising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against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Habsburgs. His </a:t>
            </a:r>
            <a:r>
              <a:rPr lang="de-DE" sz="2800" dirty="0" err="1">
                <a:solidFill>
                  <a:srgbClr val="55251D"/>
                </a:solidFill>
              </a:rPr>
              <a:t>service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ended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with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battle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Trenčin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when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Habsburgs </a:t>
            </a:r>
            <a:r>
              <a:rPr lang="de-DE" sz="2800" dirty="0" err="1">
                <a:solidFill>
                  <a:srgbClr val="55251D"/>
                </a:solidFill>
              </a:rPr>
              <a:t>regained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dominance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over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Slovak </a:t>
            </a:r>
            <a:r>
              <a:rPr lang="de-DE" sz="2800" dirty="0" err="1">
                <a:solidFill>
                  <a:srgbClr val="55251D"/>
                </a:solidFill>
              </a:rPr>
              <a:t>territory</a:t>
            </a:r>
            <a:r>
              <a:rPr lang="de-DE" sz="2800" dirty="0">
                <a:solidFill>
                  <a:srgbClr val="55251D"/>
                </a:solidFill>
              </a:rPr>
              <a:t>.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survived</a:t>
            </a:r>
            <a:r>
              <a:rPr lang="de-DE" sz="2800" dirty="0">
                <a:solidFill>
                  <a:srgbClr val="55251D"/>
                </a:solidFill>
              </a:rPr>
              <a:t> and </a:t>
            </a:r>
            <a:r>
              <a:rPr lang="de-DE" sz="2800" dirty="0" err="1">
                <a:solidFill>
                  <a:srgbClr val="55251D"/>
                </a:solidFill>
              </a:rPr>
              <a:t>returned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his</a:t>
            </a:r>
            <a:r>
              <a:rPr lang="de-DE" sz="2800" dirty="0">
                <a:solidFill>
                  <a:srgbClr val="55251D"/>
                </a:solidFill>
              </a:rPr>
              <a:t> native </a:t>
            </a:r>
            <a:r>
              <a:rPr lang="de-DE" sz="2800" dirty="0" err="1">
                <a:solidFill>
                  <a:srgbClr val="55251D"/>
                </a:solidFill>
              </a:rPr>
              <a:t>village</a:t>
            </a:r>
            <a:r>
              <a:rPr lang="de-DE" sz="2800" dirty="0">
                <a:solidFill>
                  <a:srgbClr val="55251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22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2E966F2-96B7-45F0-8311-B81BD08F3384}"/>
              </a:ext>
            </a:extLst>
          </p:cNvPr>
          <p:cNvSpPr txBox="1"/>
          <p:nvPr/>
        </p:nvSpPr>
        <p:spPr>
          <a:xfrm>
            <a:off x="2830362" y="667657"/>
            <a:ext cx="6531276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</a:rPr>
              <a:t>PRISON SERVICE IN BYTČA CASTLE</a:t>
            </a:r>
          </a:p>
        </p:txBody>
      </p:sp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FCE51FD0-6554-4AE8-BF05-D28BEC0B8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369BD50-5CFC-4EBB-926C-668D32439BA5}"/>
              </a:ext>
            </a:extLst>
          </p:cNvPr>
          <p:cNvSpPr txBox="1"/>
          <p:nvPr/>
        </p:nvSpPr>
        <p:spPr>
          <a:xfrm>
            <a:off x="526543" y="1695037"/>
            <a:ext cx="111389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55251D"/>
                </a:solidFill>
              </a:rPr>
              <a:t>Soon after </a:t>
            </a:r>
            <a:r>
              <a:rPr lang="de-DE" sz="2800" dirty="0" err="1">
                <a:solidFill>
                  <a:srgbClr val="55251D"/>
                </a:solidFill>
              </a:rPr>
              <a:t>returning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village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joined</a:t>
            </a:r>
            <a:r>
              <a:rPr lang="de-DE" sz="2800" dirty="0">
                <a:solidFill>
                  <a:srgbClr val="55251D"/>
                </a:solidFill>
              </a:rPr>
              <a:t> – </a:t>
            </a:r>
            <a:r>
              <a:rPr lang="de-DE" sz="2800" dirty="0" err="1">
                <a:solidFill>
                  <a:srgbClr val="55251D"/>
                </a:solidFill>
              </a:rPr>
              <a:t>most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likely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against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his</a:t>
            </a:r>
            <a:r>
              <a:rPr lang="de-DE" sz="2800" dirty="0">
                <a:solidFill>
                  <a:srgbClr val="55251D"/>
                </a:solidFill>
              </a:rPr>
              <a:t> will –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Austrian </a:t>
            </a:r>
            <a:r>
              <a:rPr lang="de-DE" sz="2800" dirty="0" err="1">
                <a:solidFill>
                  <a:srgbClr val="55251D"/>
                </a:solidFill>
              </a:rPr>
              <a:t>army</a:t>
            </a:r>
            <a:r>
              <a:rPr lang="de-DE" sz="2800" dirty="0">
                <a:solidFill>
                  <a:srgbClr val="55251D"/>
                </a:solidFill>
              </a:rPr>
              <a:t>. He was </a:t>
            </a:r>
            <a:r>
              <a:rPr lang="de-DE" sz="2800" dirty="0" err="1">
                <a:solidFill>
                  <a:srgbClr val="55251D"/>
                </a:solidFill>
              </a:rPr>
              <a:t>placed</a:t>
            </a:r>
            <a:r>
              <a:rPr lang="de-DE" sz="2800" dirty="0">
                <a:solidFill>
                  <a:srgbClr val="55251D"/>
                </a:solidFill>
              </a:rPr>
              <a:t> at </a:t>
            </a:r>
            <a:r>
              <a:rPr lang="de-DE" sz="2800" dirty="0" err="1">
                <a:solidFill>
                  <a:srgbClr val="55251D"/>
                </a:solidFill>
              </a:rPr>
              <a:t>Bytča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castle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de-DE" sz="2800" dirty="0" err="1">
                <a:solidFill>
                  <a:srgbClr val="55251D"/>
                </a:solidFill>
              </a:rPr>
              <a:t>working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as</a:t>
            </a:r>
            <a:r>
              <a:rPr lang="de-DE" sz="2800" dirty="0">
                <a:solidFill>
                  <a:srgbClr val="55251D"/>
                </a:solidFill>
              </a:rPr>
              <a:t> a </a:t>
            </a:r>
            <a:r>
              <a:rPr lang="de-DE" sz="2800" dirty="0" err="1">
                <a:solidFill>
                  <a:srgbClr val="55251D"/>
                </a:solidFill>
              </a:rPr>
              <a:t>prison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guard</a:t>
            </a:r>
            <a:r>
              <a:rPr lang="de-DE" sz="2800" dirty="0">
                <a:solidFill>
                  <a:srgbClr val="55251D"/>
                </a:solidFill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</a:endParaRPr>
          </a:p>
          <a:p>
            <a:pPr algn="ctr"/>
            <a:r>
              <a:rPr lang="de-DE" sz="2800" dirty="0" err="1">
                <a:solidFill>
                  <a:srgbClr val="55251D"/>
                </a:solidFill>
              </a:rPr>
              <a:t>During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service</a:t>
            </a:r>
            <a:r>
              <a:rPr lang="de-DE" sz="2800" dirty="0">
                <a:solidFill>
                  <a:srgbClr val="55251D"/>
                </a:solidFill>
              </a:rPr>
              <a:t> he </a:t>
            </a:r>
            <a:r>
              <a:rPr lang="de-DE" sz="2800" dirty="0" err="1">
                <a:solidFill>
                  <a:srgbClr val="55251D"/>
                </a:solidFill>
              </a:rPr>
              <a:t>met</a:t>
            </a:r>
            <a:r>
              <a:rPr lang="de-DE" sz="2800" dirty="0">
                <a:solidFill>
                  <a:srgbClr val="55251D"/>
                </a:solidFill>
              </a:rPr>
              <a:t> Tomas </a:t>
            </a:r>
            <a:r>
              <a:rPr lang="de-DE" sz="2800" dirty="0" err="1">
                <a:solidFill>
                  <a:srgbClr val="55251D"/>
                </a:solidFill>
              </a:rPr>
              <a:t>Uhorčíks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who</a:t>
            </a:r>
            <a:r>
              <a:rPr lang="de-DE" sz="2800" dirty="0">
                <a:solidFill>
                  <a:srgbClr val="55251D"/>
                </a:solidFill>
              </a:rPr>
              <a:t> was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leader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a band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robbers</a:t>
            </a:r>
            <a:r>
              <a:rPr lang="de-DE" sz="2800" dirty="0">
                <a:solidFill>
                  <a:srgbClr val="55251D"/>
                </a:solidFill>
              </a:rPr>
              <a:t>.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helped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him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escape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de-DE" sz="2800" dirty="0" err="1">
                <a:solidFill>
                  <a:srgbClr val="55251D"/>
                </a:solidFill>
              </a:rPr>
              <a:t>deserted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about</a:t>
            </a:r>
            <a:r>
              <a:rPr lang="de-DE" sz="2800" dirty="0">
                <a:solidFill>
                  <a:srgbClr val="55251D"/>
                </a:solidFill>
              </a:rPr>
              <a:t> a </a:t>
            </a:r>
            <a:r>
              <a:rPr lang="de-DE" sz="2800" dirty="0" err="1">
                <a:solidFill>
                  <a:srgbClr val="55251D"/>
                </a:solidFill>
              </a:rPr>
              <a:t>month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later</a:t>
            </a:r>
            <a:r>
              <a:rPr lang="de-DE" sz="2800" dirty="0">
                <a:solidFill>
                  <a:srgbClr val="55251D"/>
                </a:solidFill>
              </a:rPr>
              <a:t> and </a:t>
            </a:r>
            <a:r>
              <a:rPr lang="de-DE" sz="2800" dirty="0" err="1">
                <a:solidFill>
                  <a:srgbClr val="55251D"/>
                </a:solidFill>
              </a:rPr>
              <a:t>joined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band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robbers</a:t>
            </a:r>
            <a:r>
              <a:rPr lang="de-DE" sz="2800" dirty="0">
                <a:solidFill>
                  <a:srgbClr val="55251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03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1BA983B-32D5-4E61-B888-9D94E555A073}"/>
              </a:ext>
            </a:extLst>
          </p:cNvPr>
          <p:cNvSpPr txBox="1"/>
          <p:nvPr/>
        </p:nvSpPr>
        <p:spPr>
          <a:xfrm>
            <a:off x="1641960" y="609600"/>
            <a:ext cx="8908080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55251D"/>
                </a:solidFill>
              </a:rPr>
              <a:t>TRIAL AND EXECUTION IN LIPTOVSKÝ MIKULÁŠ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45E2FA94-366A-4E8A-9993-A6ECA26F8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76" y="1644234"/>
            <a:ext cx="7560365" cy="47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47A902B-FFA1-4D82-919E-372E5C032549}"/>
              </a:ext>
            </a:extLst>
          </p:cNvPr>
          <p:cNvSpPr txBox="1"/>
          <p:nvPr/>
        </p:nvSpPr>
        <p:spPr>
          <a:xfrm>
            <a:off x="1641960" y="609600"/>
            <a:ext cx="8908080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55251D"/>
                </a:solidFill>
              </a:rPr>
              <a:t>TRIAL AND EXECUTION IN LIPTOVSKÝ MIKULÁŠ</a:t>
            </a:r>
          </a:p>
        </p:txBody>
      </p:sp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D95CD76C-CC6E-442D-9F82-847282494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FCA2DD2-6465-49F4-8605-C9D8A9E2A006}"/>
              </a:ext>
            </a:extLst>
          </p:cNvPr>
          <p:cNvSpPr txBox="1"/>
          <p:nvPr/>
        </p:nvSpPr>
        <p:spPr>
          <a:xfrm>
            <a:off x="704517" y="1900237"/>
            <a:ext cx="102682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55251D"/>
                </a:solidFill>
              </a:rPr>
              <a:t>According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popular</a:t>
            </a:r>
            <a:r>
              <a:rPr lang="de-DE" sz="2800" dirty="0">
                <a:solidFill>
                  <a:srgbClr val="55251D"/>
                </a:solidFill>
              </a:rPr>
              <a:t> Slovak legend,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was </a:t>
            </a:r>
            <a:r>
              <a:rPr lang="de-DE" sz="2800" dirty="0" err="1">
                <a:solidFill>
                  <a:srgbClr val="55251D"/>
                </a:solidFill>
              </a:rPr>
              <a:t>only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caught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because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an </a:t>
            </a:r>
            <a:r>
              <a:rPr lang="de-DE" sz="2800" dirty="0" err="1">
                <a:solidFill>
                  <a:srgbClr val="55251D"/>
                </a:solidFill>
              </a:rPr>
              <a:t>evil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de-DE" sz="2800" dirty="0" err="1">
                <a:solidFill>
                  <a:srgbClr val="55251D"/>
                </a:solidFill>
              </a:rPr>
              <a:t>old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woman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who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threw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peas</a:t>
            </a:r>
            <a:r>
              <a:rPr lang="de-DE" sz="2800" dirty="0">
                <a:solidFill>
                  <a:srgbClr val="55251D"/>
                </a:solidFill>
              </a:rPr>
              <a:t> at </a:t>
            </a:r>
            <a:r>
              <a:rPr lang="de-DE" sz="2800" dirty="0" err="1">
                <a:solidFill>
                  <a:srgbClr val="55251D"/>
                </a:solidFill>
              </a:rPr>
              <a:t>his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feet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causing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him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slip</a:t>
            </a:r>
            <a:r>
              <a:rPr lang="de-DE" sz="2800" dirty="0">
                <a:solidFill>
                  <a:srgbClr val="55251D"/>
                </a:solidFill>
              </a:rPr>
              <a:t>.</a:t>
            </a:r>
          </a:p>
          <a:p>
            <a:pPr algn="ctr"/>
            <a:endParaRPr lang="de-DE" sz="2800" dirty="0">
              <a:solidFill>
                <a:srgbClr val="55251D"/>
              </a:solidFill>
            </a:endParaRPr>
          </a:p>
          <a:p>
            <a:pPr algn="ctr"/>
            <a:r>
              <a:rPr lang="de-DE" sz="2800" dirty="0">
                <a:solidFill>
                  <a:srgbClr val="55251D"/>
                </a:solidFill>
              </a:rPr>
              <a:t> In </a:t>
            </a:r>
            <a:r>
              <a:rPr lang="de-DE" sz="2800" dirty="0" err="1">
                <a:solidFill>
                  <a:srgbClr val="55251D"/>
                </a:solidFill>
              </a:rPr>
              <a:t>reality</a:t>
            </a:r>
            <a:r>
              <a:rPr lang="de-DE" sz="2800" dirty="0">
                <a:solidFill>
                  <a:srgbClr val="55251D"/>
                </a:solidFill>
              </a:rPr>
              <a:t>, he was </a:t>
            </a:r>
            <a:r>
              <a:rPr lang="de-DE" sz="2800" dirty="0" err="1">
                <a:solidFill>
                  <a:srgbClr val="55251D"/>
                </a:solidFill>
              </a:rPr>
              <a:t>caught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by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city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guards</a:t>
            </a:r>
            <a:r>
              <a:rPr lang="de-DE" sz="2800" dirty="0">
                <a:solidFill>
                  <a:srgbClr val="55251D"/>
                </a:solidFill>
              </a:rPr>
              <a:t> in </a:t>
            </a:r>
            <a:r>
              <a:rPr lang="de-DE" sz="2800" dirty="0" err="1">
                <a:solidFill>
                  <a:srgbClr val="55251D"/>
                </a:solidFill>
              </a:rPr>
              <a:t>Malohont</a:t>
            </a:r>
            <a:r>
              <a:rPr lang="de-DE" sz="2800" dirty="0">
                <a:solidFill>
                  <a:srgbClr val="55251D"/>
                </a:solidFill>
              </a:rPr>
              <a:t> and </a:t>
            </a:r>
            <a:r>
              <a:rPr lang="de-DE" sz="2800" dirty="0" err="1">
                <a:solidFill>
                  <a:srgbClr val="55251D"/>
                </a:solidFill>
              </a:rPr>
              <a:t>imprisoned</a:t>
            </a:r>
            <a:r>
              <a:rPr lang="de-DE" sz="2800" dirty="0">
                <a:solidFill>
                  <a:srgbClr val="55251D"/>
                </a:solidFill>
              </a:rPr>
              <a:t> in </a:t>
            </a:r>
            <a:r>
              <a:rPr lang="de-DE" sz="2800" dirty="0" err="1">
                <a:solidFill>
                  <a:srgbClr val="55251D"/>
                </a:solidFill>
              </a:rPr>
              <a:t>Vranovo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castle</a:t>
            </a:r>
            <a:r>
              <a:rPr lang="de-DE" sz="2800" dirty="0">
                <a:solidFill>
                  <a:srgbClr val="55251D"/>
                </a:solidFill>
              </a:rPr>
              <a:t>. A </a:t>
            </a:r>
            <a:r>
              <a:rPr lang="de-DE" sz="2800" dirty="0" err="1">
                <a:solidFill>
                  <a:srgbClr val="55251D"/>
                </a:solidFill>
              </a:rPr>
              <a:t>two-day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trial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followed</a:t>
            </a:r>
            <a:r>
              <a:rPr lang="de-DE" sz="2800" dirty="0">
                <a:solidFill>
                  <a:srgbClr val="55251D"/>
                </a:solidFill>
              </a:rPr>
              <a:t> and after </a:t>
            </a:r>
            <a:r>
              <a:rPr lang="de-DE" sz="2800" dirty="0" err="1">
                <a:solidFill>
                  <a:srgbClr val="55251D"/>
                </a:solidFill>
              </a:rPr>
              <a:t>torture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was </a:t>
            </a:r>
            <a:r>
              <a:rPr lang="de-DE" sz="2800" dirty="0" err="1">
                <a:solidFill>
                  <a:srgbClr val="55251D"/>
                </a:solidFill>
              </a:rPr>
              <a:t>sentenced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to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death</a:t>
            </a:r>
            <a:r>
              <a:rPr lang="de-DE" sz="2800" dirty="0">
                <a:solidFill>
                  <a:srgbClr val="55251D"/>
                </a:solidFill>
              </a:rPr>
              <a:t>. On March 17 he was </a:t>
            </a:r>
            <a:r>
              <a:rPr lang="de-DE" sz="2800" dirty="0" err="1">
                <a:solidFill>
                  <a:srgbClr val="55251D"/>
                </a:solidFill>
              </a:rPr>
              <a:t>executed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by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hanging</a:t>
            </a:r>
            <a:r>
              <a:rPr lang="de-DE" sz="2800" dirty="0">
                <a:solidFill>
                  <a:srgbClr val="55251D"/>
                </a:solidFill>
              </a:rPr>
              <a:t> on a hook </a:t>
            </a:r>
            <a:r>
              <a:rPr lang="de-DE" sz="2800" dirty="0" err="1">
                <a:solidFill>
                  <a:srgbClr val="55251D"/>
                </a:solidFill>
              </a:rPr>
              <a:t>which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went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through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his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side</a:t>
            </a:r>
            <a:r>
              <a:rPr lang="de-DE" sz="2800" dirty="0">
                <a:solidFill>
                  <a:srgbClr val="55251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4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549AD558-92D3-44DF-A7FA-F355EB3D1AA6}"/>
              </a:ext>
            </a:extLst>
          </p:cNvPr>
          <p:cNvSpPr txBox="1"/>
          <p:nvPr/>
        </p:nvSpPr>
        <p:spPr>
          <a:xfrm>
            <a:off x="1816148" y="595087"/>
            <a:ext cx="8559704" cy="1200329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</a:rPr>
              <a:t>AMBUSHES IN MORAVIA, SOUTH POLAND AND NORTH SLOVAKIA</a:t>
            </a:r>
          </a:p>
        </p:txBody>
      </p:sp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73616E28-35D3-4138-BAC5-52D6904EE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3E5FB58-ABCA-4B70-A7F0-062C61D8ADD2}"/>
              </a:ext>
            </a:extLst>
          </p:cNvPr>
          <p:cNvSpPr txBox="1"/>
          <p:nvPr/>
        </p:nvSpPr>
        <p:spPr>
          <a:xfrm>
            <a:off x="543339" y="2319130"/>
            <a:ext cx="111053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55251D"/>
                </a:solidFill>
              </a:rPr>
              <a:t>Shortly</a:t>
            </a:r>
            <a:r>
              <a:rPr lang="de-DE" sz="2800" dirty="0">
                <a:solidFill>
                  <a:srgbClr val="55251D"/>
                </a:solidFill>
              </a:rPr>
              <a:t> after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joined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Uhorčíks</a:t>
            </a:r>
            <a:r>
              <a:rPr lang="de-DE" sz="2800" dirty="0">
                <a:solidFill>
                  <a:srgbClr val="55251D"/>
                </a:solidFill>
              </a:rPr>
              <a:t> band </a:t>
            </a:r>
            <a:r>
              <a:rPr lang="de-DE" sz="2800" dirty="0" err="1">
                <a:solidFill>
                  <a:srgbClr val="55251D"/>
                </a:solidFill>
              </a:rPr>
              <a:t>of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robbers</a:t>
            </a:r>
            <a:r>
              <a:rPr lang="de-DE" sz="2800" dirty="0">
                <a:solidFill>
                  <a:srgbClr val="55251D"/>
                </a:solidFill>
              </a:rPr>
              <a:t>, </a:t>
            </a:r>
            <a:r>
              <a:rPr lang="de-DE" sz="2800" dirty="0" err="1">
                <a:solidFill>
                  <a:srgbClr val="55251D"/>
                </a:solidFill>
              </a:rPr>
              <a:t>Uhorčíks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got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married</a:t>
            </a:r>
            <a:r>
              <a:rPr lang="de-DE" sz="2800" dirty="0">
                <a:solidFill>
                  <a:srgbClr val="55251D"/>
                </a:solidFill>
              </a:rPr>
              <a:t> and </a:t>
            </a:r>
            <a:r>
              <a:rPr lang="de-DE" sz="2800" dirty="0" err="1">
                <a:solidFill>
                  <a:srgbClr val="55251D"/>
                </a:solidFill>
              </a:rPr>
              <a:t>appointed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as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the</a:t>
            </a:r>
            <a:r>
              <a:rPr lang="de-DE" sz="2800" dirty="0">
                <a:solidFill>
                  <a:srgbClr val="55251D"/>
                </a:solidFill>
              </a:rPr>
              <a:t> </a:t>
            </a:r>
            <a:r>
              <a:rPr lang="de-DE" sz="2800" dirty="0" err="1">
                <a:solidFill>
                  <a:srgbClr val="55251D"/>
                </a:solidFill>
              </a:rPr>
              <a:t>new</a:t>
            </a:r>
            <a:r>
              <a:rPr lang="de-DE" sz="2800" dirty="0">
                <a:solidFill>
                  <a:srgbClr val="55251D"/>
                </a:solidFill>
              </a:rPr>
              <a:t> band </a:t>
            </a:r>
            <a:r>
              <a:rPr lang="de-DE" sz="2800" dirty="0" err="1">
                <a:solidFill>
                  <a:srgbClr val="55251D"/>
                </a:solidFill>
              </a:rPr>
              <a:t>leader</a:t>
            </a:r>
            <a:r>
              <a:rPr lang="de-DE" sz="2800" dirty="0">
                <a:solidFill>
                  <a:srgbClr val="55251D"/>
                </a:solidFill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</a:endParaRPr>
          </a:p>
          <a:p>
            <a:pPr algn="ctr"/>
            <a:r>
              <a:rPr lang="en-US" sz="2800" dirty="0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were about 20 members in the band of robbers from Slovakia, Poland and Moravia. Their targets were mostly wealthy merchants; they mainly split the loot amongst themselves but also gave some of it to peasants in exchange for other things or services.</a:t>
            </a:r>
            <a:endParaRPr lang="de-DE" sz="2800" dirty="0">
              <a:solidFill>
                <a:srgbClr val="552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657E75E-51DE-4D94-A318-F169B2645B42}"/>
              </a:ext>
            </a:extLst>
          </p:cNvPr>
          <p:cNvSpPr txBox="1"/>
          <p:nvPr/>
        </p:nvSpPr>
        <p:spPr>
          <a:xfrm>
            <a:off x="2859869" y="485756"/>
            <a:ext cx="6472261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  <a:latin typeface="Palatino Linotype" panose="02040502050505030304" pitchFamily="18" charset="0"/>
              </a:rPr>
              <a:t>WHY ARE THEY HEROES?</a:t>
            </a:r>
          </a:p>
        </p:txBody>
      </p:sp>
      <p:pic>
        <p:nvPicPr>
          <p:cNvPr id="7" name="Grafik 6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6366867C-BEA5-4A13-8505-AEF30E271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318FFDC-8D2F-49B7-9A80-A478D474CAF4}"/>
              </a:ext>
            </a:extLst>
          </p:cNvPr>
          <p:cNvSpPr txBox="1"/>
          <p:nvPr/>
        </p:nvSpPr>
        <p:spPr>
          <a:xfrm>
            <a:off x="461179" y="1541680"/>
            <a:ext cx="113255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525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There are many factors that play a role in the shaping of heroes, though most importantly t</a:t>
            </a:r>
            <a:r>
              <a:rPr lang="en-US" sz="2800" dirty="0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heir image is based on certain values that are different in every culture. Crucial historical events are also a factor, as they are often reflected in the legends.</a:t>
            </a:r>
          </a:p>
          <a:p>
            <a:pPr algn="ctr"/>
            <a:endParaRPr lang="en-US" sz="2800" dirty="0">
              <a:solidFill>
                <a:srgbClr val="55251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Störtebekers</a:t>
            </a:r>
            <a:r>
              <a:rPr lang="en-US" sz="2800" dirty="0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case the people on his end faced the oppression of the Hansa to which the pirate repeatedly refused to give into.</a:t>
            </a:r>
          </a:p>
          <a:p>
            <a:pPr algn="ctr"/>
            <a:endParaRPr lang="en-US" sz="2800" dirty="0">
              <a:solidFill>
                <a:srgbClr val="55251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55251D"/>
                </a:solidFill>
                <a:latin typeface="Times New Roman" panose="02020603050405020304" pitchFamily="18" charset="0"/>
              </a:rPr>
              <a:t>As for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en-US" sz="2800" dirty="0">
                <a:solidFill>
                  <a:srgbClr val="55251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the population suffered from the oppression of the Austro-Hungarian regime, and </a:t>
            </a:r>
            <a:r>
              <a:rPr lang="en-US" sz="2800" dirty="0" err="1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Jánošík</a:t>
            </a:r>
            <a:r>
              <a:rPr lang="en-US" sz="2800" dirty="0">
                <a:solidFill>
                  <a:srgbClr val="5525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became a symbol of the people’s desires.</a:t>
            </a:r>
          </a:p>
          <a:p>
            <a:pPr algn="ctr"/>
            <a:endParaRPr lang="en-US" sz="2800" dirty="0">
              <a:solidFill>
                <a:srgbClr val="55251D"/>
              </a:solidFill>
              <a:latin typeface="Times New Roman" panose="02020603050405020304" pitchFamily="18" charset="0"/>
            </a:endParaRPr>
          </a:p>
          <a:p>
            <a:pPr algn="ctr"/>
            <a:endParaRPr lang="de-DE" sz="2800" dirty="0">
              <a:solidFill>
                <a:srgbClr val="552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9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xmlns="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D5C1C9DB-6284-4B9C-8F67-546B9D1BE3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14392"/>
                  </p:ext>
                </p:extLst>
              </p:nvPr>
            </p:nvGraphicFramePr>
            <p:xfrm>
              <a:off x="838200" y="922871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90B7B0EF-B9BB-451F-A7F8-7DD5A9CBA6D6}" offsetFactorX="4686" offsetFactorY="-11137" scaleFactorX="57517">
                    <psuz:zmPr id="{79836318-F550-4858-A03A-ABB6F794657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63949" y="548348"/>
                          <a:ext cx="2721715" cy="2661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ABB0363-2BDD-4DD1-9DFD-79CCC8C320EC}" offsetFactorX="-9325" offsetFactorY="-11872" scaleFactorX="51275" scaleFactorY="98330">
                    <psuz:zmPr id="{2DAC1A95-6875-4853-B689-2A210A17DA7F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58103" y="551010"/>
                          <a:ext cx="2426343" cy="26173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xmlns="" id="{D5C1C9DB-6284-4B9C-8F67-546B9D1BE39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922871"/>
                <a:ext cx="10515600" cy="4351338"/>
                <a:chOff x="838200" y="922871"/>
                <a:chExt cx="10515600" cy="4351338"/>
              </a:xfrm>
            </p:grpSpPr>
            <p:pic>
              <p:nvPicPr>
                <p:cNvPr id="2" name="Grafik 2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2149" y="1471219"/>
                  <a:ext cx="2721715" cy="2661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Grafik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6303" y="1473881"/>
                  <a:ext cx="2426343" cy="261730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D8949FE-15B4-49E5-9B4C-FA2866330AA8}"/>
              </a:ext>
            </a:extLst>
          </p:cNvPr>
          <p:cNvSpPr txBox="1"/>
          <p:nvPr/>
        </p:nvSpPr>
        <p:spPr>
          <a:xfrm>
            <a:off x="2540000" y="4381353"/>
            <a:ext cx="2635849" cy="369332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KLAUS STÖRTEBEKER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08A8F222-334B-4129-8A41-937FE1E9FD3D}"/>
              </a:ext>
            </a:extLst>
          </p:cNvPr>
          <p:cNvSpPr txBox="1"/>
          <p:nvPr/>
        </p:nvSpPr>
        <p:spPr>
          <a:xfrm>
            <a:off x="7016153" y="4381353"/>
            <a:ext cx="2186609" cy="369332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JURAJ JÁNOŠÍK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2" name="Folienzoom 11">
                <a:extLst>
                  <a:ext uri="{FF2B5EF4-FFF2-40B4-BE49-F238E27FC236}">
                    <a16:creationId xmlns:a16="http://schemas.microsoft.com/office/drawing/2014/main" id="{8A3A778A-67EA-4675-85F7-28C93AE7C4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2024344"/>
                  </p:ext>
                </p:extLst>
              </p:nvPr>
            </p:nvGraphicFramePr>
            <p:xfrm>
              <a:off x="2540000" y="5115076"/>
              <a:ext cx="6794501" cy="1007991"/>
            </p:xfrm>
            <a:graphic>
              <a:graphicData uri="http://schemas.microsoft.com/office/powerpoint/2016/slidezoom">
                <pslz:sldZm>
                  <pslz:sldZmObj sldId="270" cId="761394879">
                    <pslz:zmPr id="{B1C1856D-9363-48D3-A8D2-234D9DE6F7CA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94501" cy="100799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Folienzoom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8A3A778A-67EA-4675-85F7-28C93AE7C4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000" y="5115076"/>
                <a:ext cx="6794501" cy="100799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780C56A-4EDC-4194-B8EF-C04770BF006E}"/>
              </a:ext>
            </a:extLst>
          </p:cNvPr>
          <p:cNvSpPr txBox="1"/>
          <p:nvPr/>
        </p:nvSpPr>
        <p:spPr>
          <a:xfrm>
            <a:off x="6734721" y="4054080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/>
              <a:t>https://www.geocaching.com/track/details.aspx?id=5770042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3C519B5-2FE9-4A5D-BB26-3AD205EDD31E}"/>
              </a:ext>
            </a:extLst>
          </p:cNvPr>
          <p:cNvSpPr txBox="1"/>
          <p:nvPr/>
        </p:nvSpPr>
        <p:spPr>
          <a:xfrm>
            <a:off x="1932498" y="4096941"/>
            <a:ext cx="385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/>
              <a:t>https://www.welt.de/geschichte/kopf-des-tages/article230569411/Klaus-Stoertebeker-So-loesten-Gewaltunternehmer-ihre-Probleme.html</a:t>
            </a:r>
          </a:p>
        </p:txBody>
      </p:sp>
    </p:spTree>
    <p:extLst>
      <p:ext uri="{BB962C8B-B14F-4D97-AF65-F5344CB8AC3E}">
        <p14:creationId xmlns:p14="http://schemas.microsoft.com/office/powerpoint/2010/main" val="36752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ihandform: Form 84">
            <a:extLst>
              <a:ext uri="{FF2B5EF4-FFF2-40B4-BE49-F238E27FC236}">
                <a16:creationId xmlns:a16="http://schemas.microsoft.com/office/drawing/2014/main" xmlns="" id="{03349F4F-B84B-42B3-BF65-65E631BA759F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xmlns="" id="{72AAF9B8-C2CC-4465-94F4-468D985EFDA0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14" name="Freihandform: Form 113">
            <a:extLst>
              <a:ext uri="{FF2B5EF4-FFF2-40B4-BE49-F238E27FC236}">
                <a16:creationId xmlns:a16="http://schemas.microsoft.com/office/drawing/2014/main" xmlns="" id="{9F1A4E6E-4B70-4767-99F4-70E743E5E985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xmlns="" id="{B53BACA7-43A4-4463-B16C-10655BC8CBC8}"/>
              </a:ext>
            </a:extLst>
          </p:cNvPr>
          <p:cNvGrpSpPr/>
          <p:nvPr/>
        </p:nvGrpSpPr>
        <p:grpSpPr>
          <a:xfrm>
            <a:off x="1431462" y="-2121847"/>
            <a:ext cx="9244667" cy="14611346"/>
            <a:chOff x="5611371" y="1890826"/>
            <a:chExt cx="2082489" cy="3528212"/>
          </a:xfrm>
          <a:solidFill>
            <a:srgbClr val="9C7447"/>
          </a:solidFill>
        </p:grpSpPr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xmlns="" id="{5950D216-5557-4EC2-9778-63F65FBF73E8}"/>
                </a:ext>
              </a:extLst>
            </p:cNvPr>
            <p:cNvSpPr/>
            <p:nvPr/>
          </p:nvSpPr>
          <p:spPr>
            <a:xfrm>
              <a:off x="6475394" y="3544252"/>
              <a:ext cx="535971" cy="761752"/>
            </a:xfrm>
            <a:custGeom>
              <a:avLst/>
              <a:gdLst>
                <a:gd name="connsiteX0" fmla="*/ 109174 w 535971"/>
                <a:gd name="connsiteY0" fmla="*/ 118169 h 761752"/>
                <a:gd name="connsiteX1" fmla="*/ 114146 w 535971"/>
                <a:gd name="connsiteY1" fmla="*/ 118703 h 761752"/>
                <a:gd name="connsiteX2" fmla="*/ 118985 w 535971"/>
                <a:gd name="connsiteY2" fmla="*/ 119131 h 761752"/>
                <a:gd name="connsiteX3" fmla="*/ 114394 w 535971"/>
                <a:gd name="connsiteY3" fmla="*/ 117407 h 761752"/>
                <a:gd name="connsiteX4" fmla="*/ 109345 w 535971"/>
                <a:gd name="connsiteY4" fmla="*/ 118112 h 761752"/>
                <a:gd name="connsiteX5" fmla="*/ 98753 w 535971"/>
                <a:gd name="connsiteY5" fmla="*/ 126475 h 761752"/>
                <a:gd name="connsiteX6" fmla="*/ 103250 w 535971"/>
                <a:gd name="connsiteY6" fmla="*/ 124142 h 761752"/>
                <a:gd name="connsiteX7" fmla="*/ 98839 w 535971"/>
                <a:gd name="connsiteY7" fmla="*/ 121494 h 761752"/>
                <a:gd name="connsiteX8" fmla="*/ 98753 w 535971"/>
                <a:gd name="connsiteY8" fmla="*/ 126475 h 761752"/>
                <a:gd name="connsiteX9" fmla="*/ 204205 w 535971"/>
                <a:gd name="connsiteY9" fmla="*/ 27939 h 761752"/>
                <a:gd name="connsiteX10" fmla="*/ 206881 w 535971"/>
                <a:gd name="connsiteY10" fmla="*/ 19976 h 761752"/>
                <a:gd name="connsiteX11" fmla="*/ 211873 w 535971"/>
                <a:gd name="connsiteY11" fmla="*/ 19433 h 761752"/>
                <a:gd name="connsiteX12" fmla="*/ 216997 w 535971"/>
                <a:gd name="connsiteY12" fmla="*/ 18452 h 761752"/>
                <a:gd name="connsiteX13" fmla="*/ 212730 w 535971"/>
                <a:gd name="connsiteY13" fmla="*/ 15557 h 761752"/>
                <a:gd name="connsiteX14" fmla="*/ 211939 w 535971"/>
                <a:gd name="connsiteY14" fmla="*/ 10080 h 761752"/>
                <a:gd name="connsiteX15" fmla="*/ 214873 w 535971"/>
                <a:gd name="connsiteY15" fmla="*/ 5717 h 761752"/>
                <a:gd name="connsiteX16" fmla="*/ 218540 w 535971"/>
                <a:gd name="connsiteY16" fmla="*/ -131 h 761752"/>
                <a:gd name="connsiteX17" fmla="*/ 213863 w 535971"/>
                <a:gd name="connsiteY17" fmla="*/ 1222 h 761752"/>
                <a:gd name="connsiteX18" fmla="*/ 210777 w 535971"/>
                <a:gd name="connsiteY18" fmla="*/ 7175 h 761752"/>
                <a:gd name="connsiteX19" fmla="*/ 208139 w 535971"/>
                <a:gd name="connsiteY19" fmla="*/ 12709 h 761752"/>
                <a:gd name="connsiteX20" fmla="*/ 206776 w 535971"/>
                <a:gd name="connsiteY20" fmla="*/ 17290 h 761752"/>
                <a:gd name="connsiteX21" fmla="*/ 205233 w 535971"/>
                <a:gd name="connsiteY21" fmla="*/ 23500 h 761752"/>
                <a:gd name="connsiteX22" fmla="*/ 206119 w 535971"/>
                <a:gd name="connsiteY22" fmla="*/ 42312 h 761752"/>
                <a:gd name="connsiteX23" fmla="*/ 206872 w 535971"/>
                <a:gd name="connsiteY23" fmla="*/ 36750 h 761752"/>
                <a:gd name="connsiteX24" fmla="*/ 205843 w 535971"/>
                <a:gd name="connsiteY24" fmla="*/ 41674 h 761752"/>
                <a:gd name="connsiteX25" fmla="*/ 126976 w 535971"/>
                <a:gd name="connsiteY25" fmla="*/ 116884 h 761752"/>
                <a:gd name="connsiteX26" fmla="*/ 132738 w 535971"/>
                <a:gd name="connsiteY26" fmla="*/ 117827 h 761752"/>
                <a:gd name="connsiteX27" fmla="*/ 128234 w 535971"/>
                <a:gd name="connsiteY27" fmla="*/ 115693 h 761752"/>
                <a:gd name="connsiteX28" fmla="*/ 143492 w 535971"/>
                <a:gd name="connsiteY28" fmla="*/ 118093 h 761752"/>
                <a:gd name="connsiteX29" fmla="*/ 148712 w 535971"/>
                <a:gd name="connsiteY29" fmla="*/ 117617 h 761752"/>
                <a:gd name="connsiteX30" fmla="*/ 153608 w 535971"/>
                <a:gd name="connsiteY30" fmla="*/ 117617 h 761752"/>
                <a:gd name="connsiteX31" fmla="*/ 148931 w 535971"/>
                <a:gd name="connsiteY31" fmla="*/ 116417 h 761752"/>
                <a:gd name="connsiteX32" fmla="*/ 143835 w 535971"/>
                <a:gd name="connsiteY32" fmla="*/ 117474 h 761752"/>
                <a:gd name="connsiteX33" fmla="*/ 155446 w 535971"/>
                <a:gd name="connsiteY33" fmla="*/ 116541 h 761752"/>
                <a:gd name="connsiteX34" fmla="*/ 161085 w 535971"/>
                <a:gd name="connsiteY34" fmla="*/ 116893 h 761752"/>
                <a:gd name="connsiteX35" fmla="*/ 156503 w 535971"/>
                <a:gd name="connsiteY35" fmla="*/ 115198 h 761752"/>
                <a:gd name="connsiteX36" fmla="*/ 171696 w 535971"/>
                <a:gd name="connsiteY36" fmla="*/ 118998 h 761752"/>
                <a:gd name="connsiteX37" fmla="*/ 167353 w 535971"/>
                <a:gd name="connsiteY37" fmla="*/ 116055 h 761752"/>
                <a:gd name="connsiteX38" fmla="*/ 171696 w 535971"/>
                <a:gd name="connsiteY38" fmla="*/ 118998 h 761752"/>
                <a:gd name="connsiteX39" fmla="*/ 217273 w 535971"/>
                <a:gd name="connsiteY39" fmla="*/ 37664 h 761752"/>
                <a:gd name="connsiteX40" fmla="*/ 220559 w 535971"/>
                <a:gd name="connsiteY40" fmla="*/ 33549 h 761752"/>
                <a:gd name="connsiteX41" fmla="*/ 216197 w 535971"/>
                <a:gd name="connsiteY41" fmla="*/ 30111 h 761752"/>
                <a:gd name="connsiteX42" fmla="*/ 211272 w 535971"/>
                <a:gd name="connsiteY42" fmla="*/ 30997 h 761752"/>
                <a:gd name="connsiteX43" fmla="*/ 212834 w 535971"/>
                <a:gd name="connsiteY43" fmla="*/ 35778 h 761752"/>
                <a:gd name="connsiteX44" fmla="*/ 217273 w 535971"/>
                <a:gd name="connsiteY44" fmla="*/ 37664 h 761752"/>
                <a:gd name="connsiteX45" fmla="*/ 216435 w 535971"/>
                <a:gd name="connsiteY45" fmla="*/ 42522 h 761752"/>
                <a:gd name="connsiteX46" fmla="*/ 221426 w 535971"/>
                <a:gd name="connsiteY46" fmla="*/ 41474 h 761752"/>
                <a:gd name="connsiteX47" fmla="*/ 216654 w 535971"/>
                <a:gd name="connsiteY47" fmla="*/ 41455 h 761752"/>
                <a:gd name="connsiteX48" fmla="*/ 210520 w 535971"/>
                <a:gd name="connsiteY48" fmla="*/ 61858 h 761752"/>
                <a:gd name="connsiteX49" fmla="*/ 210415 w 535971"/>
                <a:gd name="connsiteY49" fmla="*/ 56971 h 761752"/>
                <a:gd name="connsiteX50" fmla="*/ 210520 w 535971"/>
                <a:gd name="connsiteY50" fmla="*/ 61858 h 761752"/>
                <a:gd name="connsiteX51" fmla="*/ 218045 w 535971"/>
                <a:gd name="connsiteY51" fmla="*/ 56038 h 761752"/>
                <a:gd name="connsiteX52" fmla="*/ 223017 w 535971"/>
                <a:gd name="connsiteY52" fmla="*/ 52456 h 761752"/>
                <a:gd name="connsiteX53" fmla="*/ 217244 w 535971"/>
                <a:gd name="connsiteY53" fmla="*/ 53095 h 761752"/>
                <a:gd name="connsiteX54" fmla="*/ 199471 w 535971"/>
                <a:gd name="connsiteY54" fmla="*/ 759088 h 761752"/>
                <a:gd name="connsiteX55" fmla="*/ 204843 w 535971"/>
                <a:gd name="connsiteY55" fmla="*/ 758221 h 761752"/>
                <a:gd name="connsiteX56" fmla="*/ 209787 w 535971"/>
                <a:gd name="connsiteY56" fmla="*/ 756868 h 761752"/>
                <a:gd name="connsiteX57" fmla="*/ 213282 w 535971"/>
                <a:gd name="connsiteY57" fmla="*/ 752944 h 761752"/>
                <a:gd name="connsiteX58" fmla="*/ 217016 w 535971"/>
                <a:gd name="connsiteY58" fmla="*/ 748924 h 761752"/>
                <a:gd name="connsiteX59" fmla="*/ 219740 w 535971"/>
                <a:gd name="connsiteY59" fmla="*/ 744810 h 761752"/>
                <a:gd name="connsiteX60" fmla="*/ 218426 w 535971"/>
                <a:gd name="connsiteY60" fmla="*/ 739571 h 761752"/>
                <a:gd name="connsiteX61" fmla="*/ 220359 w 535971"/>
                <a:gd name="connsiteY61" fmla="*/ 734513 h 761752"/>
                <a:gd name="connsiteX62" fmla="*/ 224788 w 535971"/>
                <a:gd name="connsiteY62" fmla="*/ 737314 h 761752"/>
                <a:gd name="connsiteX63" fmla="*/ 229265 w 535971"/>
                <a:gd name="connsiteY63" fmla="*/ 735380 h 761752"/>
                <a:gd name="connsiteX64" fmla="*/ 234732 w 535971"/>
                <a:gd name="connsiteY64" fmla="*/ 736237 h 761752"/>
                <a:gd name="connsiteX65" fmla="*/ 238514 w 535971"/>
                <a:gd name="connsiteY65" fmla="*/ 739190 h 761752"/>
                <a:gd name="connsiteX66" fmla="*/ 243210 w 535971"/>
                <a:gd name="connsiteY66" fmla="*/ 740600 h 761752"/>
                <a:gd name="connsiteX67" fmla="*/ 248067 w 535971"/>
                <a:gd name="connsiteY67" fmla="*/ 740857 h 761752"/>
                <a:gd name="connsiteX68" fmla="*/ 249553 w 535971"/>
                <a:gd name="connsiteY68" fmla="*/ 745934 h 761752"/>
                <a:gd name="connsiteX69" fmla="*/ 251887 w 535971"/>
                <a:gd name="connsiteY69" fmla="*/ 750648 h 761752"/>
                <a:gd name="connsiteX70" fmla="*/ 254583 w 535971"/>
                <a:gd name="connsiteY70" fmla="*/ 754649 h 761752"/>
                <a:gd name="connsiteX71" fmla="*/ 259802 w 535971"/>
                <a:gd name="connsiteY71" fmla="*/ 755249 h 761752"/>
                <a:gd name="connsiteX72" fmla="*/ 264612 w 535971"/>
                <a:gd name="connsiteY72" fmla="*/ 753001 h 761752"/>
                <a:gd name="connsiteX73" fmla="*/ 268384 w 535971"/>
                <a:gd name="connsiteY73" fmla="*/ 756202 h 761752"/>
                <a:gd name="connsiteX74" fmla="*/ 272832 w 535971"/>
                <a:gd name="connsiteY74" fmla="*/ 753515 h 761752"/>
                <a:gd name="connsiteX75" fmla="*/ 277690 w 535971"/>
                <a:gd name="connsiteY75" fmla="*/ 752630 h 761752"/>
                <a:gd name="connsiteX76" fmla="*/ 279757 w 535971"/>
                <a:gd name="connsiteY76" fmla="*/ 747953 h 761752"/>
                <a:gd name="connsiteX77" fmla="*/ 284625 w 535971"/>
                <a:gd name="connsiteY77" fmla="*/ 747772 h 761752"/>
                <a:gd name="connsiteX78" fmla="*/ 289901 w 535971"/>
                <a:gd name="connsiteY78" fmla="*/ 747591 h 761752"/>
                <a:gd name="connsiteX79" fmla="*/ 292101 w 535971"/>
                <a:gd name="connsiteY79" fmla="*/ 743143 h 761752"/>
                <a:gd name="connsiteX80" fmla="*/ 296769 w 535971"/>
                <a:gd name="connsiteY80" fmla="*/ 742000 h 761752"/>
                <a:gd name="connsiteX81" fmla="*/ 301779 w 535971"/>
                <a:gd name="connsiteY81" fmla="*/ 742390 h 761752"/>
                <a:gd name="connsiteX82" fmla="*/ 307427 w 535971"/>
                <a:gd name="connsiteY82" fmla="*/ 743562 h 761752"/>
                <a:gd name="connsiteX83" fmla="*/ 312209 w 535971"/>
                <a:gd name="connsiteY83" fmla="*/ 741133 h 761752"/>
                <a:gd name="connsiteX84" fmla="*/ 317067 w 535971"/>
                <a:gd name="connsiteY84" fmla="*/ 741209 h 761752"/>
                <a:gd name="connsiteX85" fmla="*/ 321848 w 535971"/>
                <a:gd name="connsiteY85" fmla="*/ 742009 h 761752"/>
                <a:gd name="connsiteX86" fmla="*/ 326849 w 535971"/>
                <a:gd name="connsiteY86" fmla="*/ 743924 h 761752"/>
                <a:gd name="connsiteX87" fmla="*/ 330621 w 535971"/>
                <a:gd name="connsiteY87" fmla="*/ 740542 h 761752"/>
                <a:gd name="connsiteX88" fmla="*/ 329173 w 535971"/>
                <a:gd name="connsiteY88" fmla="*/ 734999 h 761752"/>
                <a:gd name="connsiteX89" fmla="*/ 334145 w 535971"/>
                <a:gd name="connsiteY89" fmla="*/ 732265 h 761752"/>
                <a:gd name="connsiteX90" fmla="*/ 334240 w 535971"/>
                <a:gd name="connsiteY90" fmla="*/ 737056 h 761752"/>
                <a:gd name="connsiteX91" fmla="*/ 339203 w 535971"/>
                <a:gd name="connsiteY91" fmla="*/ 736447 h 761752"/>
                <a:gd name="connsiteX92" fmla="*/ 344680 w 535971"/>
                <a:gd name="connsiteY92" fmla="*/ 737180 h 761752"/>
                <a:gd name="connsiteX93" fmla="*/ 347375 w 535971"/>
                <a:gd name="connsiteY93" fmla="*/ 741323 h 761752"/>
                <a:gd name="connsiteX94" fmla="*/ 351547 w 535971"/>
                <a:gd name="connsiteY94" fmla="*/ 743772 h 761752"/>
                <a:gd name="connsiteX95" fmla="*/ 356014 w 535971"/>
                <a:gd name="connsiteY95" fmla="*/ 741057 h 761752"/>
                <a:gd name="connsiteX96" fmla="*/ 360996 w 535971"/>
                <a:gd name="connsiteY96" fmla="*/ 740257 h 761752"/>
                <a:gd name="connsiteX97" fmla="*/ 365673 w 535971"/>
                <a:gd name="connsiteY97" fmla="*/ 742533 h 761752"/>
                <a:gd name="connsiteX98" fmla="*/ 368549 w 535971"/>
                <a:gd name="connsiteY98" fmla="*/ 747343 h 761752"/>
                <a:gd name="connsiteX99" fmla="*/ 366292 w 535971"/>
                <a:gd name="connsiteY99" fmla="*/ 751906 h 761752"/>
                <a:gd name="connsiteX100" fmla="*/ 370283 w 535971"/>
                <a:gd name="connsiteY100" fmla="*/ 754544 h 761752"/>
                <a:gd name="connsiteX101" fmla="*/ 372864 w 535971"/>
                <a:gd name="connsiteY101" fmla="*/ 758669 h 761752"/>
                <a:gd name="connsiteX102" fmla="*/ 376645 w 535971"/>
                <a:gd name="connsiteY102" fmla="*/ 761621 h 761752"/>
                <a:gd name="connsiteX103" fmla="*/ 381703 w 535971"/>
                <a:gd name="connsiteY103" fmla="*/ 761145 h 761752"/>
                <a:gd name="connsiteX104" fmla="*/ 382170 w 535971"/>
                <a:gd name="connsiteY104" fmla="*/ 756040 h 761752"/>
                <a:gd name="connsiteX105" fmla="*/ 384609 w 535971"/>
                <a:gd name="connsiteY105" fmla="*/ 751839 h 761752"/>
                <a:gd name="connsiteX106" fmla="*/ 386742 w 535971"/>
                <a:gd name="connsiteY106" fmla="*/ 746781 h 761752"/>
                <a:gd name="connsiteX107" fmla="*/ 384875 w 535971"/>
                <a:gd name="connsiteY107" fmla="*/ 741238 h 761752"/>
                <a:gd name="connsiteX108" fmla="*/ 380170 w 535971"/>
                <a:gd name="connsiteY108" fmla="*/ 740304 h 761752"/>
                <a:gd name="connsiteX109" fmla="*/ 375807 w 535971"/>
                <a:gd name="connsiteY109" fmla="*/ 737609 h 761752"/>
                <a:gd name="connsiteX110" fmla="*/ 378646 w 535971"/>
                <a:gd name="connsiteY110" fmla="*/ 733265 h 761752"/>
                <a:gd name="connsiteX111" fmla="*/ 381608 w 535971"/>
                <a:gd name="connsiteY111" fmla="*/ 729436 h 761752"/>
                <a:gd name="connsiteX112" fmla="*/ 382198 w 535971"/>
                <a:gd name="connsiteY112" fmla="*/ 723931 h 761752"/>
                <a:gd name="connsiteX113" fmla="*/ 380408 w 535971"/>
                <a:gd name="connsiteY113" fmla="*/ 719473 h 761752"/>
                <a:gd name="connsiteX114" fmla="*/ 377607 w 535971"/>
                <a:gd name="connsiteY114" fmla="*/ 715377 h 761752"/>
                <a:gd name="connsiteX115" fmla="*/ 375769 w 535971"/>
                <a:gd name="connsiteY115" fmla="*/ 710491 h 761752"/>
                <a:gd name="connsiteX116" fmla="*/ 371997 w 535971"/>
                <a:gd name="connsiteY116" fmla="*/ 705776 h 761752"/>
                <a:gd name="connsiteX117" fmla="*/ 369854 w 535971"/>
                <a:gd name="connsiteY117" fmla="*/ 701281 h 761752"/>
                <a:gd name="connsiteX118" fmla="*/ 373226 w 535971"/>
                <a:gd name="connsiteY118" fmla="*/ 697394 h 761752"/>
                <a:gd name="connsiteX119" fmla="*/ 377188 w 535971"/>
                <a:gd name="connsiteY119" fmla="*/ 694060 h 761752"/>
                <a:gd name="connsiteX120" fmla="*/ 381541 w 535971"/>
                <a:gd name="connsiteY120" fmla="*/ 691946 h 761752"/>
                <a:gd name="connsiteX121" fmla="*/ 386065 w 535971"/>
                <a:gd name="connsiteY121" fmla="*/ 690279 h 761752"/>
                <a:gd name="connsiteX122" fmla="*/ 390295 w 535971"/>
                <a:gd name="connsiteY122" fmla="*/ 687126 h 761752"/>
                <a:gd name="connsiteX123" fmla="*/ 395619 w 535971"/>
                <a:gd name="connsiteY123" fmla="*/ 686383 h 761752"/>
                <a:gd name="connsiteX124" fmla="*/ 401420 w 535971"/>
                <a:gd name="connsiteY124" fmla="*/ 685650 h 761752"/>
                <a:gd name="connsiteX125" fmla="*/ 406430 w 535971"/>
                <a:gd name="connsiteY125" fmla="*/ 684355 h 761752"/>
                <a:gd name="connsiteX126" fmla="*/ 410097 w 535971"/>
                <a:gd name="connsiteY126" fmla="*/ 681221 h 761752"/>
                <a:gd name="connsiteX127" fmla="*/ 414412 w 535971"/>
                <a:gd name="connsiteY127" fmla="*/ 676220 h 761752"/>
                <a:gd name="connsiteX128" fmla="*/ 415203 w 535971"/>
                <a:gd name="connsiteY128" fmla="*/ 671400 h 761752"/>
                <a:gd name="connsiteX129" fmla="*/ 417479 w 535971"/>
                <a:gd name="connsiteY129" fmla="*/ 666152 h 761752"/>
                <a:gd name="connsiteX130" fmla="*/ 417765 w 535971"/>
                <a:gd name="connsiteY130" fmla="*/ 661218 h 761752"/>
                <a:gd name="connsiteX131" fmla="*/ 421956 w 535971"/>
                <a:gd name="connsiteY131" fmla="*/ 658647 h 761752"/>
                <a:gd name="connsiteX132" fmla="*/ 425337 w 535971"/>
                <a:gd name="connsiteY132" fmla="*/ 662209 h 761752"/>
                <a:gd name="connsiteX133" fmla="*/ 430005 w 535971"/>
                <a:gd name="connsiteY133" fmla="*/ 663409 h 761752"/>
                <a:gd name="connsiteX134" fmla="*/ 433347 w 535971"/>
                <a:gd name="connsiteY134" fmla="*/ 667257 h 761752"/>
                <a:gd name="connsiteX135" fmla="*/ 436167 w 535971"/>
                <a:gd name="connsiteY135" fmla="*/ 663238 h 761752"/>
                <a:gd name="connsiteX136" fmla="*/ 439730 w 535971"/>
                <a:gd name="connsiteY136" fmla="*/ 659590 h 761752"/>
                <a:gd name="connsiteX137" fmla="*/ 441073 w 535971"/>
                <a:gd name="connsiteY137" fmla="*/ 654941 h 761752"/>
                <a:gd name="connsiteX138" fmla="*/ 441444 w 535971"/>
                <a:gd name="connsiteY138" fmla="*/ 649722 h 761752"/>
                <a:gd name="connsiteX139" fmla="*/ 442377 w 535971"/>
                <a:gd name="connsiteY139" fmla="*/ 645035 h 761752"/>
                <a:gd name="connsiteX140" fmla="*/ 441644 w 535971"/>
                <a:gd name="connsiteY140" fmla="*/ 639406 h 761752"/>
                <a:gd name="connsiteX141" fmla="*/ 439215 w 535971"/>
                <a:gd name="connsiteY141" fmla="*/ 635082 h 761752"/>
                <a:gd name="connsiteX142" fmla="*/ 434653 w 535971"/>
                <a:gd name="connsiteY142" fmla="*/ 632291 h 761752"/>
                <a:gd name="connsiteX143" fmla="*/ 432586 w 535971"/>
                <a:gd name="connsiteY143" fmla="*/ 627300 h 761752"/>
                <a:gd name="connsiteX144" fmla="*/ 429842 w 535971"/>
                <a:gd name="connsiteY144" fmla="*/ 623233 h 761752"/>
                <a:gd name="connsiteX145" fmla="*/ 425042 w 535971"/>
                <a:gd name="connsiteY145" fmla="*/ 623518 h 761752"/>
                <a:gd name="connsiteX146" fmla="*/ 420365 w 535971"/>
                <a:gd name="connsiteY146" fmla="*/ 621918 h 761752"/>
                <a:gd name="connsiteX147" fmla="*/ 419403 w 535971"/>
                <a:gd name="connsiteY147" fmla="*/ 617099 h 761752"/>
                <a:gd name="connsiteX148" fmla="*/ 417241 w 535971"/>
                <a:gd name="connsiteY148" fmla="*/ 611841 h 761752"/>
                <a:gd name="connsiteX149" fmla="*/ 414240 w 535971"/>
                <a:gd name="connsiteY149" fmla="*/ 608040 h 761752"/>
                <a:gd name="connsiteX150" fmla="*/ 408869 w 535971"/>
                <a:gd name="connsiteY150" fmla="*/ 606316 h 761752"/>
                <a:gd name="connsiteX151" fmla="*/ 407201 w 535971"/>
                <a:gd name="connsiteY151" fmla="*/ 601611 h 761752"/>
                <a:gd name="connsiteX152" fmla="*/ 403868 w 535971"/>
                <a:gd name="connsiteY152" fmla="*/ 598191 h 761752"/>
                <a:gd name="connsiteX153" fmla="*/ 402230 w 535971"/>
                <a:gd name="connsiteY153" fmla="*/ 593543 h 761752"/>
                <a:gd name="connsiteX154" fmla="*/ 399420 w 535971"/>
                <a:gd name="connsiteY154" fmla="*/ 589524 h 761752"/>
                <a:gd name="connsiteX155" fmla="*/ 396867 w 535971"/>
                <a:gd name="connsiteY155" fmla="*/ 584875 h 761752"/>
                <a:gd name="connsiteX156" fmla="*/ 392162 w 535971"/>
                <a:gd name="connsiteY156" fmla="*/ 582313 h 761752"/>
                <a:gd name="connsiteX157" fmla="*/ 386780 w 535971"/>
                <a:gd name="connsiteY157" fmla="*/ 582437 h 761752"/>
                <a:gd name="connsiteX158" fmla="*/ 384313 w 535971"/>
                <a:gd name="connsiteY158" fmla="*/ 577608 h 761752"/>
                <a:gd name="connsiteX159" fmla="*/ 381055 w 535971"/>
                <a:gd name="connsiteY159" fmla="*/ 573760 h 761752"/>
                <a:gd name="connsiteX160" fmla="*/ 378617 w 535971"/>
                <a:gd name="connsiteY160" fmla="*/ 569655 h 761752"/>
                <a:gd name="connsiteX161" fmla="*/ 378703 w 535971"/>
                <a:gd name="connsiteY161" fmla="*/ 564111 h 761752"/>
                <a:gd name="connsiteX162" fmla="*/ 375007 w 535971"/>
                <a:gd name="connsiteY162" fmla="*/ 559901 h 761752"/>
                <a:gd name="connsiteX163" fmla="*/ 374750 w 535971"/>
                <a:gd name="connsiteY163" fmla="*/ 554681 h 761752"/>
                <a:gd name="connsiteX164" fmla="*/ 373245 w 535971"/>
                <a:gd name="connsiteY164" fmla="*/ 549700 h 761752"/>
                <a:gd name="connsiteX165" fmla="*/ 370207 w 535971"/>
                <a:gd name="connsiteY165" fmla="*/ 545728 h 761752"/>
                <a:gd name="connsiteX166" fmla="*/ 367349 w 535971"/>
                <a:gd name="connsiteY166" fmla="*/ 541841 h 761752"/>
                <a:gd name="connsiteX167" fmla="*/ 370502 w 535971"/>
                <a:gd name="connsiteY167" fmla="*/ 537574 h 761752"/>
                <a:gd name="connsiteX168" fmla="*/ 371873 w 535971"/>
                <a:gd name="connsiteY168" fmla="*/ 532993 h 761752"/>
                <a:gd name="connsiteX169" fmla="*/ 375293 w 535971"/>
                <a:gd name="connsiteY169" fmla="*/ 529106 h 761752"/>
                <a:gd name="connsiteX170" fmla="*/ 377122 w 535971"/>
                <a:gd name="connsiteY170" fmla="*/ 524554 h 761752"/>
                <a:gd name="connsiteX171" fmla="*/ 373121 w 535971"/>
                <a:gd name="connsiteY171" fmla="*/ 521934 h 761752"/>
                <a:gd name="connsiteX172" fmla="*/ 371169 w 535971"/>
                <a:gd name="connsiteY172" fmla="*/ 517391 h 761752"/>
                <a:gd name="connsiteX173" fmla="*/ 367968 w 535971"/>
                <a:gd name="connsiteY173" fmla="*/ 513762 h 761752"/>
                <a:gd name="connsiteX174" fmla="*/ 364415 w 535971"/>
                <a:gd name="connsiteY174" fmla="*/ 510256 h 761752"/>
                <a:gd name="connsiteX175" fmla="*/ 361453 w 535971"/>
                <a:gd name="connsiteY175" fmla="*/ 506170 h 761752"/>
                <a:gd name="connsiteX176" fmla="*/ 359205 w 535971"/>
                <a:gd name="connsiteY176" fmla="*/ 501589 h 761752"/>
                <a:gd name="connsiteX177" fmla="*/ 359605 w 535971"/>
                <a:gd name="connsiteY177" fmla="*/ 496036 h 761752"/>
                <a:gd name="connsiteX178" fmla="*/ 356338 w 535971"/>
                <a:gd name="connsiteY178" fmla="*/ 492245 h 761752"/>
                <a:gd name="connsiteX179" fmla="*/ 356719 w 535971"/>
                <a:gd name="connsiteY179" fmla="*/ 487006 h 761752"/>
                <a:gd name="connsiteX180" fmla="*/ 360682 w 535971"/>
                <a:gd name="connsiteY180" fmla="*/ 484320 h 761752"/>
                <a:gd name="connsiteX181" fmla="*/ 361253 w 535971"/>
                <a:gd name="connsiteY181" fmla="*/ 489321 h 761752"/>
                <a:gd name="connsiteX182" fmla="*/ 364177 w 535971"/>
                <a:gd name="connsiteY182" fmla="*/ 493293 h 761752"/>
                <a:gd name="connsiteX183" fmla="*/ 365168 w 535971"/>
                <a:gd name="connsiteY183" fmla="*/ 498017 h 761752"/>
                <a:gd name="connsiteX184" fmla="*/ 368149 w 535971"/>
                <a:gd name="connsiteY184" fmla="*/ 494093 h 761752"/>
                <a:gd name="connsiteX185" fmla="*/ 370692 w 535971"/>
                <a:gd name="connsiteY185" fmla="*/ 489673 h 761752"/>
                <a:gd name="connsiteX186" fmla="*/ 373321 w 535971"/>
                <a:gd name="connsiteY186" fmla="*/ 485692 h 761752"/>
                <a:gd name="connsiteX187" fmla="*/ 378036 w 535971"/>
                <a:gd name="connsiteY187" fmla="*/ 483672 h 761752"/>
                <a:gd name="connsiteX188" fmla="*/ 381141 w 535971"/>
                <a:gd name="connsiteY188" fmla="*/ 479491 h 761752"/>
                <a:gd name="connsiteX189" fmla="*/ 385923 w 535971"/>
                <a:gd name="connsiteY189" fmla="*/ 479176 h 761752"/>
                <a:gd name="connsiteX190" fmla="*/ 391114 w 535971"/>
                <a:gd name="connsiteY190" fmla="*/ 479624 h 761752"/>
                <a:gd name="connsiteX191" fmla="*/ 395381 w 535971"/>
                <a:gd name="connsiteY191" fmla="*/ 476957 h 761752"/>
                <a:gd name="connsiteX192" fmla="*/ 400591 w 535971"/>
                <a:gd name="connsiteY192" fmla="*/ 476167 h 761752"/>
                <a:gd name="connsiteX193" fmla="*/ 404420 w 535971"/>
                <a:gd name="connsiteY193" fmla="*/ 479491 h 761752"/>
                <a:gd name="connsiteX194" fmla="*/ 409183 w 535971"/>
                <a:gd name="connsiteY194" fmla="*/ 479481 h 761752"/>
                <a:gd name="connsiteX195" fmla="*/ 411783 w 535971"/>
                <a:gd name="connsiteY195" fmla="*/ 474652 h 761752"/>
                <a:gd name="connsiteX196" fmla="*/ 416326 w 535971"/>
                <a:gd name="connsiteY196" fmla="*/ 472861 h 761752"/>
                <a:gd name="connsiteX197" fmla="*/ 421080 w 535971"/>
                <a:gd name="connsiteY197" fmla="*/ 473195 h 761752"/>
                <a:gd name="connsiteX198" fmla="*/ 424099 w 535971"/>
                <a:gd name="connsiteY198" fmla="*/ 469347 h 761752"/>
                <a:gd name="connsiteX199" fmla="*/ 426366 w 535971"/>
                <a:gd name="connsiteY199" fmla="*/ 465098 h 761752"/>
                <a:gd name="connsiteX200" fmla="*/ 431138 w 535971"/>
                <a:gd name="connsiteY200" fmla="*/ 464308 h 761752"/>
                <a:gd name="connsiteX201" fmla="*/ 433938 w 535971"/>
                <a:gd name="connsiteY201" fmla="*/ 460184 h 761752"/>
                <a:gd name="connsiteX202" fmla="*/ 436634 w 535971"/>
                <a:gd name="connsiteY202" fmla="*/ 464441 h 761752"/>
                <a:gd name="connsiteX203" fmla="*/ 441225 w 535971"/>
                <a:gd name="connsiteY203" fmla="*/ 462831 h 761752"/>
                <a:gd name="connsiteX204" fmla="*/ 444235 w 535971"/>
                <a:gd name="connsiteY204" fmla="*/ 458155 h 761752"/>
                <a:gd name="connsiteX205" fmla="*/ 448864 w 535971"/>
                <a:gd name="connsiteY205" fmla="*/ 455564 h 761752"/>
                <a:gd name="connsiteX206" fmla="*/ 453912 w 535971"/>
                <a:gd name="connsiteY206" fmla="*/ 455840 h 761752"/>
                <a:gd name="connsiteX207" fmla="*/ 458884 w 535971"/>
                <a:gd name="connsiteY207" fmla="*/ 454650 h 761752"/>
                <a:gd name="connsiteX208" fmla="*/ 463904 w 535971"/>
                <a:gd name="connsiteY208" fmla="*/ 454516 h 761752"/>
                <a:gd name="connsiteX209" fmla="*/ 466104 w 535971"/>
                <a:gd name="connsiteY209" fmla="*/ 449620 h 761752"/>
                <a:gd name="connsiteX210" fmla="*/ 471181 w 535971"/>
                <a:gd name="connsiteY210" fmla="*/ 447658 h 761752"/>
                <a:gd name="connsiteX211" fmla="*/ 476077 w 535971"/>
                <a:gd name="connsiteY211" fmla="*/ 448630 h 761752"/>
                <a:gd name="connsiteX212" fmla="*/ 480344 w 535971"/>
                <a:gd name="connsiteY212" fmla="*/ 446344 h 761752"/>
                <a:gd name="connsiteX213" fmla="*/ 484973 w 535971"/>
                <a:gd name="connsiteY213" fmla="*/ 444782 h 761752"/>
                <a:gd name="connsiteX214" fmla="*/ 488774 w 535971"/>
                <a:gd name="connsiteY214" fmla="*/ 441534 h 761752"/>
                <a:gd name="connsiteX215" fmla="*/ 494279 w 535971"/>
                <a:gd name="connsiteY215" fmla="*/ 441915 h 761752"/>
                <a:gd name="connsiteX216" fmla="*/ 493422 w 535971"/>
                <a:gd name="connsiteY216" fmla="*/ 437038 h 761752"/>
                <a:gd name="connsiteX217" fmla="*/ 489841 w 535971"/>
                <a:gd name="connsiteY217" fmla="*/ 433856 h 761752"/>
                <a:gd name="connsiteX218" fmla="*/ 490269 w 535971"/>
                <a:gd name="connsiteY218" fmla="*/ 429113 h 761752"/>
                <a:gd name="connsiteX219" fmla="*/ 494822 w 535971"/>
                <a:gd name="connsiteY219" fmla="*/ 427618 h 761752"/>
                <a:gd name="connsiteX220" fmla="*/ 499232 w 535971"/>
                <a:gd name="connsiteY220" fmla="*/ 429761 h 761752"/>
                <a:gd name="connsiteX221" fmla="*/ 504252 w 535971"/>
                <a:gd name="connsiteY221" fmla="*/ 431256 h 761752"/>
                <a:gd name="connsiteX222" fmla="*/ 507843 w 535971"/>
                <a:gd name="connsiteY222" fmla="*/ 434514 h 761752"/>
                <a:gd name="connsiteX223" fmla="*/ 506119 w 535971"/>
                <a:gd name="connsiteY223" fmla="*/ 439505 h 761752"/>
                <a:gd name="connsiteX224" fmla="*/ 510833 w 535971"/>
                <a:gd name="connsiteY224" fmla="*/ 440305 h 761752"/>
                <a:gd name="connsiteX225" fmla="*/ 509062 w 535971"/>
                <a:gd name="connsiteY225" fmla="*/ 445544 h 761752"/>
                <a:gd name="connsiteX226" fmla="*/ 512672 w 535971"/>
                <a:gd name="connsiteY226" fmla="*/ 449325 h 761752"/>
                <a:gd name="connsiteX227" fmla="*/ 517092 w 535971"/>
                <a:gd name="connsiteY227" fmla="*/ 451402 h 761752"/>
                <a:gd name="connsiteX228" fmla="*/ 520282 w 535971"/>
                <a:gd name="connsiteY228" fmla="*/ 447801 h 761752"/>
                <a:gd name="connsiteX229" fmla="*/ 522292 w 535971"/>
                <a:gd name="connsiteY229" fmla="*/ 443305 h 761752"/>
                <a:gd name="connsiteX230" fmla="*/ 525464 w 535971"/>
                <a:gd name="connsiteY230" fmla="*/ 439467 h 761752"/>
                <a:gd name="connsiteX231" fmla="*/ 527684 w 535971"/>
                <a:gd name="connsiteY231" fmla="*/ 435219 h 761752"/>
                <a:gd name="connsiteX232" fmla="*/ 529855 w 535971"/>
                <a:gd name="connsiteY232" fmla="*/ 430532 h 761752"/>
                <a:gd name="connsiteX233" fmla="*/ 531246 w 535971"/>
                <a:gd name="connsiteY233" fmla="*/ 424903 h 761752"/>
                <a:gd name="connsiteX234" fmla="*/ 532588 w 535971"/>
                <a:gd name="connsiteY234" fmla="*/ 420102 h 761752"/>
                <a:gd name="connsiteX235" fmla="*/ 533798 w 535971"/>
                <a:gd name="connsiteY235" fmla="*/ 415407 h 761752"/>
                <a:gd name="connsiteX236" fmla="*/ 535960 w 535971"/>
                <a:gd name="connsiteY236" fmla="*/ 410301 h 761752"/>
                <a:gd name="connsiteX237" fmla="*/ 534513 w 535971"/>
                <a:gd name="connsiteY237" fmla="*/ 405634 h 761752"/>
                <a:gd name="connsiteX238" fmla="*/ 532494 w 535971"/>
                <a:gd name="connsiteY238" fmla="*/ 400662 h 761752"/>
                <a:gd name="connsiteX239" fmla="*/ 532636 w 535971"/>
                <a:gd name="connsiteY239" fmla="*/ 395880 h 761752"/>
                <a:gd name="connsiteX240" fmla="*/ 532760 w 535971"/>
                <a:gd name="connsiteY240" fmla="*/ 390851 h 761752"/>
                <a:gd name="connsiteX241" fmla="*/ 528427 w 535971"/>
                <a:gd name="connsiteY241" fmla="*/ 388003 h 761752"/>
                <a:gd name="connsiteX242" fmla="*/ 524245 w 535971"/>
                <a:gd name="connsiteY242" fmla="*/ 384755 h 761752"/>
                <a:gd name="connsiteX243" fmla="*/ 520387 w 535971"/>
                <a:gd name="connsiteY243" fmla="*/ 381479 h 761752"/>
                <a:gd name="connsiteX244" fmla="*/ 522044 w 535971"/>
                <a:gd name="connsiteY244" fmla="*/ 376830 h 761752"/>
                <a:gd name="connsiteX245" fmla="*/ 522635 w 535971"/>
                <a:gd name="connsiteY245" fmla="*/ 371554 h 761752"/>
                <a:gd name="connsiteX246" fmla="*/ 520606 w 535971"/>
                <a:gd name="connsiteY246" fmla="*/ 366705 h 761752"/>
                <a:gd name="connsiteX247" fmla="*/ 518044 w 535971"/>
                <a:gd name="connsiteY247" fmla="*/ 362514 h 761752"/>
                <a:gd name="connsiteX248" fmla="*/ 517796 w 535971"/>
                <a:gd name="connsiteY248" fmla="*/ 357600 h 761752"/>
                <a:gd name="connsiteX249" fmla="*/ 514577 w 535971"/>
                <a:gd name="connsiteY249" fmla="*/ 353932 h 761752"/>
                <a:gd name="connsiteX250" fmla="*/ 517625 w 535971"/>
                <a:gd name="connsiteY250" fmla="*/ 350208 h 761752"/>
                <a:gd name="connsiteX251" fmla="*/ 521816 w 535971"/>
                <a:gd name="connsiteY251" fmla="*/ 345474 h 761752"/>
                <a:gd name="connsiteX252" fmla="*/ 522321 w 535971"/>
                <a:gd name="connsiteY252" fmla="*/ 340569 h 761752"/>
                <a:gd name="connsiteX253" fmla="*/ 524169 w 535971"/>
                <a:gd name="connsiteY253" fmla="*/ 335911 h 761752"/>
                <a:gd name="connsiteX254" fmla="*/ 526321 w 535971"/>
                <a:gd name="connsiteY254" fmla="*/ 331167 h 761752"/>
                <a:gd name="connsiteX255" fmla="*/ 522807 w 535971"/>
                <a:gd name="connsiteY255" fmla="*/ 327329 h 761752"/>
                <a:gd name="connsiteX256" fmla="*/ 523806 w 535971"/>
                <a:gd name="connsiteY256" fmla="*/ 321823 h 761752"/>
                <a:gd name="connsiteX257" fmla="*/ 524721 w 535971"/>
                <a:gd name="connsiteY257" fmla="*/ 316889 h 761752"/>
                <a:gd name="connsiteX258" fmla="*/ 522711 w 535971"/>
                <a:gd name="connsiteY258" fmla="*/ 312089 h 761752"/>
                <a:gd name="connsiteX259" fmla="*/ 518396 w 535971"/>
                <a:gd name="connsiteY259" fmla="*/ 309670 h 761752"/>
                <a:gd name="connsiteX260" fmla="*/ 517406 w 535971"/>
                <a:gd name="connsiteY260" fmla="*/ 304269 h 761752"/>
                <a:gd name="connsiteX261" fmla="*/ 516330 w 535971"/>
                <a:gd name="connsiteY261" fmla="*/ 299011 h 761752"/>
                <a:gd name="connsiteX262" fmla="*/ 518263 w 535971"/>
                <a:gd name="connsiteY262" fmla="*/ 294591 h 761752"/>
                <a:gd name="connsiteX263" fmla="*/ 522197 w 535971"/>
                <a:gd name="connsiteY263" fmla="*/ 289657 h 761752"/>
                <a:gd name="connsiteX264" fmla="*/ 522025 w 535971"/>
                <a:gd name="connsiteY264" fmla="*/ 284228 h 761752"/>
                <a:gd name="connsiteX265" fmla="*/ 522083 w 535971"/>
                <a:gd name="connsiteY265" fmla="*/ 279132 h 761752"/>
                <a:gd name="connsiteX266" fmla="*/ 518587 w 535971"/>
                <a:gd name="connsiteY266" fmla="*/ 275541 h 761752"/>
                <a:gd name="connsiteX267" fmla="*/ 514605 w 535971"/>
                <a:gd name="connsiteY267" fmla="*/ 272379 h 761752"/>
                <a:gd name="connsiteX268" fmla="*/ 512062 w 535971"/>
                <a:gd name="connsiteY268" fmla="*/ 267740 h 761752"/>
                <a:gd name="connsiteX269" fmla="*/ 509138 w 535971"/>
                <a:gd name="connsiteY269" fmla="*/ 263121 h 761752"/>
                <a:gd name="connsiteX270" fmla="*/ 505080 w 535971"/>
                <a:gd name="connsiteY270" fmla="*/ 260387 h 761752"/>
                <a:gd name="connsiteX271" fmla="*/ 502156 w 535971"/>
                <a:gd name="connsiteY271" fmla="*/ 256396 h 761752"/>
                <a:gd name="connsiteX272" fmla="*/ 497470 w 535971"/>
                <a:gd name="connsiteY272" fmla="*/ 254558 h 761752"/>
                <a:gd name="connsiteX273" fmla="*/ 499813 w 535971"/>
                <a:gd name="connsiteY273" fmla="*/ 249215 h 761752"/>
                <a:gd name="connsiteX274" fmla="*/ 499251 w 535971"/>
                <a:gd name="connsiteY274" fmla="*/ 244290 h 761752"/>
                <a:gd name="connsiteX275" fmla="*/ 502404 w 535971"/>
                <a:gd name="connsiteY275" fmla="*/ 240232 h 761752"/>
                <a:gd name="connsiteX276" fmla="*/ 507595 w 535971"/>
                <a:gd name="connsiteY276" fmla="*/ 237261 h 761752"/>
                <a:gd name="connsiteX277" fmla="*/ 511596 w 535971"/>
                <a:gd name="connsiteY277" fmla="*/ 233831 h 761752"/>
                <a:gd name="connsiteX278" fmla="*/ 513291 w 535971"/>
                <a:gd name="connsiteY278" fmla="*/ 229202 h 761752"/>
                <a:gd name="connsiteX279" fmla="*/ 513768 w 535971"/>
                <a:gd name="connsiteY279" fmla="*/ 224078 h 761752"/>
                <a:gd name="connsiteX280" fmla="*/ 515330 w 535971"/>
                <a:gd name="connsiteY280" fmla="*/ 219458 h 761752"/>
                <a:gd name="connsiteX281" fmla="*/ 518129 w 535971"/>
                <a:gd name="connsiteY281" fmla="*/ 215534 h 761752"/>
                <a:gd name="connsiteX282" fmla="*/ 517339 w 535971"/>
                <a:gd name="connsiteY282" fmla="*/ 210400 h 761752"/>
                <a:gd name="connsiteX283" fmla="*/ 516587 w 535971"/>
                <a:gd name="connsiteY283" fmla="*/ 205361 h 761752"/>
                <a:gd name="connsiteX284" fmla="*/ 516044 w 535971"/>
                <a:gd name="connsiteY284" fmla="*/ 200227 h 761752"/>
                <a:gd name="connsiteX285" fmla="*/ 515577 w 535971"/>
                <a:gd name="connsiteY285" fmla="*/ 195074 h 761752"/>
                <a:gd name="connsiteX286" fmla="*/ 514263 w 535971"/>
                <a:gd name="connsiteY286" fmla="*/ 190417 h 761752"/>
                <a:gd name="connsiteX287" fmla="*/ 514196 w 535971"/>
                <a:gd name="connsiteY287" fmla="*/ 184816 h 761752"/>
                <a:gd name="connsiteX288" fmla="*/ 514520 w 535971"/>
                <a:gd name="connsiteY288" fmla="*/ 180044 h 761752"/>
                <a:gd name="connsiteX289" fmla="*/ 513177 w 535971"/>
                <a:gd name="connsiteY289" fmla="*/ 175453 h 761752"/>
                <a:gd name="connsiteX290" fmla="*/ 513158 w 535971"/>
                <a:gd name="connsiteY290" fmla="*/ 169214 h 761752"/>
                <a:gd name="connsiteX291" fmla="*/ 514224 w 535971"/>
                <a:gd name="connsiteY291" fmla="*/ 163908 h 761752"/>
                <a:gd name="connsiteX292" fmla="*/ 512310 w 535971"/>
                <a:gd name="connsiteY292" fmla="*/ 158451 h 761752"/>
                <a:gd name="connsiteX293" fmla="*/ 511405 w 535971"/>
                <a:gd name="connsiteY293" fmla="*/ 153317 h 761752"/>
                <a:gd name="connsiteX294" fmla="*/ 512519 w 535971"/>
                <a:gd name="connsiteY294" fmla="*/ 147926 h 761752"/>
                <a:gd name="connsiteX295" fmla="*/ 509081 w 535971"/>
                <a:gd name="connsiteY295" fmla="*/ 143182 h 761752"/>
                <a:gd name="connsiteX296" fmla="*/ 504433 w 535971"/>
                <a:gd name="connsiteY296" fmla="*/ 139210 h 761752"/>
                <a:gd name="connsiteX297" fmla="*/ 501271 w 535971"/>
                <a:gd name="connsiteY297" fmla="*/ 134486 h 761752"/>
                <a:gd name="connsiteX298" fmla="*/ 496765 w 535971"/>
                <a:gd name="connsiteY298" fmla="*/ 131457 h 761752"/>
                <a:gd name="connsiteX299" fmla="*/ 493012 w 535971"/>
                <a:gd name="connsiteY299" fmla="*/ 126704 h 761752"/>
                <a:gd name="connsiteX300" fmla="*/ 489126 w 535971"/>
                <a:gd name="connsiteY300" fmla="*/ 123618 h 761752"/>
                <a:gd name="connsiteX301" fmla="*/ 484211 w 535971"/>
                <a:gd name="connsiteY301" fmla="*/ 124865 h 761752"/>
                <a:gd name="connsiteX302" fmla="*/ 479268 w 535971"/>
                <a:gd name="connsiteY302" fmla="*/ 126275 h 761752"/>
                <a:gd name="connsiteX303" fmla="*/ 473133 w 535971"/>
                <a:gd name="connsiteY303" fmla="*/ 127599 h 761752"/>
                <a:gd name="connsiteX304" fmla="*/ 470057 w 535971"/>
                <a:gd name="connsiteY304" fmla="*/ 122503 h 761752"/>
                <a:gd name="connsiteX305" fmla="*/ 466914 w 535971"/>
                <a:gd name="connsiteY305" fmla="*/ 118836 h 761752"/>
                <a:gd name="connsiteX306" fmla="*/ 463142 w 535971"/>
                <a:gd name="connsiteY306" fmla="*/ 115140 h 761752"/>
                <a:gd name="connsiteX307" fmla="*/ 459237 w 535971"/>
                <a:gd name="connsiteY307" fmla="*/ 111359 h 761752"/>
                <a:gd name="connsiteX308" fmla="*/ 455798 w 535971"/>
                <a:gd name="connsiteY308" fmla="*/ 107949 h 761752"/>
                <a:gd name="connsiteX309" fmla="*/ 455112 w 535971"/>
                <a:gd name="connsiteY309" fmla="*/ 101453 h 761752"/>
                <a:gd name="connsiteX310" fmla="*/ 452188 w 535971"/>
                <a:gd name="connsiteY310" fmla="*/ 96853 h 761752"/>
                <a:gd name="connsiteX311" fmla="*/ 454122 w 535971"/>
                <a:gd name="connsiteY311" fmla="*/ 92109 h 761752"/>
                <a:gd name="connsiteX312" fmla="*/ 448597 w 535971"/>
                <a:gd name="connsiteY312" fmla="*/ 91709 h 761752"/>
                <a:gd name="connsiteX313" fmla="*/ 443578 w 535971"/>
                <a:gd name="connsiteY313" fmla="*/ 90518 h 761752"/>
                <a:gd name="connsiteX314" fmla="*/ 438805 w 535971"/>
                <a:gd name="connsiteY314" fmla="*/ 90585 h 761752"/>
                <a:gd name="connsiteX315" fmla="*/ 431776 w 535971"/>
                <a:gd name="connsiteY315" fmla="*/ 89537 h 761752"/>
                <a:gd name="connsiteX316" fmla="*/ 427300 w 535971"/>
                <a:gd name="connsiteY316" fmla="*/ 86956 h 761752"/>
                <a:gd name="connsiteX317" fmla="*/ 423013 w 535971"/>
                <a:gd name="connsiteY317" fmla="*/ 89318 h 761752"/>
                <a:gd name="connsiteX318" fmla="*/ 420032 w 535971"/>
                <a:gd name="connsiteY318" fmla="*/ 93262 h 761752"/>
                <a:gd name="connsiteX319" fmla="*/ 417289 w 535971"/>
                <a:gd name="connsiteY319" fmla="*/ 97233 h 761752"/>
                <a:gd name="connsiteX320" fmla="*/ 415250 w 535971"/>
                <a:gd name="connsiteY320" fmla="*/ 102215 h 761752"/>
                <a:gd name="connsiteX321" fmla="*/ 410955 w 535971"/>
                <a:gd name="connsiteY321" fmla="*/ 104301 h 761752"/>
                <a:gd name="connsiteX322" fmla="*/ 406125 w 535971"/>
                <a:gd name="connsiteY322" fmla="*/ 106635 h 761752"/>
                <a:gd name="connsiteX323" fmla="*/ 402649 w 535971"/>
                <a:gd name="connsiteY323" fmla="*/ 110511 h 761752"/>
                <a:gd name="connsiteX324" fmla="*/ 397676 w 535971"/>
                <a:gd name="connsiteY324" fmla="*/ 112054 h 761752"/>
                <a:gd name="connsiteX325" fmla="*/ 391923 w 535971"/>
                <a:gd name="connsiteY325" fmla="*/ 112921 h 761752"/>
                <a:gd name="connsiteX326" fmla="*/ 387037 w 535971"/>
                <a:gd name="connsiteY326" fmla="*/ 113569 h 761752"/>
                <a:gd name="connsiteX327" fmla="*/ 382274 w 535971"/>
                <a:gd name="connsiteY327" fmla="*/ 113197 h 761752"/>
                <a:gd name="connsiteX328" fmla="*/ 377598 w 535971"/>
                <a:gd name="connsiteY328" fmla="*/ 112159 h 761752"/>
                <a:gd name="connsiteX329" fmla="*/ 372464 w 535971"/>
                <a:gd name="connsiteY329" fmla="*/ 114731 h 761752"/>
                <a:gd name="connsiteX330" fmla="*/ 368378 w 535971"/>
                <a:gd name="connsiteY330" fmla="*/ 118446 h 761752"/>
                <a:gd name="connsiteX331" fmla="*/ 364510 w 535971"/>
                <a:gd name="connsiteY331" fmla="*/ 121998 h 761752"/>
                <a:gd name="connsiteX332" fmla="*/ 359796 w 535971"/>
                <a:gd name="connsiteY332" fmla="*/ 124475 h 761752"/>
                <a:gd name="connsiteX333" fmla="*/ 360777 w 535971"/>
                <a:gd name="connsiteY333" fmla="*/ 130542 h 761752"/>
                <a:gd name="connsiteX334" fmla="*/ 356814 w 535971"/>
                <a:gd name="connsiteY334" fmla="*/ 127847 h 761752"/>
                <a:gd name="connsiteX335" fmla="*/ 352376 w 535971"/>
                <a:gd name="connsiteY335" fmla="*/ 130057 h 761752"/>
                <a:gd name="connsiteX336" fmla="*/ 351804 w 535971"/>
                <a:gd name="connsiteY336" fmla="*/ 125275 h 761752"/>
                <a:gd name="connsiteX337" fmla="*/ 347670 w 535971"/>
                <a:gd name="connsiteY337" fmla="*/ 121160 h 761752"/>
                <a:gd name="connsiteX338" fmla="*/ 342689 w 535971"/>
                <a:gd name="connsiteY338" fmla="*/ 121170 h 761752"/>
                <a:gd name="connsiteX339" fmla="*/ 337669 w 535971"/>
                <a:gd name="connsiteY339" fmla="*/ 122522 h 761752"/>
                <a:gd name="connsiteX340" fmla="*/ 333288 w 535971"/>
                <a:gd name="connsiteY340" fmla="*/ 125227 h 761752"/>
                <a:gd name="connsiteX341" fmla="*/ 328278 w 535971"/>
                <a:gd name="connsiteY341" fmla="*/ 120532 h 761752"/>
                <a:gd name="connsiteX342" fmla="*/ 325534 w 535971"/>
                <a:gd name="connsiteY342" fmla="*/ 116436 h 761752"/>
                <a:gd name="connsiteX343" fmla="*/ 329306 w 535971"/>
                <a:gd name="connsiteY343" fmla="*/ 113112 h 761752"/>
                <a:gd name="connsiteX344" fmla="*/ 334345 w 535971"/>
                <a:gd name="connsiteY344" fmla="*/ 111521 h 761752"/>
                <a:gd name="connsiteX345" fmla="*/ 338574 w 535971"/>
                <a:gd name="connsiteY345" fmla="*/ 108759 h 761752"/>
                <a:gd name="connsiteX346" fmla="*/ 342108 w 535971"/>
                <a:gd name="connsiteY346" fmla="*/ 105330 h 761752"/>
                <a:gd name="connsiteX347" fmla="*/ 345946 w 535971"/>
                <a:gd name="connsiteY347" fmla="*/ 101158 h 761752"/>
                <a:gd name="connsiteX348" fmla="*/ 346166 w 535971"/>
                <a:gd name="connsiteY348" fmla="*/ 95357 h 761752"/>
                <a:gd name="connsiteX349" fmla="*/ 347422 w 535971"/>
                <a:gd name="connsiteY349" fmla="*/ 90614 h 761752"/>
                <a:gd name="connsiteX350" fmla="*/ 347842 w 535971"/>
                <a:gd name="connsiteY350" fmla="*/ 85527 h 761752"/>
                <a:gd name="connsiteX351" fmla="*/ 342831 w 535971"/>
                <a:gd name="connsiteY351" fmla="*/ 84518 h 761752"/>
                <a:gd name="connsiteX352" fmla="*/ 337984 w 535971"/>
                <a:gd name="connsiteY352" fmla="*/ 84994 h 761752"/>
                <a:gd name="connsiteX353" fmla="*/ 333945 w 535971"/>
                <a:gd name="connsiteY353" fmla="*/ 88194 h 761752"/>
                <a:gd name="connsiteX354" fmla="*/ 329954 w 535971"/>
                <a:gd name="connsiteY354" fmla="*/ 91023 h 761752"/>
                <a:gd name="connsiteX355" fmla="*/ 325353 w 535971"/>
                <a:gd name="connsiteY355" fmla="*/ 89623 h 761752"/>
                <a:gd name="connsiteX356" fmla="*/ 322353 w 535971"/>
                <a:gd name="connsiteY356" fmla="*/ 85394 h 761752"/>
                <a:gd name="connsiteX357" fmla="*/ 318086 w 535971"/>
                <a:gd name="connsiteY357" fmla="*/ 81631 h 761752"/>
                <a:gd name="connsiteX358" fmla="*/ 313837 w 535971"/>
                <a:gd name="connsiteY358" fmla="*/ 77869 h 761752"/>
                <a:gd name="connsiteX359" fmla="*/ 309465 w 535971"/>
                <a:gd name="connsiteY359" fmla="*/ 74973 h 761752"/>
                <a:gd name="connsiteX360" fmla="*/ 304494 w 535971"/>
                <a:gd name="connsiteY360" fmla="*/ 76231 h 761752"/>
                <a:gd name="connsiteX361" fmla="*/ 300398 w 535971"/>
                <a:gd name="connsiteY361" fmla="*/ 79641 h 761752"/>
                <a:gd name="connsiteX362" fmla="*/ 301246 w 535971"/>
                <a:gd name="connsiteY362" fmla="*/ 69363 h 761752"/>
                <a:gd name="connsiteX363" fmla="*/ 296302 w 535971"/>
                <a:gd name="connsiteY363" fmla="*/ 68344 h 761752"/>
                <a:gd name="connsiteX364" fmla="*/ 291178 w 535971"/>
                <a:gd name="connsiteY364" fmla="*/ 69125 h 761752"/>
                <a:gd name="connsiteX365" fmla="*/ 286272 w 535971"/>
                <a:gd name="connsiteY365" fmla="*/ 69935 h 761752"/>
                <a:gd name="connsiteX366" fmla="*/ 288177 w 535971"/>
                <a:gd name="connsiteY366" fmla="*/ 65191 h 761752"/>
                <a:gd name="connsiteX367" fmla="*/ 293083 w 535971"/>
                <a:gd name="connsiteY367" fmla="*/ 62667 h 761752"/>
                <a:gd name="connsiteX368" fmla="*/ 295492 w 535971"/>
                <a:gd name="connsiteY368" fmla="*/ 46532 h 761752"/>
                <a:gd name="connsiteX369" fmla="*/ 292968 w 535971"/>
                <a:gd name="connsiteY369" fmla="*/ 41284 h 761752"/>
                <a:gd name="connsiteX370" fmla="*/ 287958 w 535971"/>
                <a:gd name="connsiteY370" fmla="*/ 41255 h 761752"/>
                <a:gd name="connsiteX371" fmla="*/ 285720 w 535971"/>
                <a:gd name="connsiteY371" fmla="*/ 36693 h 761752"/>
                <a:gd name="connsiteX372" fmla="*/ 280871 w 535971"/>
                <a:gd name="connsiteY372" fmla="*/ 34911 h 761752"/>
                <a:gd name="connsiteX373" fmla="*/ 276633 w 535971"/>
                <a:gd name="connsiteY373" fmla="*/ 31587 h 761752"/>
                <a:gd name="connsiteX374" fmla="*/ 276919 w 535971"/>
                <a:gd name="connsiteY374" fmla="*/ 26644 h 761752"/>
                <a:gd name="connsiteX375" fmla="*/ 272356 w 535971"/>
                <a:gd name="connsiteY375" fmla="*/ 28520 h 761752"/>
                <a:gd name="connsiteX376" fmla="*/ 267222 w 535971"/>
                <a:gd name="connsiteY376" fmla="*/ 31016 h 761752"/>
                <a:gd name="connsiteX377" fmla="*/ 262345 w 535971"/>
                <a:gd name="connsiteY377" fmla="*/ 31768 h 761752"/>
                <a:gd name="connsiteX378" fmla="*/ 257859 w 535971"/>
                <a:gd name="connsiteY378" fmla="*/ 30111 h 761752"/>
                <a:gd name="connsiteX379" fmla="*/ 254944 w 535971"/>
                <a:gd name="connsiteY379" fmla="*/ 26053 h 761752"/>
                <a:gd name="connsiteX380" fmla="*/ 250639 w 535971"/>
                <a:gd name="connsiteY380" fmla="*/ 23720 h 761752"/>
                <a:gd name="connsiteX381" fmla="*/ 246010 w 535971"/>
                <a:gd name="connsiteY381" fmla="*/ 22567 h 761752"/>
                <a:gd name="connsiteX382" fmla="*/ 241734 w 535971"/>
                <a:gd name="connsiteY382" fmla="*/ 19700 h 761752"/>
                <a:gd name="connsiteX383" fmla="*/ 236647 w 535971"/>
                <a:gd name="connsiteY383" fmla="*/ 19624 h 761752"/>
                <a:gd name="connsiteX384" fmla="*/ 231780 w 535971"/>
                <a:gd name="connsiteY384" fmla="*/ 18509 h 761752"/>
                <a:gd name="connsiteX385" fmla="*/ 226865 w 535971"/>
                <a:gd name="connsiteY385" fmla="*/ 16319 h 761752"/>
                <a:gd name="connsiteX386" fmla="*/ 222778 w 535971"/>
                <a:gd name="connsiteY386" fmla="*/ 19376 h 761752"/>
                <a:gd name="connsiteX387" fmla="*/ 223750 w 535971"/>
                <a:gd name="connsiteY387" fmla="*/ 24510 h 761752"/>
                <a:gd name="connsiteX388" fmla="*/ 225617 w 535971"/>
                <a:gd name="connsiteY388" fmla="*/ 30787 h 761752"/>
                <a:gd name="connsiteX389" fmla="*/ 227198 w 535971"/>
                <a:gd name="connsiteY389" fmla="*/ 35588 h 761752"/>
                <a:gd name="connsiteX390" fmla="*/ 229303 w 535971"/>
                <a:gd name="connsiteY390" fmla="*/ 40550 h 761752"/>
                <a:gd name="connsiteX391" fmla="*/ 231618 w 535971"/>
                <a:gd name="connsiteY391" fmla="*/ 44856 h 761752"/>
                <a:gd name="connsiteX392" fmla="*/ 232742 w 535971"/>
                <a:gd name="connsiteY392" fmla="*/ 49761 h 761752"/>
                <a:gd name="connsiteX393" fmla="*/ 230094 w 535971"/>
                <a:gd name="connsiteY393" fmla="*/ 54057 h 761752"/>
                <a:gd name="connsiteX394" fmla="*/ 227903 w 535971"/>
                <a:gd name="connsiteY394" fmla="*/ 59267 h 761752"/>
                <a:gd name="connsiteX395" fmla="*/ 232522 w 535971"/>
                <a:gd name="connsiteY395" fmla="*/ 61153 h 761752"/>
                <a:gd name="connsiteX396" fmla="*/ 237780 w 535971"/>
                <a:gd name="connsiteY396" fmla="*/ 58314 h 761752"/>
                <a:gd name="connsiteX397" fmla="*/ 234761 w 535971"/>
                <a:gd name="connsiteY397" fmla="*/ 63039 h 761752"/>
                <a:gd name="connsiteX398" fmla="*/ 224026 w 535971"/>
                <a:gd name="connsiteY398" fmla="*/ 64134 h 761752"/>
                <a:gd name="connsiteX399" fmla="*/ 218778 w 535971"/>
                <a:gd name="connsiteY399" fmla="*/ 64296 h 761752"/>
                <a:gd name="connsiteX400" fmla="*/ 214578 w 535971"/>
                <a:gd name="connsiteY400" fmla="*/ 68316 h 761752"/>
                <a:gd name="connsiteX401" fmla="*/ 214701 w 535971"/>
                <a:gd name="connsiteY401" fmla="*/ 74212 h 761752"/>
                <a:gd name="connsiteX402" fmla="*/ 220292 w 535971"/>
                <a:gd name="connsiteY402" fmla="*/ 77288 h 761752"/>
                <a:gd name="connsiteX403" fmla="*/ 225103 w 535971"/>
                <a:gd name="connsiteY403" fmla="*/ 76907 h 761752"/>
                <a:gd name="connsiteX404" fmla="*/ 230532 w 535971"/>
                <a:gd name="connsiteY404" fmla="*/ 77450 h 761752"/>
                <a:gd name="connsiteX405" fmla="*/ 225836 w 535971"/>
                <a:gd name="connsiteY405" fmla="*/ 80965 h 761752"/>
                <a:gd name="connsiteX406" fmla="*/ 224074 w 535971"/>
                <a:gd name="connsiteY406" fmla="*/ 87175 h 761752"/>
                <a:gd name="connsiteX407" fmla="*/ 229313 w 535971"/>
                <a:gd name="connsiteY407" fmla="*/ 92557 h 761752"/>
                <a:gd name="connsiteX408" fmla="*/ 230637 w 535971"/>
                <a:gd name="connsiteY408" fmla="*/ 99043 h 761752"/>
                <a:gd name="connsiteX409" fmla="*/ 225407 w 535971"/>
                <a:gd name="connsiteY409" fmla="*/ 99938 h 761752"/>
                <a:gd name="connsiteX410" fmla="*/ 221626 w 535971"/>
                <a:gd name="connsiteY410" fmla="*/ 104034 h 761752"/>
                <a:gd name="connsiteX411" fmla="*/ 222674 w 535971"/>
                <a:gd name="connsiteY411" fmla="*/ 109368 h 761752"/>
                <a:gd name="connsiteX412" fmla="*/ 225065 w 535971"/>
                <a:gd name="connsiteY412" fmla="*/ 113702 h 761752"/>
                <a:gd name="connsiteX413" fmla="*/ 229522 w 535971"/>
                <a:gd name="connsiteY413" fmla="*/ 116160 h 761752"/>
                <a:gd name="connsiteX414" fmla="*/ 234151 w 535971"/>
                <a:gd name="connsiteY414" fmla="*/ 117617 h 761752"/>
                <a:gd name="connsiteX415" fmla="*/ 231056 w 535971"/>
                <a:gd name="connsiteY415" fmla="*/ 121665 h 761752"/>
                <a:gd name="connsiteX416" fmla="*/ 226217 w 535971"/>
                <a:gd name="connsiteY416" fmla="*/ 121513 h 761752"/>
                <a:gd name="connsiteX417" fmla="*/ 221521 w 535971"/>
                <a:gd name="connsiteY417" fmla="*/ 120417 h 761752"/>
                <a:gd name="connsiteX418" fmla="*/ 216616 w 535971"/>
                <a:gd name="connsiteY418" fmla="*/ 120798 h 761752"/>
                <a:gd name="connsiteX419" fmla="*/ 213559 w 535971"/>
                <a:gd name="connsiteY419" fmla="*/ 117026 h 761752"/>
                <a:gd name="connsiteX420" fmla="*/ 208910 w 535971"/>
                <a:gd name="connsiteY420" fmla="*/ 115674 h 761752"/>
                <a:gd name="connsiteX421" fmla="*/ 204643 w 535971"/>
                <a:gd name="connsiteY421" fmla="*/ 119274 h 761752"/>
                <a:gd name="connsiteX422" fmla="*/ 201385 w 535971"/>
                <a:gd name="connsiteY422" fmla="*/ 124122 h 761752"/>
                <a:gd name="connsiteX423" fmla="*/ 198661 w 535971"/>
                <a:gd name="connsiteY423" fmla="*/ 130399 h 761752"/>
                <a:gd name="connsiteX424" fmla="*/ 197080 w 535971"/>
                <a:gd name="connsiteY424" fmla="*/ 136610 h 761752"/>
                <a:gd name="connsiteX425" fmla="*/ 198309 w 535971"/>
                <a:gd name="connsiteY425" fmla="*/ 142153 h 761752"/>
                <a:gd name="connsiteX426" fmla="*/ 193394 w 535971"/>
                <a:gd name="connsiteY426" fmla="*/ 142220 h 761752"/>
                <a:gd name="connsiteX427" fmla="*/ 190394 w 535971"/>
                <a:gd name="connsiteY427" fmla="*/ 138229 h 761752"/>
                <a:gd name="connsiteX428" fmla="*/ 185755 w 535971"/>
                <a:gd name="connsiteY428" fmla="*/ 136715 h 761752"/>
                <a:gd name="connsiteX429" fmla="*/ 182926 w 535971"/>
                <a:gd name="connsiteY429" fmla="*/ 142811 h 761752"/>
                <a:gd name="connsiteX430" fmla="*/ 185078 w 535971"/>
                <a:gd name="connsiteY430" fmla="*/ 147507 h 761752"/>
                <a:gd name="connsiteX431" fmla="*/ 184469 w 535971"/>
                <a:gd name="connsiteY431" fmla="*/ 152288 h 761752"/>
                <a:gd name="connsiteX432" fmla="*/ 181164 w 535971"/>
                <a:gd name="connsiteY432" fmla="*/ 156031 h 761752"/>
                <a:gd name="connsiteX433" fmla="*/ 177030 w 535971"/>
                <a:gd name="connsiteY433" fmla="*/ 152583 h 761752"/>
                <a:gd name="connsiteX434" fmla="*/ 172934 w 535971"/>
                <a:gd name="connsiteY434" fmla="*/ 149126 h 761752"/>
                <a:gd name="connsiteX435" fmla="*/ 174668 w 535971"/>
                <a:gd name="connsiteY435" fmla="*/ 143887 h 761752"/>
                <a:gd name="connsiteX436" fmla="*/ 176782 w 535971"/>
                <a:gd name="connsiteY436" fmla="*/ 139572 h 761752"/>
                <a:gd name="connsiteX437" fmla="*/ 175173 w 535971"/>
                <a:gd name="connsiteY437" fmla="*/ 134095 h 761752"/>
                <a:gd name="connsiteX438" fmla="*/ 173610 w 535971"/>
                <a:gd name="connsiteY438" fmla="*/ 129009 h 761752"/>
                <a:gd name="connsiteX439" fmla="*/ 171981 w 535971"/>
                <a:gd name="connsiteY439" fmla="*/ 124399 h 761752"/>
                <a:gd name="connsiteX440" fmla="*/ 167572 w 535971"/>
                <a:gd name="connsiteY440" fmla="*/ 121951 h 761752"/>
                <a:gd name="connsiteX441" fmla="*/ 162438 w 535971"/>
                <a:gd name="connsiteY441" fmla="*/ 122980 h 761752"/>
                <a:gd name="connsiteX442" fmla="*/ 156179 w 535971"/>
                <a:gd name="connsiteY442" fmla="*/ 123684 h 761752"/>
                <a:gd name="connsiteX443" fmla="*/ 151217 w 535971"/>
                <a:gd name="connsiteY443" fmla="*/ 124018 h 761752"/>
                <a:gd name="connsiteX444" fmla="*/ 146493 w 535971"/>
                <a:gd name="connsiteY444" fmla="*/ 123018 h 761752"/>
                <a:gd name="connsiteX445" fmla="*/ 141845 w 535971"/>
                <a:gd name="connsiteY445" fmla="*/ 121608 h 761752"/>
                <a:gd name="connsiteX446" fmla="*/ 136987 w 535971"/>
                <a:gd name="connsiteY446" fmla="*/ 121332 h 761752"/>
                <a:gd name="connsiteX447" fmla="*/ 132110 w 535971"/>
                <a:gd name="connsiteY447" fmla="*/ 121141 h 761752"/>
                <a:gd name="connsiteX448" fmla="*/ 127014 w 535971"/>
                <a:gd name="connsiteY448" fmla="*/ 122103 h 761752"/>
                <a:gd name="connsiteX449" fmla="*/ 122985 w 535971"/>
                <a:gd name="connsiteY449" fmla="*/ 125418 h 761752"/>
                <a:gd name="connsiteX450" fmla="*/ 119299 w 535971"/>
                <a:gd name="connsiteY450" fmla="*/ 130361 h 761752"/>
                <a:gd name="connsiteX451" fmla="*/ 117184 w 535971"/>
                <a:gd name="connsiteY451" fmla="*/ 135153 h 761752"/>
                <a:gd name="connsiteX452" fmla="*/ 114765 w 535971"/>
                <a:gd name="connsiteY452" fmla="*/ 141191 h 761752"/>
                <a:gd name="connsiteX453" fmla="*/ 112393 w 535971"/>
                <a:gd name="connsiteY453" fmla="*/ 147097 h 761752"/>
                <a:gd name="connsiteX454" fmla="*/ 112632 w 535971"/>
                <a:gd name="connsiteY454" fmla="*/ 152078 h 761752"/>
                <a:gd name="connsiteX455" fmla="*/ 117289 w 535971"/>
                <a:gd name="connsiteY455" fmla="*/ 153907 h 761752"/>
                <a:gd name="connsiteX456" fmla="*/ 120251 w 535971"/>
                <a:gd name="connsiteY456" fmla="*/ 157860 h 761752"/>
                <a:gd name="connsiteX457" fmla="*/ 120937 w 535971"/>
                <a:gd name="connsiteY457" fmla="*/ 163308 h 761752"/>
                <a:gd name="connsiteX458" fmla="*/ 119594 w 535971"/>
                <a:gd name="connsiteY458" fmla="*/ 167909 h 761752"/>
                <a:gd name="connsiteX459" fmla="*/ 118232 w 535971"/>
                <a:gd name="connsiteY459" fmla="*/ 173834 h 761752"/>
                <a:gd name="connsiteX460" fmla="*/ 117537 w 535971"/>
                <a:gd name="connsiteY460" fmla="*/ 178549 h 761752"/>
                <a:gd name="connsiteX461" fmla="*/ 117051 w 535971"/>
                <a:gd name="connsiteY461" fmla="*/ 184273 h 761752"/>
                <a:gd name="connsiteX462" fmla="*/ 114698 w 535971"/>
                <a:gd name="connsiteY462" fmla="*/ 188845 h 761752"/>
                <a:gd name="connsiteX463" fmla="*/ 110993 w 535971"/>
                <a:gd name="connsiteY463" fmla="*/ 193588 h 761752"/>
                <a:gd name="connsiteX464" fmla="*/ 107278 w 535971"/>
                <a:gd name="connsiteY464" fmla="*/ 197627 h 761752"/>
                <a:gd name="connsiteX465" fmla="*/ 105373 w 535971"/>
                <a:gd name="connsiteY465" fmla="*/ 202237 h 761752"/>
                <a:gd name="connsiteX466" fmla="*/ 104230 w 535971"/>
                <a:gd name="connsiteY466" fmla="*/ 207828 h 761752"/>
                <a:gd name="connsiteX467" fmla="*/ 102916 w 535971"/>
                <a:gd name="connsiteY467" fmla="*/ 212600 h 761752"/>
                <a:gd name="connsiteX468" fmla="*/ 101478 w 535971"/>
                <a:gd name="connsiteY468" fmla="*/ 217220 h 761752"/>
                <a:gd name="connsiteX469" fmla="*/ 96648 w 535971"/>
                <a:gd name="connsiteY469" fmla="*/ 216124 h 761752"/>
                <a:gd name="connsiteX470" fmla="*/ 91953 w 535971"/>
                <a:gd name="connsiteY470" fmla="*/ 214324 h 761752"/>
                <a:gd name="connsiteX471" fmla="*/ 87285 w 535971"/>
                <a:gd name="connsiteY471" fmla="*/ 213343 h 761752"/>
                <a:gd name="connsiteX472" fmla="*/ 82523 w 535971"/>
                <a:gd name="connsiteY472" fmla="*/ 214629 h 761752"/>
                <a:gd name="connsiteX473" fmla="*/ 83142 w 535971"/>
                <a:gd name="connsiteY473" fmla="*/ 219620 h 761752"/>
                <a:gd name="connsiteX474" fmla="*/ 79903 w 535971"/>
                <a:gd name="connsiteY474" fmla="*/ 223325 h 761752"/>
                <a:gd name="connsiteX475" fmla="*/ 79532 w 535971"/>
                <a:gd name="connsiteY475" fmla="*/ 228259 h 761752"/>
                <a:gd name="connsiteX476" fmla="*/ 83609 w 535971"/>
                <a:gd name="connsiteY476" fmla="*/ 231336 h 761752"/>
                <a:gd name="connsiteX477" fmla="*/ 88285 w 535971"/>
                <a:gd name="connsiteY477" fmla="*/ 233298 h 761752"/>
                <a:gd name="connsiteX478" fmla="*/ 93019 w 535971"/>
                <a:gd name="connsiteY478" fmla="*/ 234536 h 761752"/>
                <a:gd name="connsiteX479" fmla="*/ 96220 w 535971"/>
                <a:gd name="connsiteY479" fmla="*/ 238089 h 761752"/>
                <a:gd name="connsiteX480" fmla="*/ 98010 w 535971"/>
                <a:gd name="connsiteY480" fmla="*/ 242842 h 761752"/>
                <a:gd name="connsiteX481" fmla="*/ 95134 w 535971"/>
                <a:gd name="connsiteY481" fmla="*/ 247938 h 761752"/>
                <a:gd name="connsiteX482" fmla="*/ 94191 w 535971"/>
                <a:gd name="connsiteY482" fmla="*/ 253148 h 761752"/>
                <a:gd name="connsiteX483" fmla="*/ 90257 w 535971"/>
                <a:gd name="connsiteY483" fmla="*/ 255996 h 761752"/>
                <a:gd name="connsiteX484" fmla="*/ 86733 w 535971"/>
                <a:gd name="connsiteY484" fmla="*/ 259530 h 761752"/>
                <a:gd name="connsiteX485" fmla="*/ 82599 w 535971"/>
                <a:gd name="connsiteY485" fmla="*/ 262673 h 761752"/>
                <a:gd name="connsiteX486" fmla="*/ 77313 w 535971"/>
                <a:gd name="connsiteY486" fmla="*/ 263673 h 761752"/>
                <a:gd name="connsiteX487" fmla="*/ 73779 w 535971"/>
                <a:gd name="connsiteY487" fmla="*/ 267055 h 761752"/>
                <a:gd name="connsiteX488" fmla="*/ 73779 w 535971"/>
                <a:gd name="connsiteY488" fmla="*/ 271979 h 761752"/>
                <a:gd name="connsiteX489" fmla="*/ 76274 w 535971"/>
                <a:gd name="connsiteY489" fmla="*/ 276084 h 761752"/>
                <a:gd name="connsiteX490" fmla="*/ 74427 w 535971"/>
                <a:gd name="connsiteY490" fmla="*/ 280771 h 761752"/>
                <a:gd name="connsiteX491" fmla="*/ 70550 w 535971"/>
                <a:gd name="connsiteY491" fmla="*/ 283828 h 761752"/>
                <a:gd name="connsiteX492" fmla="*/ 65969 w 535971"/>
                <a:gd name="connsiteY492" fmla="*/ 282409 h 761752"/>
                <a:gd name="connsiteX493" fmla="*/ 60616 w 535971"/>
                <a:gd name="connsiteY493" fmla="*/ 283571 h 761752"/>
                <a:gd name="connsiteX494" fmla="*/ 56205 w 535971"/>
                <a:gd name="connsiteY494" fmla="*/ 285409 h 761752"/>
                <a:gd name="connsiteX495" fmla="*/ 51662 w 535971"/>
                <a:gd name="connsiteY495" fmla="*/ 283390 h 761752"/>
                <a:gd name="connsiteX496" fmla="*/ 46376 w 535971"/>
                <a:gd name="connsiteY496" fmla="*/ 284123 h 761752"/>
                <a:gd name="connsiteX497" fmla="*/ 41756 w 535971"/>
                <a:gd name="connsiteY497" fmla="*/ 281571 h 761752"/>
                <a:gd name="connsiteX498" fmla="*/ 38698 w 535971"/>
                <a:gd name="connsiteY498" fmla="*/ 277618 h 761752"/>
                <a:gd name="connsiteX499" fmla="*/ 37184 w 535971"/>
                <a:gd name="connsiteY499" fmla="*/ 283057 h 761752"/>
                <a:gd name="connsiteX500" fmla="*/ 32888 w 535971"/>
                <a:gd name="connsiteY500" fmla="*/ 280923 h 761752"/>
                <a:gd name="connsiteX501" fmla="*/ 27830 w 535971"/>
                <a:gd name="connsiteY501" fmla="*/ 282295 h 761752"/>
                <a:gd name="connsiteX502" fmla="*/ 26059 w 535971"/>
                <a:gd name="connsiteY502" fmla="*/ 286876 h 761752"/>
                <a:gd name="connsiteX503" fmla="*/ 26707 w 535971"/>
                <a:gd name="connsiteY503" fmla="*/ 292201 h 761752"/>
                <a:gd name="connsiteX504" fmla="*/ 26421 w 535971"/>
                <a:gd name="connsiteY504" fmla="*/ 297201 h 761752"/>
                <a:gd name="connsiteX505" fmla="*/ 30545 w 535971"/>
                <a:gd name="connsiteY505" fmla="*/ 299935 h 761752"/>
                <a:gd name="connsiteX506" fmla="*/ 28649 w 535971"/>
                <a:gd name="connsiteY506" fmla="*/ 305031 h 761752"/>
                <a:gd name="connsiteX507" fmla="*/ 31450 w 535971"/>
                <a:gd name="connsiteY507" fmla="*/ 309470 h 761752"/>
                <a:gd name="connsiteX508" fmla="*/ 33327 w 535971"/>
                <a:gd name="connsiteY508" fmla="*/ 313927 h 761752"/>
                <a:gd name="connsiteX509" fmla="*/ 33403 w 535971"/>
                <a:gd name="connsiteY509" fmla="*/ 318861 h 761752"/>
                <a:gd name="connsiteX510" fmla="*/ 31364 w 535971"/>
                <a:gd name="connsiteY510" fmla="*/ 324233 h 761752"/>
                <a:gd name="connsiteX511" fmla="*/ 31135 w 535971"/>
                <a:gd name="connsiteY511" fmla="*/ 329615 h 761752"/>
                <a:gd name="connsiteX512" fmla="*/ 26868 w 535971"/>
                <a:gd name="connsiteY512" fmla="*/ 332444 h 761752"/>
                <a:gd name="connsiteX513" fmla="*/ 24030 w 535971"/>
                <a:gd name="connsiteY513" fmla="*/ 336292 h 761752"/>
                <a:gd name="connsiteX514" fmla="*/ 20401 w 535971"/>
                <a:gd name="connsiteY514" fmla="*/ 339378 h 761752"/>
                <a:gd name="connsiteX515" fmla="*/ 19305 w 535971"/>
                <a:gd name="connsiteY515" fmla="*/ 344322 h 761752"/>
                <a:gd name="connsiteX516" fmla="*/ 24211 w 535971"/>
                <a:gd name="connsiteY516" fmla="*/ 344493 h 761752"/>
                <a:gd name="connsiteX517" fmla="*/ 21573 w 535971"/>
                <a:gd name="connsiteY517" fmla="*/ 348970 h 761752"/>
                <a:gd name="connsiteX518" fmla="*/ 16534 w 535971"/>
                <a:gd name="connsiteY518" fmla="*/ 351484 h 761752"/>
                <a:gd name="connsiteX519" fmla="*/ 11809 w 535971"/>
                <a:gd name="connsiteY519" fmla="*/ 354180 h 761752"/>
                <a:gd name="connsiteX520" fmla="*/ 6875 w 535971"/>
                <a:gd name="connsiteY520" fmla="*/ 353951 h 761752"/>
                <a:gd name="connsiteX521" fmla="*/ 5228 w 535971"/>
                <a:gd name="connsiteY521" fmla="*/ 358438 h 761752"/>
                <a:gd name="connsiteX522" fmla="*/ 8866 w 535971"/>
                <a:gd name="connsiteY522" fmla="*/ 362257 h 761752"/>
                <a:gd name="connsiteX523" fmla="*/ 11238 w 535971"/>
                <a:gd name="connsiteY523" fmla="*/ 366572 h 761752"/>
                <a:gd name="connsiteX524" fmla="*/ 14676 w 535971"/>
                <a:gd name="connsiteY524" fmla="*/ 369906 h 761752"/>
                <a:gd name="connsiteX525" fmla="*/ 13247 w 535971"/>
                <a:gd name="connsiteY525" fmla="*/ 374792 h 761752"/>
                <a:gd name="connsiteX526" fmla="*/ 9552 w 535971"/>
                <a:gd name="connsiteY526" fmla="*/ 377926 h 761752"/>
                <a:gd name="connsiteX527" fmla="*/ 8371 w 535971"/>
                <a:gd name="connsiteY527" fmla="*/ 382765 h 761752"/>
                <a:gd name="connsiteX528" fmla="*/ 8085 w 535971"/>
                <a:gd name="connsiteY528" fmla="*/ 388137 h 761752"/>
                <a:gd name="connsiteX529" fmla="*/ 12667 w 535971"/>
                <a:gd name="connsiteY529" fmla="*/ 389746 h 761752"/>
                <a:gd name="connsiteX530" fmla="*/ 14476 w 535971"/>
                <a:gd name="connsiteY530" fmla="*/ 394556 h 761752"/>
                <a:gd name="connsiteX531" fmla="*/ 17743 w 535971"/>
                <a:gd name="connsiteY531" fmla="*/ 399462 h 761752"/>
                <a:gd name="connsiteX532" fmla="*/ 15229 w 535971"/>
                <a:gd name="connsiteY532" fmla="*/ 403767 h 761752"/>
                <a:gd name="connsiteX533" fmla="*/ 13886 w 535971"/>
                <a:gd name="connsiteY533" fmla="*/ 409111 h 761752"/>
                <a:gd name="connsiteX534" fmla="*/ 18058 w 535971"/>
                <a:gd name="connsiteY534" fmla="*/ 411673 h 761752"/>
                <a:gd name="connsiteX535" fmla="*/ 20830 w 535971"/>
                <a:gd name="connsiteY535" fmla="*/ 416216 h 761752"/>
                <a:gd name="connsiteX536" fmla="*/ 21201 w 535971"/>
                <a:gd name="connsiteY536" fmla="*/ 421531 h 761752"/>
                <a:gd name="connsiteX537" fmla="*/ 21477 w 535971"/>
                <a:gd name="connsiteY537" fmla="*/ 427627 h 761752"/>
                <a:gd name="connsiteX538" fmla="*/ 16905 w 535971"/>
                <a:gd name="connsiteY538" fmla="*/ 429237 h 761752"/>
                <a:gd name="connsiteX539" fmla="*/ 13724 w 535971"/>
                <a:gd name="connsiteY539" fmla="*/ 433409 h 761752"/>
                <a:gd name="connsiteX540" fmla="*/ 8847 w 535971"/>
                <a:gd name="connsiteY540" fmla="*/ 434295 h 761752"/>
                <a:gd name="connsiteX541" fmla="*/ 6761 w 535971"/>
                <a:gd name="connsiteY541" fmla="*/ 438743 h 761752"/>
                <a:gd name="connsiteX542" fmla="*/ 3627 w 535971"/>
                <a:gd name="connsiteY542" fmla="*/ 442439 h 761752"/>
                <a:gd name="connsiteX543" fmla="*/ 1865 w 535971"/>
                <a:gd name="connsiteY543" fmla="*/ 446925 h 761752"/>
                <a:gd name="connsiteX544" fmla="*/ -11 w 535971"/>
                <a:gd name="connsiteY544" fmla="*/ 451344 h 761752"/>
                <a:gd name="connsiteX545" fmla="*/ 465 w 535971"/>
                <a:gd name="connsiteY545" fmla="*/ 456097 h 761752"/>
                <a:gd name="connsiteX546" fmla="*/ 1246 w 535971"/>
                <a:gd name="connsiteY546" fmla="*/ 460793 h 761752"/>
                <a:gd name="connsiteX547" fmla="*/ 3675 w 535971"/>
                <a:gd name="connsiteY547" fmla="*/ 465051 h 761752"/>
                <a:gd name="connsiteX548" fmla="*/ 4942 w 535971"/>
                <a:gd name="connsiteY548" fmla="*/ 469985 h 761752"/>
                <a:gd name="connsiteX549" fmla="*/ 7876 w 535971"/>
                <a:gd name="connsiteY549" fmla="*/ 474204 h 761752"/>
                <a:gd name="connsiteX550" fmla="*/ 12295 w 535971"/>
                <a:gd name="connsiteY550" fmla="*/ 477891 h 761752"/>
                <a:gd name="connsiteX551" fmla="*/ 17086 w 535971"/>
                <a:gd name="connsiteY551" fmla="*/ 479519 h 761752"/>
                <a:gd name="connsiteX552" fmla="*/ 17896 w 535971"/>
                <a:gd name="connsiteY552" fmla="*/ 484377 h 761752"/>
                <a:gd name="connsiteX553" fmla="*/ 15629 w 535971"/>
                <a:gd name="connsiteY553" fmla="*/ 489178 h 761752"/>
                <a:gd name="connsiteX554" fmla="*/ 11657 w 535971"/>
                <a:gd name="connsiteY554" fmla="*/ 492073 h 761752"/>
                <a:gd name="connsiteX555" fmla="*/ 9514 w 535971"/>
                <a:gd name="connsiteY555" fmla="*/ 497141 h 761752"/>
                <a:gd name="connsiteX556" fmla="*/ 6123 w 535971"/>
                <a:gd name="connsiteY556" fmla="*/ 500713 h 761752"/>
                <a:gd name="connsiteX557" fmla="*/ 4103 w 535971"/>
                <a:gd name="connsiteY557" fmla="*/ 505075 h 761752"/>
                <a:gd name="connsiteX558" fmla="*/ 3370 w 535971"/>
                <a:gd name="connsiteY558" fmla="*/ 510781 h 761752"/>
                <a:gd name="connsiteX559" fmla="*/ 8571 w 535971"/>
                <a:gd name="connsiteY559" fmla="*/ 512381 h 761752"/>
                <a:gd name="connsiteX560" fmla="*/ 13028 w 535971"/>
                <a:gd name="connsiteY560" fmla="*/ 515915 h 761752"/>
                <a:gd name="connsiteX561" fmla="*/ 13819 w 535971"/>
                <a:gd name="connsiteY561" fmla="*/ 520629 h 761752"/>
                <a:gd name="connsiteX562" fmla="*/ 14000 w 535971"/>
                <a:gd name="connsiteY562" fmla="*/ 526049 h 761752"/>
                <a:gd name="connsiteX563" fmla="*/ 16429 w 535971"/>
                <a:gd name="connsiteY563" fmla="*/ 530545 h 761752"/>
                <a:gd name="connsiteX564" fmla="*/ 18220 w 535971"/>
                <a:gd name="connsiteY564" fmla="*/ 535003 h 761752"/>
                <a:gd name="connsiteX565" fmla="*/ 19944 w 535971"/>
                <a:gd name="connsiteY565" fmla="*/ 539689 h 761752"/>
                <a:gd name="connsiteX566" fmla="*/ 22735 w 535971"/>
                <a:gd name="connsiteY566" fmla="*/ 543965 h 761752"/>
                <a:gd name="connsiteX567" fmla="*/ 27202 w 535971"/>
                <a:gd name="connsiteY567" fmla="*/ 542051 h 761752"/>
                <a:gd name="connsiteX568" fmla="*/ 32107 w 535971"/>
                <a:gd name="connsiteY568" fmla="*/ 540603 h 761752"/>
                <a:gd name="connsiteX569" fmla="*/ 35793 w 535971"/>
                <a:gd name="connsiteY569" fmla="*/ 544042 h 761752"/>
                <a:gd name="connsiteX570" fmla="*/ 37622 w 535971"/>
                <a:gd name="connsiteY570" fmla="*/ 548814 h 761752"/>
                <a:gd name="connsiteX571" fmla="*/ 42451 w 535971"/>
                <a:gd name="connsiteY571" fmla="*/ 550595 h 761752"/>
                <a:gd name="connsiteX572" fmla="*/ 46480 w 535971"/>
                <a:gd name="connsiteY572" fmla="*/ 553567 h 761752"/>
                <a:gd name="connsiteX573" fmla="*/ 51728 w 535971"/>
                <a:gd name="connsiteY573" fmla="*/ 553891 h 761752"/>
                <a:gd name="connsiteX574" fmla="*/ 56453 w 535971"/>
                <a:gd name="connsiteY574" fmla="*/ 552824 h 761752"/>
                <a:gd name="connsiteX575" fmla="*/ 61053 w 535971"/>
                <a:gd name="connsiteY575" fmla="*/ 550042 h 761752"/>
                <a:gd name="connsiteX576" fmla="*/ 65273 w 535971"/>
                <a:gd name="connsiteY576" fmla="*/ 553243 h 761752"/>
                <a:gd name="connsiteX577" fmla="*/ 65997 w 535971"/>
                <a:gd name="connsiteY577" fmla="*/ 558015 h 761752"/>
                <a:gd name="connsiteX578" fmla="*/ 69883 w 535971"/>
                <a:gd name="connsiteY578" fmla="*/ 561177 h 761752"/>
                <a:gd name="connsiteX579" fmla="*/ 73217 w 535971"/>
                <a:gd name="connsiteY579" fmla="*/ 565254 h 761752"/>
                <a:gd name="connsiteX580" fmla="*/ 78494 w 535971"/>
                <a:gd name="connsiteY580" fmla="*/ 566311 h 761752"/>
                <a:gd name="connsiteX581" fmla="*/ 83761 w 535971"/>
                <a:gd name="connsiteY581" fmla="*/ 567330 h 761752"/>
                <a:gd name="connsiteX582" fmla="*/ 88628 w 535971"/>
                <a:gd name="connsiteY582" fmla="*/ 568207 h 761752"/>
                <a:gd name="connsiteX583" fmla="*/ 93601 w 535971"/>
                <a:gd name="connsiteY583" fmla="*/ 571055 h 761752"/>
                <a:gd name="connsiteX584" fmla="*/ 97030 w 535971"/>
                <a:gd name="connsiteY584" fmla="*/ 574379 h 761752"/>
                <a:gd name="connsiteX585" fmla="*/ 101135 w 535971"/>
                <a:gd name="connsiteY585" fmla="*/ 576931 h 761752"/>
                <a:gd name="connsiteX586" fmla="*/ 105992 w 535971"/>
                <a:gd name="connsiteY586" fmla="*/ 578855 h 761752"/>
                <a:gd name="connsiteX587" fmla="*/ 101916 w 535971"/>
                <a:gd name="connsiteY587" fmla="*/ 581694 h 761752"/>
                <a:gd name="connsiteX588" fmla="*/ 98782 w 535971"/>
                <a:gd name="connsiteY588" fmla="*/ 585447 h 761752"/>
                <a:gd name="connsiteX589" fmla="*/ 95953 w 535971"/>
                <a:gd name="connsiteY589" fmla="*/ 591171 h 761752"/>
                <a:gd name="connsiteX590" fmla="*/ 91390 w 535971"/>
                <a:gd name="connsiteY590" fmla="*/ 593429 h 761752"/>
                <a:gd name="connsiteX591" fmla="*/ 86962 w 535971"/>
                <a:gd name="connsiteY591" fmla="*/ 595801 h 761752"/>
                <a:gd name="connsiteX592" fmla="*/ 84523 w 535971"/>
                <a:gd name="connsiteY592" fmla="*/ 600134 h 761752"/>
                <a:gd name="connsiteX593" fmla="*/ 80456 w 535971"/>
                <a:gd name="connsiteY593" fmla="*/ 603716 h 761752"/>
                <a:gd name="connsiteX594" fmla="*/ 75931 w 535971"/>
                <a:gd name="connsiteY594" fmla="*/ 607212 h 761752"/>
                <a:gd name="connsiteX595" fmla="*/ 73141 w 535971"/>
                <a:gd name="connsiteY595" fmla="*/ 611088 h 761752"/>
                <a:gd name="connsiteX596" fmla="*/ 72503 w 535971"/>
                <a:gd name="connsiteY596" fmla="*/ 616651 h 761752"/>
                <a:gd name="connsiteX597" fmla="*/ 69426 w 535971"/>
                <a:gd name="connsiteY597" fmla="*/ 621108 h 761752"/>
                <a:gd name="connsiteX598" fmla="*/ 66997 w 535971"/>
                <a:gd name="connsiteY598" fmla="*/ 625881 h 761752"/>
                <a:gd name="connsiteX599" fmla="*/ 65435 w 535971"/>
                <a:gd name="connsiteY599" fmla="*/ 630824 h 761752"/>
                <a:gd name="connsiteX600" fmla="*/ 64207 w 535971"/>
                <a:gd name="connsiteY600" fmla="*/ 635491 h 761752"/>
                <a:gd name="connsiteX601" fmla="*/ 61139 w 535971"/>
                <a:gd name="connsiteY601" fmla="*/ 639197 h 761752"/>
                <a:gd name="connsiteX602" fmla="*/ 58949 w 535971"/>
                <a:gd name="connsiteY602" fmla="*/ 643864 h 761752"/>
                <a:gd name="connsiteX603" fmla="*/ 55472 w 535971"/>
                <a:gd name="connsiteY603" fmla="*/ 647436 h 761752"/>
                <a:gd name="connsiteX604" fmla="*/ 51843 w 535971"/>
                <a:gd name="connsiteY604" fmla="*/ 652246 h 761752"/>
                <a:gd name="connsiteX605" fmla="*/ 50357 w 535971"/>
                <a:gd name="connsiteY605" fmla="*/ 658447 h 761752"/>
                <a:gd name="connsiteX606" fmla="*/ 51576 w 535971"/>
                <a:gd name="connsiteY606" fmla="*/ 664057 h 761752"/>
                <a:gd name="connsiteX607" fmla="*/ 49338 w 535971"/>
                <a:gd name="connsiteY607" fmla="*/ 668981 h 761752"/>
                <a:gd name="connsiteX608" fmla="*/ 46394 w 535971"/>
                <a:gd name="connsiteY608" fmla="*/ 674296 h 761752"/>
                <a:gd name="connsiteX609" fmla="*/ 45337 w 535971"/>
                <a:gd name="connsiteY609" fmla="*/ 679116 h 761752"/>
                <a:gd name="connsiteX610" fmla="*/ 42708 w 535971"/>
                <a:gd name="connsiteY610" fmla="*/ 683840 h 761752"/>
                <a:gd name="connsiteX611" fmla="*/ 42604 w 535971"/>
                <a:gd name="connsiteY611" fmla="*/ 689146 h 761752"/>
                <a:gd name="connsiteX612" fmla="*/ 40280 w 535971"/>
                <a:gd name="connsiteY612" fmla="*/ 694403 h 761752"/>
                <a:gd name="connsiteX613" fmla="*/ 42728 w 535971"/>
                <a:gd name="connsiteY613" fmla="*/ 699661 h 761752"/>
                <a:gd name="connsiteX614" fmla="*/ 47176 w 535971"/>
                <a:gd name="connsiteY614" fmla="*/ 701804 h 761752"/>
                <a:gd name="connsiteX615" fmla="*/ 46014 w 535971"/>
                <a:gd name="connsiteY615" fmla="*/ 706862 h 761752"/>
                <a:gd name="connsiteX616" fmla="*/ 50938 w 535971"/>
                <a:gd name="connsiteY616" fmla="*/ 708091 h 761752"/>
                <a:gd name="connsiteX617" fmla="*/ 55672 w 535971"/>
                <a:gd name="connsiteY617" fmla="*/ 707510 h 761752"/>
                <a:gd name="connsiteX618" fmla="*/ 60216 w 535971"/>
                <a:gd name="connsiteY618" fmla="*/ 705795 h 761752"/>
                <a:gd name="connsiteX619" fmla="*/ 63406 w 535971"/>
                <a:gd name="connsiteY619" fmla="*/ 710072 h 761752"/>
                <a:gd name="connsiteX620" fmla="*/ 68169 w 535971"/>
                <a:gd name="connsiteY620" fmla="*/ 710186 h 761752"/>
                <a:gd name="connsiteX621" fmla="*/ 73198 w 535971"/>
                <a:gd name="connsiteY621" fmla="*/ 710510 h 761752"/>
                <a:gd name="connsiteX622" fmla="*/ 77713 w 535971"/>
                <a:gd name="connsiteY622" fmla="*/ 708157 h 761752"/>
                <a:gd name="connsiteX623" fmla="*/ 82266 w 535971"/>
                <a:gd name="connsiteY623" fmla="*/ 706043 h 761752"/>
                <a:gd name="connsiteX624" fmla="*/ 86742 w 535971"/>
                <a:gd name="connsiteY624" fmla="*/ 707910 h 761752"/>
                <a:gd name="connsiteX625" fmla="*/ 89048 w 535971"/>
                <a:gd name="connsiteY625" fmla="*/ 712091 h 761752"/>
                <a:gd name="connsiteX626" fmla="*/ 93991 w 535971"/>
                <a:gd name="connsiteY626" fmla="*/ 712844 h 761752"/>
                <a:gd name="connsiteX627" fmla="*/ 98859 w 535971"/>
                <a:gd name="connsiteY627" fmla="*/ 713187 h 761752"/>
                <a:gd name="connsiteX628" fmla="*/ 101773 w 535971"/>
                <a:gd name="connsiteY628" fmla="*/ 708434 h 761752"/>
                <a:gd name="connsiteX629" fmla="*/ 105412 w 535971"/>
                <a:gd name="connsiteY629" fmla="*/ 712548 h 761752"/>
                <a:gd name="connsiteX630" fmla="*/ 107221 w 535971"/>
                <a:gd name="connsiteY630" fmla="*/ 707729 h 761752"/>
                <a:gd name="connsiteX631" fmla="*/ 102449 w 535971"/>
                <a:gd name="connsiteY631" fmla="*/ 706272 h 761752"/>
                <a:gd name="connsiteX632" fmla="*/ 97010 w 535971"/>
                <a:gd name="connsiteY632" fmla="*/ 705614 h 761752"/>
                <a:gd name="connsiteX633" fmla="*/ 96696 w 535971"/>
                <a:gd name="connsiteY633" fmla="*/ 700604 h 761752"/>
                <a:gd name="connsiteX634" fmla="*/ 100830 w 535971"/>
                <a:gd name="connsiteY634" fmla="*/ 696451 h 761752"/>
                <a:gd name="connsiteX635" fmla="*/ 105659 w 535971"/>
                <a:gd name="connsiteY635" fmla="*/ 694584 h 761752"/>
                <a:gd name="connsiteX636" fmla="*/ 110688 w 535971"/>
                <a:gd name="connsiteY636" fmla="*/ 694213 h 761752"/>
                <a:gd name="connsiteX637" fmla="*/ 114165 w 535971"/>
                <a:gd name="connsiteY637" fmla="*/ 697556 h 761752"/>
                <a:gd name="connsiteX638" fmla="*/ 115784 w 535971"/>
                <a:gd name="connsiteY638" fmla="*/ 702224 h 761752"/>
                <a:gd name="connsiteX639" fmla="*/ 118746 w 535971"/>
                <a:gd name="connsiteY639" fmla="*/ 706957 h 761752"/>
                <a:gd name="connsiteX640" fmla="*/ 120994 w 535971"/>
                <a:gd name="connsiteY640" fmla="*/ 702147 h 761752"/>
                <a:gd name="connsiteX641" fmla="*/ 124776 w 535971"/>
                <a:gd name="connsiteY641" fmla="*/ 705634 h 761752"/>
                <a:gd name="connsiteX642" fmla="*/ 125138 w 535971"/>
                <a:gd name="connsiteY642" fmla="*/ 710501 h 761752"/>
                <a:gd name="connsiteX643" fmla="*/ 130043 w 535971"/>
                <a:gd name="connsiteY643" fmla="*/ 709910 h 761752"/>
                <a:gd name="connsiteX644" fmla="*/ 135015 w 535971"/>
                <a:gd name="connsiteY644" fmla="*/ 709148 h 761752"/>
                <a:gd name="connsiteX645" fmla="*/ 139492 w 535971"/>
                <a:gd name="connsiteY645" fmla="*/ 711177 h 761752"/>
                <a:gd name="connsiteX646" fmla="*/ 144369 w 535971"/>
                <a:gd name="connsiteY646" fmla="*/ 713634 h 761752"/>
                <a:gd name="connsiteX647" fmla="*/ 149789 w 535971"/>
                <a:gd name="connsiteY647" fmla="*/ 715282 h 761752"/>
                <a:gd name="connsiteX648" fmla="*/ 154808 w 535971"/>
                <a:gd name="connsiteY648" fmla="*/ 718892 h 761752"/>
                <a:gd name="connsiteX649" fmla="*/ 158475 w 535971"/>
                <a:gd name="connsiteY649" fmla="*/ 722255 h 761752"/>
                <a:gd name="connsiteX650" fmla="*/ 162066 w 535971"/>
                <a:gd name="connsiteY650" fmla="*/ 726207 h 761752"/>
                <a:gd name="connsiteX651" fmla="*/ 166371 w 535971"/>
                <a:gd name="connsiteY651" fmla="*/ 729408 h 761752"/>
                <a:gd name="connsiteX652" fmla="*/ 171220 w 535971"/>
                <a:gd name="connsiteY652" fmla="*/ 730379 h 761752"/>
                <a:gd name="connsiteX653" fmla="*/ 176011 w 535971"/>
                <a:gd name="connsiteY653" fmla="*/ 728998 h 761752"/>
                <a:gd name="connsiteX654" fmla="*/ 179411 w 535971"/>
                <a:gd name="connsiteY654" fmla="*/ 725245 h 761752"/>
                <a:gd name="connsiteX655" fmla="*/ 180973 w 535971"/>
                <a:gd name="connsiteY655" fmla="*/ 729741 h 761752"/>
                <a:gd name="connsiteX656" fmla="*/ 186098 w 535971"/>
                <a:gd name="connsiteY656" fmla="*/ 730732 h 761752"/>
                <a:gd name="connsiteX657" fmla="*/ 190451 w 535971"/>
                <a:gd name="connsiteY657" fmla="*/ 733332 h 761752"/>
                <a:gd name="connsiteX658" fmla="*/ 193346 w 535971"/>
                <a:gd name="connsiteY658" fmla="*/ 737323 h 761752"/>
                <a:gd name="connsiteX659" fmla="*/ 196671 w 535971"/>
                <a:gd name="connsiteY659" fmla="*/ 741095 h 761752"/>
                <a:gd name="connsiteX660" fmla="*/ 195385 w 535971"/>
                <a:gd name="connsiteY660" fmla="*/ 746819 h 761752"/>
                <a:gd name="connsiteX661" fmla="*/ 199157 w 535971"/>
                <a:gd name="connsiteY661" fmla="*/ 749782 h 761752"/>
                <a:gd name="connsiteX662" fmla="*/ 203814 w 535971"/>
                <a:gd name="connsiteY662" fmla="*/ 748543 h 761752"/>
                <a:gd name="connsiteX663" fmla="*/ 201747 w 535971"/>
                <a:gd name="connsiteY663" fmla="*/ 753849 h 761752"/>
                <a:gd name="connsiteX664" fmla="*/ 199204 w 535971"/>
                <a:gd name="connsiteY664" fmla="*/ 758135 h 761752"/>
                <a:gd name="connsiteX665" fmla="*/ 360139 w 535971"/>
                <a:gd name="connsiteY665" fmla="*/ 85746 h 761752"/>
                <a:gd name="connsiteX666" fmla="*/ 358957 w 535971"/>
                <a:gd name="connsiteY666" fmla="*/ 80936 h 761752"/>
                <a:gd name="connsiteX667" fmla="*/ 357147 w 535971"/>
                <a:gd name="connsiteY667" fmla="*/ 75793 h 761752"/>
                <a:gd name="connsiteX668" fmla="*/ 354205 w 535971"/>
                <a:gd name="connsiteY668" fmla="*/ 71706 h 761752"/>
                <a:gd name="connsiteX669" fmla="*/ 349347 w 535971"/>
                <a:gd name="connsiteY669" fmla="*/ 71716 h 761752"/>
                <a:gd name="connsiteX670" fmla="*/ 345937 w 535971"/>
                <a:gd name="connsiteY670" fmla="*/ 75374 h 761752"/>
                <a:gd name="connsiteX671" fmla="*/ 347652 w 535971"/>
                <a:gd name="connsiteY671" fmla="*/ 80365 h 761752"/>
                <a:gd name="connsiteX672" fmla="*/ 351271 w 535971"/>
                <a:gd name="connsiteY672" fmla="*/ 84098 h 761752"/>
                <a:gd name="connsiteX673" fmla="*/ 357195 w 535971"/>
                <a:gd name="connsiteY673" fmla="*/ 84470 h 761752"/>
                <a:gd name="connsiteX674" fmla="*/ 455274 w 535971"/>
                <a:gd name="connsiteY674" fmla="*/ 90423 h 761752"/>
                <a:gd name="connsiteX675" fmla="*/ 458474 w 535971"/>
                <a:gd name="connsiteY675" fmla="*/ 84680 h 761752"/>
                <a:gd name="connsiteX676" fmla="*/ 459494 w 535971"/>
                <a:gd name="connsiteY676" fmla="*/ 79746 h 761752"/>
                <a:gd name="connsiteX677" fmla="*/ 456922 w 535971"/>
                <a:gd name="connsiteY677" fmla="*/ 83994 h 761752"/>
                <a:gd name="connsiteX678" fmla="*/ 455169 w 535971"/>
                <a:gd name="connsiteY678" fmla="*/ 88613 h 761752"/>
                <a:gd name="connsiteX679" fmla="*/ 470457 w 535971"/>
                <a:gd name="connsiteY679" fmla="*/ 114883 h 761752"/>
                <a:gd name="connsiteX680" fmla="*/ 472505 w 535971"/>
                <a:gd name="connsiteY680" fmla="*/ 110235 h 761752"/>
                <a:gd name="connsiteX681" fmla="*/ 477706 w 535971"/>
                <a:gd name="connsiteY681" fmla="*/ 106130 h 761752"/>
                <a:gd name="connsiteX682" fmla="*/ 482544 w 535971"/>
                <a:gd name="connsiteY682" fmla="*/ 105454 h 761752"/>
                <a:gd name="connsiteX683" fmla="*/ 486478 w 535971"/>
                <a:gd name="connsiteY683" fmla="*/ 108949 h 761752"/>
                <a:gd name="connsiteX684" fmla="*/ 487707 w 535971"/>
                <a:gd name="connsiteY684" fmla="*/ 113588 h 761752"/>
                <a:gd name="connsiteX685" fmla="*/ 490336 w 535971"/>
                <a:gd name="connsiteY685" fmla="*/ 107606 h 761752"/>
                <a:gd name="connsiteX686" fmla="*/ 488164 w 535971"/>
                <a:gd name="connsiteY686" fmla="*/ 102691 h 761752"/>
                <a:gd name="connsiteX687" fmla="*/ 483935 w 535971"/>
                <a:gd name="connsiteY687" fmla="*/ 100139 h 761752"/>
                <a:gd name="connsiteX688" fmla="*/ 482697 w 535971"/>
                <a:gd name="connsiteY688" fmla="*/ 95195 h 761752"/>
                <a:gd name="connsiteX689" fmla="*/ 485173 w 535971"/>
                <a:gd name="connsiteY689" fmla="*/ 90985 h 761752"/>
                <a:gd name="connsiteX690" fmla="*/ 488631 w 535971"/>
                <a:gd name="connsiteY690" fmla="*/ 87299 h 761752"/>
                <a:gd name="connsiteX691" fmla="*/ 486002 w 535971"/>
                <a:gd name="connsiteY691" fmla="*/ 82698 h 761752"/>
                <a:gd name="connsiteX692" fmla="*/ 481230 w 535971"/>
                <a:gd name="connsiteY692" fmla="*/ 82937 h 761752"/>
                <a:gd name="connsiteX693" fmla="*/ 476639 w 535971"/>
                <a:gd name="connsiteY693" fmla="*/ 81374 h 761752"/>
                <a:gd name="connsiteX694" fmla="*/ 473515 w 535971"/>
                <a:gd name="connsiteY694" fmla="*/ 77688 h 761752"/>
                <a:gd name="connsiteX695" fmla="*/ 476687 w 535971"/>
                <a:gd name="connsiteY695" fmla="*/ 73726 h 761752"/>
                <a:gd name="connsiteX696" fmla="*/ 471667 w 535971"/>
                <a:gd name="connsiteY696" fmla="*/ 72097 h 761752"/>
                <a:gd name="connsiteX697" fmla="*/ 466886 w 535971"/>
                <a:gd name="connsiteY697" fmla="*/ 72526 h 761752"/>
                <a:gd name="connsiteX698" fmla="*/ 467009 w 535971"/>
                <a:gd name="connsiteY698" fmla="*/ 78365 h 761752"/>
                <a:gd name="connsiteX699" fmla="*/ 465476 w 535971"/>
                <a:gd name="connsiteY699" fmla="*/ 83270 h 761752"/>
                <a:gd name="connsiteX700" fmla="*/ 460627 w 535971"/>
                <a:gd name="connsiteY700" fmla="*/ 82794 h 761752"/>
                <a:gd name="connsiteX701" fmla="*/ 461618 w 535971"/>
                <a:gd name="connsiteY701" fmla="*/ 88004 h 761752"/>
                <a:gd name="connsiteX702" fmla="*/ 460294 w 535971"/>
                <a:gd name="connsiteY702" fmla="*/ 93433 h 761752"/>
                <a:gd name="connsiteX703" fmla="*/ 462504 w 535971"/>
                <a:gd name="connsiteY703" fmla="*/ 97948 h 761752"/>
                <a:gd name="connsiteX704" fmla="*/ 457941 w 535971"/>
                <a:gd name="connsiteY704" fmla="*/ 101015 h 761752"/>
                <a:gd name="connsiteX705" fmla="*/ 458380 w 535971"/>
                <a:gd name="connsiteY705" fmla="*/ 106082 h 761752"/>
                <a:gd name="connsiteX706" fmla="*/ 461809 w 535971"/>
                <a:gd name="connsiteY706" fmla="*/ 109711 h 761752"/>
                <a:gd name="connsiteX707" fmla="*/ 465771 w 535971"/>
                <a:gd name="connsiteY707" fmla="*/ 112550 h 761752"/>
                <a:gd name="connsiteX708" fmla="*/ 470457 w 535971"/>
                <a:gd name="connsiteY708" fmla="*/ 114883 h 76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535971" h="761752">
                  <a:moveTo>
                    <a:pt x="109174" y="118169"/>
                  </a:moveTo>
                  <a:lnTo>
                    <a:pt x="114146" y="118703"/>
                  </a:lnTo>
                  <a:lnTo>
                    <a:pt x="118985" y="119131"/>
                  </a:lnTo>
                  <a:lnTo>
                    <a:pt x="114394" y="117407"/>
                  </a:lnTo>
                  <a:lnTo>
                    <a:pt x="109345" y="118112"/>
                  </a:lnTo>
                  <a:close/>
                  <a:moveTo>
                    <a:pt x="98753" y="126475"/>
                  </a:moveTo>
                  <a:lnTo>
                    <a:pt x="103250" y="124142"/>
                  </a:lnTo>
                  <a:lnTo>
                    <a:pt x="98839" y="121494"/>
                  </a:lnTo>
                  <a:lnTo>
                    <a:pt x="98753" y="126475"/>
                  </a:lnTo>
                  <a:close/>
                  <a:moveTo>
                    <a:pt x="204205" y="27939"/>
                  </a:moveTo>
                  <a:lnTo>
                    <a:pt x="206881" y="19976"/>
                  </a:lnTo>
                  <a:lnTo>
                    <a:pt x="211873" y="19433"/>
                  </a:lnTo>
                  <a:lnTo>
                    <a:pt x="216997" y="18452"/>
                  </a:lnTo>
                  <a:lnTo>
                    <a:pt x="212730" y="15557"/>
                  </a:lnTo>
                  <a:lnTo>
                    <a:pt x="211939" y="10080"/>
                  </a:lnTo>
                  <a:lnTo>
                    <a:pt x="214873" y="5717"/>
                  </a:lnTo>
                  <a:lnTo>
                    <a:pt x="218540" y="-131"/>
                  </a:lnTo>
                  <a:lnTo>
                    <a:pt x="213863" y="1222"/>
                  </a:lnTo>
                  <a:lnTo>
                    <a:pt x="210777" y="7175"/>
                  </a:lnTo>
                  <a:lnTo>
                    <a:pt x="208139" y="12709"/>
                  </a:lnTo>
                  <a:lnTo>
                    <a:pt x="206776" y="17290"/>
                  </a:lnTo>
                  <a:lnTo>
                    <a:pt x="205233" y="23500"/>
                  </a:lnTo>
                  <a:close/>
                  <a:moveTo>
                    <a:pt x="206119" y="42312"/>
                  </a:moveTo>
                  <a:lnTo>
                    <a:pt x="206872" y="36750"/>
                  </a:lnTo>
                  <a:lnTo>
                    <a:pt x="205843" y="41674"/>
                  </a:lnTo>
                  <a:close/>
                  <a:moveTo>
                    <a:pt x="126976" y="116884"/>
                  </a:moveTo>
                  <a:lnTo>
                    <a:pt x="132738" y="117827"/>
                  </a:lnTo>
                  <a:lnTo>
                    <a:pt x="128234" y="115693"/>
                  </a:lnTo>
                  <a:close/>
                  <a:moveTo>
                    <a:pt x="143492" y="118093"/>
                  </a:moveTo>
                  <a:lnTo>
                    <a:pt x="148712" y="117617"/>
                  </a:lnTo>
                  <a:lnTo>
                    <a:pt x="153608" y="117617"/>
                  </a:lnTo>
                  <a:lnTo>
                    <a:pt x="148931" y="116417"/>
                  </a:lnTo>
                  <a:lnTo>
                    <a:pt x="143835" y="117474"/>
                  </a:lnTo>
                  <a:close/>
                  <a:moveTo>
                    <a:pt x="155446" y="116541"/>
                  </a:moveTo>
                  <a:lnTo>
                    <a:pt x="161085" y="116893"/>
                  </a:lnTo>
                  <a:lnTo>
                    <a:pt x="156503" y="115198"/>
                  </a:lnTo>
                  <a:close/>
                  <a:moveTo>
                    <a:pt x="171696" y="118998"/>
                  </a:moveTo>
                  <a:lnTo>
                    <a:pt x="167353" y="116055"/>
                  </a:lnTo>
                  <a:lnTo>
                    <a:pt x="171696" y="118998"/>
                  </a:lnTo>
                  <a:close/>
                  <a:moveTo>
                    <a:pt x="217273" y="37664"/>
                  </a:moveTo>
                  <a:lnTo>
                    <a:pt x="220559" y="33549"/>
                  </a:lnTo>
                  <a:lnTo>
                    <a:pt x="216197" y="30111"/>
                  </a:lnTo>
                  <a:lnTo>
                    <a:pt x="211272" y="30997"/>
                  </a:lnTo>
                  <a:lnTo>
                    <a:pt x="212834" y="35778"/>
                  </a:lnTo>
                  <a:lnTo>
                    <a:pt x="217273" y="37664"/>
                  </a:lnTo>
                  <a:close/>
                  <a:moveTo>
                    <a:pt x="216435" y="42522"/>
                  </a:moveTo>
                  <a:lnTo>
                    <a:pt x="221426" y="41474"/>
                  </a:lnTo>
                  <a:lnTo>
                    <a:pt x="216654" y="41455"/>
                  </a:lnTo>
                  <a:close/>
                  <a:moveTo>
                    <a:pt x="210520" y="61858"/>
                  </a:moveTo>
                  <a:lnTo>
                    <a:pt x="210415" y="56971"/>
                  </a:lnTo>
                  <a:lnTo>
                    <a:pt x="210520" y="61858"/>
                  </a:lnTo>
                  <a:close/>
                  <a:moveTo>
                    <a:pt x="218045" y="56038"/>
                  </a:moveTo>
                  <a:lnTo>
                    <a:pt x="223017" y="52456"/>
                  </a:lnTo>
                  <a:lnTo>
                    <a:pt x="217244" y="53095"/>
                  </a:lnTo>
                  <a:close/>
                  <a:moveTo>
                    <a:pt x="199471" y="759088"/>
                  </a:moveTo>
                  <a:lnTo>
                    <a:pt x="204843" y="758221"/>
                  </a:lnTo>
                  <a:lnTo>
                    <a:pt x="209787" y="756868"/>
                  </a:lnTo>
                  <a:lnTo>
                    <a:pt x="213282" y="752944"/>
                  </a:lnTo>
                  <a:lnTo>
                    <a:pt x="217016" y="748924"/>
                  </a:lnTo>
                  <a:lnTo>
                    <a:pt x="219740" y="744810"/>
                  </a:lnTo>
                  <a:lnTo>
                    <a:pt x="218426" y="739571"/>
                  </a:lnTo>
                  <a:lnTo>
                    <a:pt x="220359" y="734513"/>
                  </a:lnTo>
                  <a:lnTo>
                    <a:pt x="224788" y="737314"/>
                  </a:lnTo>
                  <a:lnTo>
                    <a:pt x="229265" y="735380"/>
                  </a:lnTo>
                  <a:lnTo>
                    <a:pt x="234732" y="736237"/>
                  </a:lnTo>
                  <a:lnTo>
                    <a:pt x="238514" y="739190"/>
                  </a:lnTo>
                  <a:lnTo>
                    <a:pt x="243210" y="740600"/>
                  </a:lnTo>
                  <a:lnTo>
                    <a:pt x="248067" y="740857"/>
                  </a:lnTo>
                  <a:lnTo>
                    <a:pt x="249553" y="745934"/>
                  </a:lnTo>
                  <a:lnTo>
                    <a:pt x="251887" y="750648"/>
                  </a:lnTo>
                  <a:lnTo>
                    <a:pt x="254583" y="754649"/>
                  </a:lnTo>
                  <a:lnTo>
                    <a:pt x="259802" y="755249"/>
                  </a:lnTo>
                  <a:lnTo>
                    <a:pt x="264612" y="753001"/>
                  </a:lnTo>
                  <a:lnTo>
                    <a:pt x="268384" y="756202"/>
                  </a:lnTo>
                  <a:lnTo>
                    <a:pt x="272832" y="753515"/>
                  </a:lnTo>
                  <a:lnTo>
                    <a:pt x="277690" y="752630"/>
                  </a:lnTo>
                  <a:lnTo>
                    <a:pt x="279757" y="747953"/>
                  </a:lnTo>
                  <a:lnTo>
                    <a:pt x="284625" y="747772"/>
                  </a:lnTo>
                  <a:lnTo>
                    <a:pt x="289901" y="747591"/>
                  </a:lnTo>
                  <a:lnTo>
                    <a:pt x="292101" y="743143"/>
                  </a:lnTo>
                  <a:lnTo>
                    <a:pt x="296769" y="742000"/>
                  </a:lnTo>
                  <a:lnTo>
                    <a:pt x="301779" y="742390"/>
                  </a:lnTo>
                  <a:lnTo>
                    <a:pt x="307427" y="743562"/>
                  </a:lnTo>
                  <a:lnTo>
                    <a:pt x="312209" y="741133"/>
                  </a:lnTo>
                  <a:lnTo>
                    <a:pt x="317067" y="741209"/>
                  </a:lnTo>
                  <a:lnTo>
                    <a:pt x="321848" y="742009"/>
                  </a:lnTo>
                  <a:lnTo>
                    <a:pt x="326849" y="743924"/>
                  </a:lnTo>
                  <a:lnTo>
                    <a:pt x="330621" y="740542"/>
                  </a:lnTo>
                  <a:lnTo>
                    <a:pt x="329173" y="734999"/>
                  </a:lnTo>
                  <a:lnTo>
                    <a:pt x="334145" y="732265"/>
                  </a:lnTo>
                  <a:lnTo>
                    <a:pt x="334240" y="737056"/>
                  </a:lnTo>
                  <a:lnTo>
                    <a:pt x="339203" y="736447"/>
                  </a:lnTo>
                  <a:lnTo>
                    <a:pt x="344680" y="737180"/>
                  </a:lnTo>
                  <a:lnTo>
                    <a:pt x="347375" y="741323"/>
                  </a:lnTo>
                  <a:lnTo>
                    <a:pt x="351547" y="743772"/>
                  </a:lnTo>
                  <a:lnTo>
                    <a:pt x="356014" y="741057"/>
                  </a:lnTo>
                  <a:lnTo>
                    <a:pt x="360996" y="740257"/>
                  </a:lnTo>
                  <a:lnTo>
                    <a:pt x="365673" y="742533"/>
                  </a:lnTo>
                  <a:lnTo>
                    <a:pt x="368549" y="747343"/>
                  </a:lnTo>
                  <a:lnTo>
                    <a:pt x="366292" y="751906"/>
                  </a:lnTo>
                  <a:lnTo>
                    <a:pt x="370283" y="754544"/>
                  </a:lnTo>
                  <a:lnTo>
                    <a:pt x="372864" y="758669"/>
                  </a:lnTo>
                  <a:lnTo>
                    <a:pt x="376645" y="761621"/>
                  </a:lnTo>
                  <a:lnTo>
                    <a:pt x="381703" y="761145"/>
                  </a:lnTo>
                  <a:lnTo>
                    <a:pt x="382170" y="756040"/>
                  </a:lnTo>
                  <a:lnTo>
                    <a:pt x="384609" y="751839"/>
                  </a:lnTo>
                  <a:lnTo>
                    <a:pt x="386742" y="746781"/>
                  </a:lnTo>
                  <a:lnTo>
                    <a:pt x="384875" y="741238"/>
                  </a:lnTo>
                  <a:lnTo>
                    <a:pt x="380170" y="740304"/>
                  </a:lnTo>
                  <a:lnTo>
                    <a:pt x="375807" y="737609"/>
                  </a:lnTo>
                  <a:lnTo>
                    <a:pt x="378646" y="733265"/>
                  </a:lnTo>
                  <a:lnTo>
                    <a:pt x="381608" y="729436"/>
                  </a:lnTo>
                  <a:lnTo>
                    <a:pt x="382198" y="723931"/>
                  </a:lnTo>
                  <a:lnTo>
                    <a:pt x="380408" y="719473"/>
                  </a:lnTo>
                  <a:lnTo>
                    <a:pt x="377607" y="715377"/>
                  </a:lnTo>
                  <a:lnTo>
                    <a:pt x="375769" y="710491"/>
                  </a:lnTo>
                  <a:lnTo>
                    <a:pt x="371997" y="705776"/>
                  </a:lnTo>
                  <a:lnTo>
                    <a:pt x="369854" y="701281"/>
                  </a:lnTo>
                  <a:lnTo>
                    <a:pt x="373226" y="697394"/>
                  </a:lnTo>
                  <a:lnTo>
                    <a:pt x="377188" y="694060"/>
                  </a:lnTo>
                  <a:lnTo>
                    <a:pt x="381541" y="691946"/>
                  </a:lnTo>
                  <a:lnTo>
                    <a:pt x="386065" y="690279"/>
                  </a:lnTo>
                  <a:lnTo>
                    <a:pt x="390295" y="687126"/>
                  </a:lnTo>
                  <a:lnTo>
                    <a:pt x="395619" y="686383"/>
                  </a:lnTo>
                  <a:lnTo>
                    <a:pt x="401420" y="685650"/>
                  </a:lnTo>
                  <a:lnTo>
                    <a:pt x="406430" y="684355"/>
                  </a:lnTo>
                  <a:lnTo>
                    <a:pt x="410097" y="681221"/>
                  </a:lnTo>
                  <a:lnTo>
                    <a:pt x="414412" y="676220"/>
                  </a:lnTo>
                  <a:lnTo>
                    <a:pt x="415203" y="671400"/>
                  </a:lnTo>
                  <a:lnTo>
                    <a:pt x="417479" y="666152"/>
                  </a:lnTo>
                  <a:lnTo>
                    <a:pt x="417765" y="661218"/>
                  </a:lnTo>
                  <a:lnTo>
                    <a:pt x="421956" y="658647"/>
                  </a:lnTo>
                  <a:lnTo>
                    <a:pt x="425337" y="662209"/>
                  </a:lnTo>
                  <a:lnTo>
                    <a:pt x="430005" y="663409"/>
                  </a:lnTo>
                  <a:lnTo>
                    <a:pt x="433347" y="667257"/>
                  </a:lnTo>
                  <a:lnTo>
                    <a:pt x="436167" y="663238"/>
                  </a:lnTo>
                  <a:lnTo>
                    <a:pt x="439730" y="659590"/>
                  </a:lnTo>
                  <a:lnTo>
                    <a:pt x="441073" y="654941"/>
                  </a:lnTo>
                  <a:lnTo>
                    <a:pt x="441444" y="649722"/>
                  </a:lnTo>
                  <a:lnTo>
                    <a:pt x="442377" y="645035"/>
                  </a:lnTo>
                  <a:lnTo>
                    <a:pt x="441644" y="639406"/>
                  </a:lnTo>
                  <a:lnTo>
                    <a:pt x="439215" y="635082"/>
                  </a:lnTo>
                  <a:lnTo>
                    <a:pt x="434653" y="632291"/>
                  </a:lnTo>
                  <a:lnTo>
                    <a:pt x="432586" y="627300"/>
                  </a:lnTo>
                  <a:lnTo>
                    <a:pt x="429842" y="623233"/>
                  </a:lnTo>
                  <a:lnTo>
                    <a:pt x="425042" y="623518"/>
                  </a:lnTo>
                  <a:lnTo>
                    <a:pt x="420365" y="621918"/>
                  </a:lnTo>
                  <a:lnTo>
                    <a:pt x="419403" y="617099"/>
                  </a:lnTo>
                  <a:lnTo>
                    <a:pt x="417241" y="611841"/>
                  </a:lnTo>
                  <a:lnTo>
                    <a:pt x="414240" y="608040"/>
                  </a:lnTo>
                  <a:lnTo>
                    <a:pt x="408869" y="606316"/>
                  </a:lnTo>
                  <a:lnTo>
                    <a:pt x="407201" y="601611"/>
                  </a:lnTo>
                  <a:lnTo>
                    <a:pt x="403868" y="598191"/>
                  </a:lnTo>
                  <a:lnTo>
                    <a:pt x="402230" y="593543"/>
                  </a:lnTo>
                  <a:lnTo>
                    <a:pt x="399420" y="589524"/>
                  </a:lnTo>
                  <a:lnTo>
                    <a:pt x="396867" y="584875"/>
                  </a:lnTo>
                  <a:lnTo>
                    <a:pt x="392162" y="582313"/>
                  </a:lnTo>
                  <a:lnTo>
                    <a:pt x="386780" y="582437"/>
                  </a:lnTo>
                  <a:lnTo>
                    <a:pt x="384313" y="577608"/>
                  </a:lnTo>
                  <a:lnTo>
                    <a:pt x="381055" y="573760"/>
                  </a:lnTo>
                  <a:lnTo>
                    <a:pt x="378617" y="569655"/>
                  </a:lnTo>
                  <a:lnTo>
                    <a:pt x="378703" y="564111"/>
                  </a:lnTo>
                  <a:lnTo>
                    <a:pt x="375007" y="559901"/>
                  </a:lnTo>
                  <a:lnTo>
                    <a:pt x="374750" y="554681"/>
                  </a:lnTo>
                  <a:lnTo>
                    <a:pt x="373245" y="549700"/>
                  </a:lnTo>
                  <a:lnTo>
                    <a:pt x="370207" y="545728"/>
                  </a:lnTo>
                  <a:lnTo>
                    <a:pt x="367349" y="541841"/>
                  </a:lnTo>
                  <a:lnTo>
                    <a:pt x="370502" y="537574"/>
                  </a:lnTo>
                  <a:lnTo>
                    <a:pt x="371873" y="532993"/>
                  </a:lnTo>
                  <a:lnTo>
                    <a:pt x="375293" y="529106"/>
                  </a:lnTo>
                  <a:lnTo>
                    <a:pt x="377122" y="524554"/>
                  </a:lnTo>
                  <a:lnTo>
                    <a:pt x="373121" y="521934"/>
                  </a:lnTo>
                  <a:lnTo>
                    <a:pt x="371169" y="517391"/>
                  </a:lnTo>
                  <a:lnTo>
                    <a:pt x="367968" y="513762"/>
                  </a:lnTo>
                  <a:lnTo>
                    <a:pt x="364415" y="510256"/>
                  </a:lnTo>
                  <a:lnTo>
                    <a:pt x="361453" y="506170"/>
                  </a:lnTo>
                  <a:lnTo>
                    <a:pt x="359205" y="501589"/>
                  </a:lnTo>
                  <a:lnTo>
                    <a:pt x="359605" y="496036"/>
                  </a:lnTo>
                  <a:lnTo>
                    <a:pt x="356338" y="492245"/>
                  </a:lnTo>
                  <a:lnTo>
                    <a:pt x="356719" y="487006"/>
                  </a:lnTo>
                  <a:lnTo>
                    <a:pt x="360682" y="484320"/>
                  </a:lnTo>
                  <a:lnTo>
                    <a:pt x="361253" y="489321"/>
                  </a:lnTo>
                  <a:lnTo>
                    <a:pt x="364177" y="493293"/>
                  </a:lnTo>
                  <a:lnTo>
                    <a:pt x="365168" y="498017"/>
                  </a:lnTo>
                  <a:lnTo>
                    <a:pt x="368149" y="494093"/>
                  </a:lnTo>
                  <a:lnTo>
                    <a:pt x="370692" y="489673"/>
                  </a:lnTo>
                  <a:lnTo>
                    <a:pt x="373321" y="485692"/>
                  </a:lnTo>
                  <a:lnTo>
                    <a:pt x="378036" y="483672"/>
                  </a:lnTo>
                  <a:lnTo>
                    <a:pt x="381141" y="479491"/>
                  </a:lnTo>
                  <a:lnTo>
                    <a:pt x="385923" y="479176"/>
                  </a:lnTo>
                  <a:lnTo>
                    <a:pt x="391114" y="479624"/>
                  </a:lnTo>
                  <a:lnTo>
                    <a:pt x="395381" y="476957"/>
                  </a:lnTo>
                  <a:lnTo>
                    <a:pt x="400591" y="476167"/>
                  </a:lnTo>
                  <a:lnTo>
                    <a:pt x="404420" y="479491"/>
                  </a:lnTo>
                  <a:lnTo>
                    <a:pt x="409183" y="479481"/>
                  </a:lnTo>
                  <a:lnTo>
                    <a:pt x="411783" y="474652"/>
                  </a:lnTo>
                  <a:lnTo>
                    <a:pt x="416326" y="472861"/>
                  </a:lnTo>
                  <a:lnTo>
                    <a:pt x="421080" y="473195"/>
                  </a:lnTo>
                  <a:lnTo>
                    <a:pt x="424099" y="469347"/>
                  </a:lnTo>
                  <a:lnTo>
                    <a:pt x="426366" y="465098"/>
                  </a:lnTo>
                  <a:lnTo>
                    <a:pt x="431138" y="464308"/>
                  </a:lnTo>
                  <a:lnTo>
                    <a:pt x="433938" y="460184"/>
                  </a:lnTo>
                  <a:lnTo>
                    <a:pt x="436634" y="464441"/>
                  </a:lnTo>
                  <a:lnTo>
                    <a:pt x="441225" y="462831"/>
                  </a:lnTo>
                  <a:lnTo>
                    <a:pt x="444235" y="458155"/>
                  </a:lnTo>
                  <a:lnTo>
                    <a:pt x="448864" y="455564"/>
                  </a:lnTo>
                  <a:lnTo>
                    <a:pt x="453912" y="455840"/>
                  </a:lnTo>
                  <a:lnTo>
                    <a:pt x="458884" y="454650"/>
                  </a:lnTo>
                  <a:lnTo>
                    <a:pt x="463904" y="454516"/>
                  </a:lnTo>
                  <a:lnTo>
                    <a:pt x="466104" y="449620"/>
                  </a:lnTo>
                  <a:lnTo>
                    <a:pt x="471181" y="447658"/>
                  </a:lnTo>
                  <a:lnTo>
                    <a:pt x="476077" y="448630"/>
                  </a:lnTo>
                  <a:lnTo>
                    <a:pt x="480344" y="446344"/>
                  </a:lnTo>
                  <a:lnTo>
                    <a:pt x="484973" y="444782"/>
                  </a:lnTo>
                  <a:lnTo>
                    <a:pt x="488774" y="441534"/>
                  </a:lnTo>
                  <a:lnTo>
                    <a:pt x="494279" y="441915"/>
                  </a:lnTo>
                  <a:lnTo>
                    <a:pt x="493422" y="437038"/>
                  </a:lnTo>
                  <a:lnTo>
                    <a:pt x="489841" y="433856"/>
                  </a:lnTo>
                  <a:lnTo>
                    <a:pt x="490269" y="429113"/>
                  </a:lnTo>
                  <a:lnTo>
                    <a:pt x="494822" y="427618"/>
                  </a:lnTo>
                  <a:lnTo>
                    <a:pt x="499232" y="429761"/>
                  </a:lnTo>
                  <a:lnTo>
                    <a:pt x="504252" y="431256"/>
                  </a:lnTo>
                  <a:lnTo>
                    <a:pt x="507843" y="434514"/>
                  </a:lnTo>
                  <a:lnTo>
                    <a:pt x="506119" y="439505"/>
                  </a:lnTo>
                  <a:lnTo>
                    <a:pt x="510833" y="440305"/>
                  </a:lnTo>
                  <a:lnTo>
                    <a:pt x="509062" y="445544"/>
                  </a:lnTo>
                  <a:lnTo>
                    <a:pt x="512672" y="449325"/>
                  </a:lnTo>
                  <a:lnTo>
                    <a:pt x="517092" y="451402"/>
                  </a:lnTo>
                  <a:lnTo>
                    <a:pt x="520282" y="447801"/>
                  </a:lnTo>
                  <a:lnTo>
                    <a:pt x="522292" y="443305"/>
                  </a:lnTo>
                  <a:lnTo>
                    <a:pt x="525464" y="439467"/>
                  </a:lnTo>
                  <a:lnTo>
                    <a:pt x="527684" y="435219"/>
                  </a:lnTo>
                  <a:lnTo>
                    <a:pt x="529855" y="430532"/>
                  </a:lnTo>
                  <a:lnTo>
                    <a:pt x="531246" y="424903"/>
                  </a:lnTo>
                  <a:lnTo>
                    <a:pt x="532588" y="420102"/>
                  </a:lnTo>
                  <a:lnTo>
                    <a:pt x="533798" y="415407"/>
                  </a:lnTo>
                  <a:lnTo>
                    <a:pt x="535960" y="410301"/>
                  </a:lnTo>
                  <a:lnTo>
                    <a:pt x="534513" y="405634"/>
                  </a:lnTo>
                  <a:lnTo>
                    <a:pt x="532494" y="400662"/>
                  </a:lnTo>
                  <a:lnTo>
                    <a:pt x="532636" y="395880"/>
                  </a:lnTo>
                  <a:lnTo>
                    <a:pt x="532760" y="390851"/>
                  </a:lnTo>
                  <a:lnTo>
                    <a:pt x="528427" y="388003"/>
                  </a:lnTo>
                  <a:lnTo>
                    <a:pt x="524245" y="384755"/>
                  </a:lnTo>
                  <a:lnTo>
                    <a:pt x="520387" y="381479"/>
                  </a:lnTo>
                  <a:lnTo>
                    <a:pt x="522044" y="376830"/>
                  </a:lnTo>
                  <a:lnTo>
                    <a:pt x="522635" y="371554"/>
                  </a:lnTo>
                  <a:lnTo>
                    <a:pt x="520606" y="366705"/>
                  </a:lnTo>
                  <a:lnTo>
                    <a:pt x="518044" y="362514"/>
                  </a:lnTo>
                  <a:lnTo>
                    <a:pt x="517796" y="357600"/>
                  </a:lnTo>
                  <a:lnTo>
                    <a:pt x="514577" y="353932"/>
                  </a:lnTo>
                  <a:lnTo>
                    <a:pt x="517625" y="350208"/>
                  </a:lnTo>
                  <a:lnTo>
                    <a:pt x="521816" y="345474"/>
                  </a:lnTo>
                  <a:lnTo>
                    <a:pt x="522321" y="340569"/>
                  </a:lnTo>
                  <a:lnTo>
                    <a:pt x="524169" y="335911"/>
                  </a:lnTo>
                  <a:lnTo>
                    <a:pt x="526321" y="331167"/>
                  </a:lnTo>
                  <a:lnTo>
                    <a:pt x="522807" y="327329"/>
                  </a:lnTo>
                  <a:lnTo>
                    <a:pt x="523806" y="321823"/>
                  </a:lnTo>
                  <a:lnTo>
                    <a:pt x="524721" y="316889"/>
                  </a:lnTo>
                  <a:lnTo>
                    <a:pt x="522711" y="312089"/>
                  </a:lnTo>
                  <a:lnTo>
                    <a:pt x="518396" y="309670"/>
                  </a:lnTo>
                  <a:lnTo>
                    <a:pt x="517406" y="304269"/>
                  </a:lnTo>
                  <a:lnTo>
                    <a:pt x="516330" y="299011"/>
                  </a:lnTo>
                  <a:lnTo>
                    <a:pt x="518263" y="294591"/>
                  </a:lnTo>
                  <a:lnTo>
                    <a:pt x="522197" y="289657"/>
                  </a:lnTo>
                  <a:lnTo>
                    <a:pt x="522025" y="284228"/>
                  </a:lnTo>
                  <a:lnTo>
                    <a:pt x="522083" y="279132"/>
                  </a:lnTo>
                  <a:lnTo>
                    <a:pt x="518587" y="275541"/>
                  </a:lnTo>
                  <a:lnTo>
                    <a:pt x="514605" y="272379"/>
                  </a:lnTo>
                  <a:lnTo>
                    <a:pt x="512062" y="267740"/>
                  </a:lnTo>
                  <a:lnTo>
                    <a:pt x="509138" y="263121"/>
                  </a:lnTo>
                  <a:lnTo>
                    <a:pt x="505080" y="260387"/>
                  </a:lnTo>
                  <a:lnTo>
                    <a:pt x="502156" y="256396"/>
                  </a:lnTo>
                  <a:lnTo>
                    <a:pt x="497470" y="254558"/>
                  </a:lnTo>
                  <a:lnTo>
                    <a:pt x="499813" y="249215"/>
                  </a:lnTo>
                  <a:lnTo>
                    <a:pt x="499251" y="244290"/>
                  </a:lnTo>
                  <a:lnTo>
                    <a:pt x="502404" y="240232"/>
                  </a:lnTo>
                  <a:lnTo>
                    <a:pt x="507595" y="237261"/>
                  </a:lnTo>
                  <a:lnTo>
                    <a:pt x="511596" y="233831"/>
                  </a:lnTo>
                  <a:lnTo>
                    <a:pt x="513291" y="229202"/>
                  </a:lnTo>
                  <a:lnTo>
                    <a:pt x="513768" y="224078"/>
                  </a:lnTo>
                  <a:lnTo>
                    <a:pt x="515330" y="219458"/>
                  </a:lnTo>
                  <a:lnTo>
                    <a:pt x="518129" y="215534"/>
                  </a:lnTo>
                  <a:lnTo>
                    <a:pt x="517339" y="210400"/>
                  </a:lnTo>
                  <a:lnTo>
                    <a:pt x="516587" y="205361"/>
                  </a:lnTo>
                  <a:lnTo>
                    <a:pt x="516044" y="200227"/>
                  </a:lnTo>
                  <a:lnTo>
                    <a:pt x="515577" y="195074"/>
                  </a:lnTo>
                  <a:lnTo>
                    <a:pt x="514263" y="190417"/>
                  </a:lnTo>
                  <a:lnTo>
                    <a:pt x="514196" y="184816"/>
                  </a:lnTo>
                  <a:lnTo>
                    <a:pt x="514520" y="180044"/>
                  </a:lnTo>
                  <a:lnTo>
                    <a:pt x="513177" y="175453"/>
                  </a:lnTo>
                  <a:lnTo>
                    <a:pt x="513158" y="169214"/>
                  </a:lnTo>
                  <a:lnTo>
                    <a:pt x="514224" y="163908"/>
                  </a:lnTo>
                  <a:lnTo>
                    <a:pt x="512310" y="158451"/>
                  </a:lnTo>
                  <a:lnTo>
                    <a:pt x="511405" y="153317"/>
                  </a:lnTo>
                  <a:lnTo>
                    <a:pt x="512519" y="147926"/>
                  </a:lnTo>
                  <a:lnTo>
                    <a:pt x="509081" y="143182"/>
                  </a:lnTo>
                  <a:lnTo>
                    <a:pt x="504433" y="139210"/>
                  </a:lnTo>
                  <a:lnTo>
                    <a:pt x="501271" y="134486"/>
                  </a:lnTo>
                  <a:lnTo>
                    <a:pt x="496765" y="131457"/>
                  </a:lnTo>
                  <a:lnTo>
                    <a:pt x="493012" y="126704"/>
                  </a:lnTo>
                  <a:lnTo>
                    <a:pt x="489126" y="123618"/>
                  </a:lnTo>
                  <a:lnTo>
                    <a:pt x="484211" y="124865"/>
                  </a:lnTo>
                  <a:lnTo>
                    <a:pt x="479268" y="126275"/>
                  </a:lnTo>
                  <a:lnTo>
                    <a:pt x="473133" y="127599"/>
                  </a:lnTo>
                  <a:lnTo>
                    <a:pt x="470057" y="122503"/>
                  </a:lnTo>
                  <a:lnTo>
                    <a:pt x="466914" y="118836"/>
                  </a:lnTo>
                  <a:lnTo>
                    <a:pt x="463142" y="115140"/>
                  </a:lnTo>
                  <a:lnTo>
                    <a:pt x="459237" y="111359"/>
                  </a:lnTo>
                  <a:lnTo>
                    <a:pt x="455798" y="107949"/>
                  </a:lnTo>
                  <a:lnTo>
                    <a:pt x="455112" y="101453"/>
                  </a:lnTo>
                  <a:lnTo>
                    <a:pt x="452188" y="96853"/>
                  </a:lnTo>
                  <a:lnTo>
                    <a:pt x="454122" y="92109"/>
                  </a:lnTo>
                  <a:lnTo>
                    <a:pt x="448597" y="91709"/>
                  </a:lnTo>
                  <a:lnTo>
                    <a:pt x="443578" y="90518"/>
                  </a:lnTo>
                  <a:lnTo>
                    <a:pt x="438805" y="90585"/>
                  </a:lnTo>
                  <a:lnTo>
                    <a:pt x="431776" y="89537"/>
                  </a:lnTo>
                  <a:lnTo>
                    <a:pt x="427300" y="86956"/>
                  </a:lnTo>
                  <a:lnTo>
                    <a:pt x="423013" y="89318"/>
                  </a:lnTo>
                  <a:lnTo>
                    <a:pt x="420032" y="93262"/>
                  </a:lnTo>
                  <a:lnTo>
                    <a:pt x="417289" y="97233"/>
                  </a:lnTo>
                  <a:lnTo>
                    <a:pt x="415250" y="102215"/>
                  </a:lnTo>
                  <a:lnTo>
                    <a:pt x="410955" y="104301"/>
                  </a:lnTo>
                  <a:lnTo>
                    <a:pt x="406125" y="106635"/>
                  </a:lnTo>
                  <a:lnTo>
                    <a:pt x="402649" y="110511"/>
                  </a:lnTo>
                  <a:lnTo>
                    <a:pt x="397676" y="112054"/>
                  </a:lnTo>
                  <a:lnTo>
                    <a:pt x="391923" y="112921"/>
                  </a:lnTo>
                  <a:lnTo>
                    <a:pt x="387037" y="113569"/>
                  </a:lnTo>
                  <a:lnTo>
                    <a:pt x="382274" y="113197"/>
                  </a:lnTo>
                  <a:lnTo>
                    <a:pt x="377598" y="112159"/>
                  </a:lnTo>
                  <a:lnTo>
                    <a:pt x="372464" y="114731"/>
                  </a:lnTo>
                  <a:lnTo>
                    <a:pt x="368378" y="118446"/>
                  </a:lnTo>
                  <a:lnTo>
                    <a:pt x="364510" y="121998"/>
                  </a:lnTo>
                  <a:lnTo>
                    <a:pt x="359796" y="124475"/>
                  </a:lnTo>
                  <a:lnTo>
                    <a:pt x="360777" y="130542"/>
                  </a:lnTo>
                  <a:lnTo>
                    <a:pt x="356814" y="127847"/>
                  </a:lnTo>
                  <a:lnTo>
                    <a:pt x="352376" y="130057"/>
                  </a:lnTo>
                  <a:lnTo>
                    <a:pt x="351804" y="125275"/>
                  </a:lnTo>
                  <a:lnTo>
                    <a:pt x="347670" y="121160"/>
                  </a:lnTo>
                  <a:lnTo>
                    <a:pt x="342689" y="121170"/>
                  </a:lnTo>
                  <a:lnTo>
                    <a:pt x="337669" y="122522"/>
                  </a:lnTo>
                  <a:lnTo>
                    <a:pt x="333288" y="125227"/>
                  </a:lnTo>
                  <a:lnTo>
                    <a:pt x="328278" y="120532"/>
                  </a:lnTo>
                  <a:lnTo>
                    <a:pt x="325534" y="116436"/>
                  </a:lnTo>
                  <a:lnTo>
                    <a:pt x="329306" y="113112"/>
                  </a:lnTo>
                  <a:lnTo>
                    <a:pt x="334345" y="111521"/>
                  </a:lnTo>
                  <a:lnTo>
                    <a:pt x="338574" y="108759"/>
                  </a:lnTo>
                  <a:lnTo>
                    <a:pt x="342108" y="105330"/>
                  </a:lnTo>
                  <a:lnTo>
                    <a:pt x="345946" y="101158"/>
                  </a:lnTo>
                  <a:lnTo>
                    <a:pt x="346166" y="95357"/>
                  </a:lnTo>
                  <a:lnTo>
                    <a:pt x="347422" y="90614"/>
                  </a:lnTo>
                  <a:lnTo>
                    <a:pt x="347842" y="85527"/>
                  </a:lnTo>
                  <a:lnTo>
                    <a:pt x="342831" y="84518"/>
                  </a:lnTo>
                  <a:lnTo>
                    <a:pt x="337984" y="84994"/>
                  </a:lnTo>
                  <a:lnTo>
                    <a:pt x="333945" y="88194"/>
                  </a:lnTo>
                  <a:lnTo>
                    <a:pt x="329954" y="91023"/>
                  </a:lnTo>
                  <a:lnTo>
                    <a:pt x="325353" y="89623"/>
                  </a:lnTo>
                  <a:lnTo>
                    <a:pt x="322353" y="85394"/>
                  </a:lnTo>
                  <a:lnTo>
                    <a:pt x="318086" y="81631"/>
                  </a:lnTo>
                  <a:lnTo>
                    <a:pt x="313837" y="77869"/>
                  </a:lnTo>
                  <a:lnTo>
                    <a:pt x="309465" y="74973"/>
                  </a:lnTo>
                  <a:lnTo>
                    <a:pt x="304494" y="76231"/>
                  </a:lnTo>
                  <a:lnTo>
                    <a:pt x="300398" y="79641"/>
                  </a:lnTo>
                  <a:lnTo>
                    <a:pt x="301246" y="69363"/>
                  </a:lnTo>
                  <a:lnTo>
                    <a:pt x="296302" y="68344"/>
                  </a:lnTo>
                  <a:lnTo>
                    <a:pt x="291178" y="69125"/>
                  </a:lnTo>
                  <a:lnTo>
                    <a:pt x="286272" y="69935"/>
                  </a:lnTo>
                  <a:lnTo>
                    <a:pt x="288177" y="65191"/>
                  </a:lnTo>
                  <a:lnTo>
                    <a:pt x="293083" y="62667"/>
                  </a:lnTo>
                  <a:lnTo>
                    <a:pt x="295492" y="46532"/>
                  </a:lnTo>
                  <a:lnTo>
                    <a:pt x="292968" y="41284"/>
                  </a:lnTo>
                  <a:lnTo>
                    <a:pt x="287958" y="41255"/>
                  </a:lnTo>
                  <a:lnTo>
                    <a:pt x="285720" y="36693"/>
                  </a:lnTo>
                  <a:lnTo>
                    <a:pt x="280871" y="34911"/>
                  </a:lnTo>
                  <a:lnTo>
                    <a:pt x="276633" y="31587"/>
                  </a:lnTo>
                  <a:lnTo>
                    <a:pt x="276919" y="26644"/>
                  </a:lnTo>
                  <a:lnTo>
                    <a:pt x="272356" y="28520"/>
                  </a:lnTo>
                  <a:lnTo>
                    <a:pt x="267222" y="31016"/>
                  </a:lnTo>
                  <a:lnTo>
                    <a:pt x="262345" y="31768"/>
                  </a:lnTo>
                  <a:lnTo>
                    <a:pt x="257859" y="30111"/>
                  </a:lnTo>
                  <a:lnTo>
                    <a:pt x="254944" y="26053"/>
                  </a:lnTo>
                  <a:lnTo>
                    <a:pt x="250639" y="23720"/>
                  </a:lnTo>
                  <a:lnTo>
                    <a:pt x="246010" y="22567"/>
                  </a:lnTo>
                  <a:lnTo>
                    <a:pt x="241734" y="19700"/>
                  </a:lnTo>
                  <a:lnTo>
                    <a:pt x="236647" y="19624"/>
                  </a:lnTo>
                  <a:lnTo>
                    <a:pt x="231780" y="18509"/>
                  </a:lnTo>
                  <a:lnTo>
                    <a:pt x="226865" y="16319"/>
                  </a:lnTo>
                  <a:lnTo>
                    <a:pt x="222778" y="19376"/>
                  </a:lnTo>
                  <a:lnTo>
                    <a:pt x="223750" y="24510"/>
                  </a:lnTo>
                  <a:lnTo>
                    <a:pt x="225617" y="30787"/>
                  </a:lnTo>
                  <a:lnTo>
                    <a:pt x="227198" y="35588"/>
                  </a:lnTo>
                  <a:lnTo>
                    <a:pt x="229303" y="40550"/>
                  </a:lnTo>
                  <a:lnTo>
                    <a:pt x="231618" y="44856"/>
                  </a:lnTo>
                  <a:lnTo>
                    <a:pt x="232742" y="49761"/>
                  </a:lnTo>
                  <a:lnTo>
                    <a:pt x="230094" y="54057"/>
                  </a:lnTo>
                  <a:lnTo>
                    <a:pt x="227903" y="59267"/>
                  </a:lnTo>
                  <a:lnTo>
                    <a:pt x="232522" y="61153"/>
                  </a:lnTo>
                  <a:lnTo>
                    <a:pt x="237780" y="58314"/>
                  </a:lnTo>
                  <a:lnTo>
                    <a:pt x="234761" y="63039"/>
                  </a:lnTo>
                  <a:lnTo>
                    <a:pt x="224026" y="64134"/>
                  </a:lnTo>
                  <a:lnTo>
                    <a:pt x="218778" y="64296"/>
                  </a:lnTo>
                  <a:lnTo>
                    <a:pt x="214578" y="68316"/>
                  </a:lnTo>
                  <a:lnTo>
                    <a:pt x="214701" y="74212"/>
                  </a:lnTo>
                  <a:lnTo>
                    <a:pt x="220292" y="77288"/>
                  </a:lnTo>
                  <a:lnTo>
                    <a:pt x="225103" y="76907"/>
                  </a:lnTo>
                  <a:lnTo>
                    <a:pt x="230532" y="77450"/>
                  </a:lnTo>
                  <a:lnTo>
                    <a:pt x="225836" y="80965"/>
                  </a:lnTo>
                  <a:lnTo>
                    <a:pt x="224074" y="87175"/>
                  </a:lnTo>
                  <a:lnTo>
                    <a:pt x="229313" y="92557"/>
                  </a:lnTo>
                  <a:lnTo>
                    <a:pt x="230637" y="99043"/>
                  </a:lnTo>
                  <a:lnTo>
                    <a:pt x="225407" y="99938"/>
                  </a:lnTo>
                  <a:lnTo>
                    <a:pt x="221626" y="104034"/>
                  </a:lnTo>
                  <a:lnTo>
                    <a:pt x="222674" y="109368"/>
                  </a:lnTo>
                  <a:lnTo>
                    <a:pt x="225065" y="113702"/>
                  </a:lnTo>
                  <a:lnTo>
                    <a:pt x="229522" y="116160"/>
                  </a:lnTo>
                  <a:lnTo>
                    <a:pt x="234151" y="117617"/>
                  </a:lnTo>
                  <a:lnTo>
                    <a:pt x="231056" y="121665"/>
                  </a:lnTo>
                  <a:lnTo>
                    <a:pt x="226217" y="121513"/>
                  </a:lnTo>
                  <a:lnTo>
                    <a:pt x="221521" y="120417"/>
                  </a:lnTo>
                  <a:lnTo>
                    <a:pt x="216616" y="120798"/>
                  </a:lnTo>
                  <a:lnTo>
                    <a:pt x="213559" y="117026"/>
                  </a:lnTo>
                  <a:lnTo>
                    <a:pt x="208910" y="115674"/>
                  </a:lnTo>
                  <a:lnTo>
                    <a:pt x="204643" y="119274"/>
                  </a:lnTo>
                  <a:lnTo>
                    <a:pt x="201385" y="124122"/>
                  </a:lnTo>
                  <a:lnTo>
                    <a:pt x="198661" y="130399"/>
                  </a:lnTo>
                  <a:lnTo>
                    <a:pt x="197080" y="136610"/>
                  </a:lnTo>
                  <a:lnTo>
                    <a:pt x="198309" y="142153"/>
                  </a:lnTo>
                  <a:lnTo>
                    <a:pt x="193394" y="142220"/>
                  </a:lnTo>
                  <a:lnTo>
                    <a:pt x="190394" y="138229"/>
                  </a:lnTo>
                  <a:lnTo>
                    <a:pt x="185755" y="136715"/>
                  </a:lnTo>
                  <a:lnTo>
                    <a:pt x="182926" y="142811"/>
                  </a:lnTo>
                  <a:lnTo>
                    <a:pt x="185078" y="147507"/>
                  </a:lnTo>
                  <a:lnTo>
                    <a:pt x="184469" y="152288"/>
                  </a:lnTo>
                  <a:lnTo>
                    <a:pt x="181164" y="156031"/>
                  </a:lnTo>
                  <a:lnTo>
                    <a:pt x="177030" y="152583"/>
                  </a:lnTo>
                  <a:lnTo>
                    <a:pt x="172934" y="149126"/>
                  </a:lnTo>
                  <a:lnTo>
                    <a:pt x="174668" y="143887"/>
                  </a:lnTo>
                  <a:lnTo>
                    <a:pt x="176782" y="139572"/>
                  </a:lnTo>
                  <a:lnTo>
                    <a:pt x="175173" y="134095"/>
                  </a:lnTo>
                  <a:lnTo>
                    <a:pt x="173610" y="129009"/>
                  </a:lnTo>
                  <a:lnTo>
                    <a:pt x="171981" y="124399"/>
                  </a:lnTo>
                  <a:lnTo>
                    <a:pt x="167572" y="121951"/>
                  </a:lnTo>
                  <a:lnTo>
                    <a:pt x="162438" y="122980"/>
                  </a:lnTo>
                  <a:lnTo>
                    <a:pt x="156179" y="123684"/>
                  </a:lnTo>
                  <a:lnTo>
                    <a:pt x="151217" y="124018"/>
                  </a:lnTo>
                  <a:lnTo>
                    <a:pt x="146493" y="123018"/>
                  </a:lnTo>
                  <a:lnTo>
                    <a:pt x="141845" y="121608"/>
                  </a:lnTo>
                  <a:lnTo>
                    <a:pt x="136987" y="121332"/>
                  </a:lnTo>
                  <a:lnTo>
                    <a:pt x="132110" y="121141"/>
                  </a:lnTo>
                  <a:lnTo>
                    <a:pt x="127014" y="122103"/>
                  </a:lnTo>
                  <a:lnTo>
                    <a:pt x="122985" y="125418"/>
                  </a:lnTo>
                  <a:lnTo>
                    <a:pt x="119299" y="130361"/>
                  </a:lnTo>
                  <a:lnTo>
                    <a:pt x="117184" y="135153"/>
                  </a:lnTo>
                  <a:lnTo>
                    <a:pt x="114765" y="141191"/>
                  </a:lnTo>
                  <a:lnTo>
                    <a:pt x="112393" y="147097"/>
                  </a:lnTo>
                  <a:lnTo>
                    <a:pt x="112632" y="152078"/>
                  </a:lnTo>
                  <a:lnTo>
                    <a:pt x="117289" y="153907"/>
                  </a:lnTo>
                  <a:lnTo>
                    <a:pt x="120251" y="157860"/>
                  </a:lnTo>
                  <a:lnTo>
                    <a:pt x="120937" y="163308"/>
                  </a:lnTo>
                  <a:lnTo>
                    <a:pt x="119594" y="167909"/>
                  </a:lnTo>
                  <a:lnTo>
                    <a:pt x="118232" y="173834"/>
                  </a:lnTo>
                  <a:lnTo>
                    <a:pt x="117537" y="178549"/>
                  </a:lnTo>
                  <a:lnTo>
                    <a:pt x="117051" y="184273"/>
                  </a:lnTo>
                  <a:lnTo>
                    <a:pt x="114698" y="188845"/>
                  </a:lnTo>
                  <a:lnTo>
                    <a:pt x="110993" y="193588"/>
                  </a:lnTo>
                  <a:lnTo>
                    <a:pt x="107278" y="197627"/>
                  </a:lnTo>
                  <a:lnTo>
                    <a:pt x="105373" y="202237"/>
                  </a:lnTo>
                  <a:lnTo>
                    <a:pt x="104230" y="207828"/>
                  </a:lnTo>
                  <a:lnTo>
                    <a:pt x="102916" y="212600"/>
                  </a:lnTo>
                  <a:lnTo>
                    <a:pt x="101478" y="217220"/>
                  </a:lnTo>
                  <a:lnTo>
                    <a:pt x="96648" y="216124"/>
                  </a:lnTo>
                  <a:lnTo>
                    <a:pt x="91953" y="214324"/>
                  </a:lnTo>
                  <a:lnTo>
                    <a:pt x="87285" y="213343"/>
                  </a:lnTo>
                  <a:lnTo>
                    <a:pt x="82523" y="214629"/>
                  </a:lnTo>
                  <a:lnTo>
                    <a:pt x="83142" y="219620"/>
                  </a:lnTo>
                  <a:lnTo>
                    <a:pt x="79903" y="223325"/>
                  </a:lnTo>
                  <a:lnTo>
                    <a:pt x="79532" y="228259"/>
                  </a:lnTo>
                  <a:lnTo>
                    <a:pt x="83609" y="231336"/>
                  </a:lnTo>
                  <a:lnTo>
                    <a:pt x="88285" y="233298"/>
                  </a:lnTo>
                  <a:lnTo>
                    <a:pt x="93019" y="234536"/>
                  </a:lnTo>
                  <a:lnTo>
                    <a:pt x="96220" y="238089"/>
                  </a:lnTo>
                  <a:lnTo>
                    <a:pt x="98010" y="242842"/>
                  </a:lnTo>
                  <a:lnTo>
                    <a:pt x="95134" y="247938"/>
                  </a:lnTo>
                  <a:lnTo>
                    <a:pt x="94191" y="253148"/>
                  </a:lnTo>
                  <a:lnTo>
                    <a:pt x="90257" y="255996"/>
                  </a:lnTo>
                  <a:lnTo>
                    <a:pt x="86733" y="259530"/>
                  </a:lnTo>
                  <a:lnTo>
                    <a:pt x="82599" y="262673"/>
                  </a:lnTo>
                  <a:lnTo>
                    <a:pt x="77313" y="263673"/>
                  </a:lnTo>
                  <a:lnTo>
                    <a:pt x="73779" y="267055"/>
                  </a:lnTo>
                  <a:lnTo>
                    <a:pt x="73779" y="271979"/>
                  </a:lnTo>
                  <a:lnTo>
                    <a:pt x="76274" y="276084"/>
                  </a:lnTo>
                  <a:lnTo>
                    <a:pt x="74427" y="280771"/>
                  </a:lnTo>
                  <a:lnTo>
                    <a:pt x="70550" y="283828"/>
                  </a:lnTo>
                  <a:lnTo>
                    <a:pt x="65969" y="282409"/>
                  </a:lnTo>
                  <a:lnTo>
                    <a:pt x="60616" y="283571"/>
                  </a:lnTo>
                  <a:lnTo>
                    <a:pt x="56205" y="285409"/>
                  </a:lnTo>
                  <a:lnTo>
                    <a:pt x="51662" y="283390"/>
                  </a:lnTo>
                  <a:lnTo>
                    <a:pt x="46376" y="284123"/>
                  </a:lnTo>
                  <a:lnTo>
                    <a:pt x="41756" y="281571"/>
                  </a:lnTo>
                  <a:lnTo>
                    <a:pt x="38698" y="277618"/>
                  </a:lnTo>
                  <a:lnTo>
                    <a:pt x="37184" y="283057"/>
                  </a:lnTo>
                  <a:lnTo>
                    <a:pt x="32888" y="280923"/>
                  </a:lnTo>
                  <a:lnTo>
                    <a:pt x="27830" y="282295"/>
                  </a:lnTo>
                  <a:lnTo>
                    <a:pt x="26059" y="286876"/>
                  </a:lnTo>
                  <a:lnTo>
                    <a:pt x="26707" y="292201"/>
                  </a:lnTo>
                  <a:lnTo>
                    <a:pt x="26421" y="297201"/>
                  </a:lnTo>
                  <a:lnTo>
                    <a:pt x="30545" y="299935"/>
                  </a:lnTo>
                  <a:lnTo>
                    <a:pt x="28649" y="305031"/>
                  </a:lnTo>
                  <a:lnTo>
                    <a:pt x="31450" y="309470"/>
                  </a:lnTo>
                  <a:lnTo>
                    <a:pt x="33327" y="313927"/>
                  </a:lnTo>
                  <a:lnTo>
                    <a:pt x="33403" y="318861"/>
                  </a:lnTo>
                  <a:lnTo>
                    <a:pt x="31364" y="324233"/>
                  </a:lnTo>
                  <a:lnTo>
                    <a:pt x="31135" y="329615"/>
                  </a:lnTo>
                  <a:lnTo>
                    <a:pt x="26868" y="332444"/>
                  </a:lnTo>
                  <a:lnTo>
                    <a:pt x="24030" y="336292"/>
                  </a:lnTo>
                  <a:lnTo>
                    <a:pt x="20401" y="339378"/>
                  </a:lnTo>
                  <a:lnTo>
                    <a:pt x="19305" y="344322"/>
                  </a:lnTo>
                  <a:lnTo>
                    <a:pt x="24211" y="344493"/>
                  </a:lnTo>
                  <a:lnTo>
                    <a:pt x="21573" y="348970"/>
                  </a:lnTo>
                  <a:lnTo>
                    <a:pt x="16534" y="351484"/>
                  </a:lnTo>
                  <a:lnTo>
                    <a:pt x="11809" y="354180"/>
                  </a:lnTo>
                  <a:lnTo>
                    <a:pt x="6875" y="353951"/>
                  </a:lnTo>
                  <a:lnTo>
                    <a:pt x="5228" y="358438"/>
                  </a:lnTo>
                  <a:lnTo>
                    <a:pt x="8866" y="362257"/>
                  </a:lnTo>
                  <a:lnTo>
                    <a:pt x="11238" y="366572"/>
                  </a:lnTo>
                  <a:lnTo>
                    <a:pt x="14676" y="369906"/>
                  </a:lnTo>
                  <a:lnTo>
                    <a:pt x="13247" y="374792"/>
                  </a:lnTo>
                  <a:lnTo>
                    <a:pt x="9552" y="377926"/>
                  </a:lnTo>
                  <a:lnTo>
                    <a:pt x="8371" y="382765"/>
                  </a:lnTo>
                  <a:lnTo>
                    <a:pt x="8085" y="388137"/>
                  </a:lnTo>
                  <a:lnTo>
                    <a:pt x="12667" y="389746"/>
                  </a:lnTo>
                  <a:lnTo>
                    <a:pt x="14476" y="394556"/>
                  </a:lnTo>
                  <a:lnTo>
                    <a:pt x="17743" y="399462"/>
                  </a:lnTo>
                  <a:lnTo>
                    <a:pt x="15229" y="403767"/>
                  </a:lnTo>
                  <a:lnTo>
                    <a:pt x="13886" y="409111"/>
                  </a:lnTo>
                  <a:lnTo>
                    <a:pt x="18058" y="411673"/>
                  </a:lnTo>
                  <a:lnTo>
                    <a:pt x="20830" y="416216"/>
                  </a:lnTo>
                  <a:lnTo>
                    <a:pt x="21201" y="421531"/>
                  </a:lnTo>
                  <a:lnTo>
                    <a:pt x="21477" y="427627"/>
                  </a:lnTo>
                  <a:lnTo>
                    <a:pt x="16905" y="429237"/>
                  </a:lnTo>
                  <a:lnTo>
                    <a:pt x="13724" y="433409"/>
                  </a:lnTo>
                  <a:lnTo>
                    <a:pt x="8847" y="434295"/>
                  </a:lnTo>
                  <a:lnTo>
                    <a:pt x="6761" y="438743"/>
                  </a:lnTo>
                  <a:lnTo>
                    <a:pt x="3627" y="442439"/>
                  </a:lnTo>
                  <a:lnTo>
                    <a:pt x="1865" y="446925"/>
                  </a:lnTo>
                  <a:lnTo>
                    <a:pt x="-11" y="451344"/>
                  </a:lnTo>
                  <a:lnTo>
                    <a:pt x="465" y="456097"/>
                  </a:lnTo>
                  <a:lnTo>
                    <a:pt x="1246" y="460793"/>
                  </a:lnTo>
                  <a:lnTo>
                    <a:pt x="3675" y="465051"/>
                  </a:lnTo>
                  <a:lnTo>
                    <a:pt x="4942" y="469985"/>
                  </a:lnTo>
                  <a:lnTo>
                    <a:pt x="7876" y="474204"/>
                  </a:lnTo>
                  <a:lnTo>
                    <a:pt x="12295" y="477891"/>
                  </a:lnTo>
                  <a:lnTo>
                    <a:pt x="17086" y="479519"/>
                  </a:lnTo>
                  <a:lnTo>
                    <a:pt x="17896" y="484377"/>
                  </a:lnTo>
                  <a:lnTo>
                    <a:pt x="15629" y="489178"/>
                  </a:lnTo>
                  <a:lnTo>
                    <a:pt x="11657" y="492073"/>
                  </a:lnTo>
                  <a:lnTo>
                    <a:pt x="9514" y="497141"/>
                  </a:lnTo>
                  <a:lnTo>
                    <a:pt x="6123" y="500713"/>
                  </a:lnTo>
                  <a:lnTo>
                    <a:pt x="4103" y="505075"/>
                  </a:lnTo>
                  <a:lnTo>
                    <a:pt x="3370" y="510781"/>
                  </a:lnTo>
                  <a:lnTo>
                    <a:pt x="8571" y="512381"/>
                  </a:lnTo>
                  <a:lnTo>
                    <a:pt x="13028" y="515915"/>
                  </a:lnTo>
                  <a:lnTo>
                    <a:pt x="13819" y="520629"/>
                  </a:lnTo>
                  <a:lnTo>
                    <a:pt x="14000" y="526049"/>
                  </a:lnTo>
                  <a:lnTo>
                    <a:pt x="16429" y="530545"/>
                  </a:lnTo>
                  <a:lnTo>
                    <a:pt x="18220" y="535003"/>
                  </a:lnTo>
                  <a:lnTo>
                    <a:pt x="19944" y="539689"/>
                  </a:lnTo>
                  <a:lnTo>
                    <a:pt x="22735" y="543965"/>
                  </a:lnTo>
                  <a:lnTo>
                    <a:pt x="27202" y="542051"/>
                  </a:lnTo>
                  <a:lnTo>
                    <a:pt x="32107" y="540603"/>
                  </a:lnTo>
                  <a:lnTo>
                    <a:pt x="35793" y="544042"/>
                  </a:lnTo>
                  <a:lnTo>
                    <a:pt x="37622" y="548814"/>
                  </a:lnTo>
                  <a:lnTo>
                    <a:pt x="42451" y="550595"/>
                  </a:lnTo>
                  <a:lnTo>
                    <a:pt x="46480" y="553567"/>
                  </a:lnTo>
                  <a:lnTo>
                    <a:pt x="51728" y="553891"/>
                  </a:lnTo>
                  <a:lnTo>
                    <a:pt x="56453" y="552824"/>
                  </a:lnTo>
                  <a:lnTo>
                    <a:pt x="61053" y="550042"/>
                  </a:lnTo>
                  <a:lnTo>
                    <a:pt x="65273" y="553243"/>
                  </a:lnTo>
                  <a:lnTo>
                    <a:pt x="65997" y="558015"/>
                  </a:lnTo>
                  <a:lnTo>
                    <a:pt x="69883" y="561177"/>
                  </a:lnTo>
                  <a:lnTo>
                    <a:pt x="73217" y="565254"/>
                  </a:lnTo>
                  <a:lnTo>
                    <a:pt x="78494" y="566311"/>
                  </a:lnTo>
                  <a:lnTo>
                    <a:pt x="83761" y="567330"/>
                  </a:lnTo>
                  <a:lnTo>
                    <a:pt x="88628" y="568207"/>
                  </a:lnTo>
                  <a:lnTo>
                    <a:pt x="93601" y="571055"/>
                  </a:lnTo>
                  <a:lnTo>
                    <a:pt x="97030" y="574379"/>
                  </a:lnTo>
                  <a:lnTo>
                    <a:pt x="101135" y="576931"/>
                  </a:lnTo>
                  <a:lnTo>
                    <a:pt x="105992" y="578855"/>
                  </a:lnTo>
                  <a:lnTo>
                    <a:pt x="101916" y="581694"/>
                  </a:lnTo>
                  <a:lnTo>
                    <a:pt x="98782" y="585447"/>
                  </a:lnTo>
                  <a:lnTo>
                    <a:pt x="95953" y="591171"/>
                  </a:lnTo>
                  <a:lnTo>
                    <a:pt x="91390" y="593429"/>
                  </a:lnTo>
                  <a:lnTo>
                    <a:pt x="86962" y="595801"/>
                  </a:lnTo>
                  <a:lnTo>
                    <a:pt x="84523" y="600134"/>
                  </a:lnTo>
                  <a:lnTo>
                    <a:pt x="80456" y="603716"/>
                  </a:lnTo>
                  <a:lnTo>
                    <a:pt x="75931" y="607212"/>
                  </a:lnTo>
                  <a:lnTo>
                    <a:pt x="73141" y="611088"/>
                  </a:lnTo>
                  <a:lnTo>
                    <a:pt x="72503" y="616651"/>
                  </a:lnTo>
                  <a:lnTo>
                    <a:pt x="69426" y="621108"/>
                  </a:lnTo>
                  <a:lnTo>
                    <a:pt x="66997" y="625881"/>
                  </a:lnTo>
                  <a:lnTo>
                    <a:pt x="65435" y="630824"/>
                  </a:lnTo>
                  <a:lnTo>
                    <a:pt x="64207" y="635491"/>
                  </a:lnTo>
                  <a:lnTo>
                    <a:pt x="61139" y="639197"/>
                  </a:lnTo>
                  <a:lnTo>
                    <a:pt x="58949" y="643864"/>
                  </a:lnTo>
                  <a:lnTo>
                    <a:pt x="55472" y="647436"/>
                  </a:lnTo>
                  <a:lnTo>
                    <a:pt x="51843" y="652246"/>
                  </a:lnTo>
                  <a:lnTo>
                    <a:pt x="50357" y="658447"/>
                  </a:lnTo>
                  <a:lnTo>
                    <a:pt x="51576" y="664057"/>
                  </a:lnTo>
                  <a:lnTo>
                    <a:pt x="49338" y="668981"/>
                  </a:lnTo>
                  <a:lnTo>
                    <a:pt x="46394" y="674296"/>
                  </a:lnTo>
                  <a:lnTo>
                    <a:pt x="45337" y="679116"/>
                  </a:lnTo>
                  <a:lnTo>
                    <a:pt x="42708" y="683840"/>
                  </a:lnTo>
                  <a:lnTo>
                    <a:pt x="42604" y="689146"/>
                  </a:lnTo>
                  <a:lnTo>
                    <a:pt x="40280" y="694403"/>
                  </a:lnTo>
                  <a:lnTo>
                    <a:pt x="42728" y="699661"/>
                  </a:lnTo>
                  <a:lnTo>
                    <a:pt x="47176" y="701804"/>
                  </a:lnTo>
                  <a:lnTo>
                    <a:pt x="46014" y="706862"/>
                  </a:lnTo>
                  <a:lnTo>
                    <a:pt x="50938" y="708091"/>
                  </a:lnTo>
                  <a:lnTo>
                    <a:pt x="55672" y="707510"/>
                  </a:lnTo>
                  <a:lnTo>
                    <a:pt x="60216" y="705795"/>
                  </a:lnTo>
                  <a:lnTo>
                    <a:pt x="63406" y="710072"/>
                  </a:lnTo>
                  <a:lnTo>
                    <a:pt x="68169" y="710186"/>
                  </a:lnTo>
                  <a:lnTo>
                    <a:pt x="73198" y="710510"/>
                  </a:lnTo>
                  <a:lnTo>
                    <a:pt x="77713" y="708157"/>
                  </a:lnTo>
                  <a:lnTo>
                    <a:pt x="82266" y="706043"/>
                  </a:lnTo>
                  <a:lnTo>
                    <a:pt x="86742" y="707910"/>
                  </a:lnTo>
                  <a:lnTo>
                    <a:pt x="89048" y="712091"/>
                  </a:lnTo>
                  <a:lnTo>
                    <a:pt x="93991" y="712844"/>
                  </a:lnTo>
                  <a:lnTo>
                    <a:pt x="98859" y="713187"/>
                  </a:lnTo>
                  <a:lnTo>
                    <a:pt x="101773" y="708434"/>
                  </a:lnTo>
                  <a:lnTo>
                    <a:pt x="105412" y="712548"/>
                  </a:lnTo>
                  <a:lnTo>
                    <a:pt x="107221" y="707729"/>
                  </a:lnTo>
                  <a:lnTo>
                    <a:pt x="102449" y="706272"/>
                  </a:lnTo>
                  <a:lnTo>
                    <a:pt x="97010" y="705614"/>
                  </a:lnTo>
                  <a:lnTo>
                    <a:pt x="96696" y="700604"/>
                  </a:lnTo>
                  <a:lnTo>
                    <a:pt x="100830" y="696451"/>
                  </a:lnTo>
                  <a:lnTo>
                    <a:pt x="105659" y="694584"/>
                  </a:lnTo>
                  <a:lnTo>
                    <a:pt x="110688" y="694213"/>
                  </a:lnTo>
                  <a:lnTo>
                    <a:pt x="114165" y="697556"/>
                  </a:lnTo>
                  <a:lnTo>
                    <a:pt x="115784" y="702224"/>
                  </a:lnTo>
                  <a:lnTo>
                    <a:pt x="118746" y="706957"/>
                  </a:lnTo>
                  <a:lnTo>
                    <a:pt x="120994" y="702147"/>
                  </a:lnTo>
                  <a:lnTo>
                    <a:pt x="124776" y="705634"/>
                  </a:lnTo>
                  <a:lnTo>
                    <a:pt x="125138" y="710501"/>
                  </a:lnTo>
                  <a:lnTo>
                    <a:pt x="130043" y="709910"/>
                  </a:lnTo>
                  <a:lnTo>
                    <a:pt x="135015" y="709148"/>
                  </a:lnTo>
                  <a:lnTo>
                    <a:pt x="139492" y="711177"/>
                  </a:lnTo>
                  <a:lnTo>
                    <a:pt x="144369" y="713634"/>
                  </a:lnTo>
                  <a:lnTo>
                    <a:pt x="149789" y="715282"/>
                  </a:lnTo>
                  <a:lnTo>
                    <a:pt x="154808" y="718892"/>
                  </a:lnTo>
                  <a:lnTo>
                    <a:pt x="158475" y="722255"/>
                  </a:lnTo>
                  <a:lnTo>
                    <a:pt x="162066" y="726207"/>
                  </a:lnTo>
                  <a:lnTo>
                    <a:pt x="166371" y="729408"/>
                  </a:lnTo>
                  <a:lnTo>
                    <a:pt x="171220" y="730379"/>
                  </a:lnTo>
                  <a:lnTo>
                    <a:pt x="176011" y="728998"/>
                  </a:lnTo>
                  <a:lnTo>
                    <a:pt x="179411" y="725245"/>
                  </a:lnTo>
                  <a:lnTo>
                    <a:pt x="180973" y="729741"/>
                  </a:lnTo>
                  <a:lnTo>
                    <a:pt x="186098" y="730732"/>
                  </a:lnTo>
                  <a:lnTo>
                    <a:pt x="190451" y="733332"/>
                  </a:lnTo>
                  <a:lnTo>
                    <a:pt x="193346" y="737323"/>
                  </a:lnTo>
                  <a:lnTo>
                    <a:pt x="196671" y="741095"/>
                  </a:lnTo>
                  <a:lnTo>
                    <a:pt x="195385" y="746819"/>
                  </a:lnTo>
                  <a:lnTo>
                    <a:pt x="199157" y="749782"/>
                  </a:lnTo>
                  <a:lnTo>
                    <a:pt x="203814" y="748543"/>
                  </a:lnTo>
                  <a:lnTo>
                    <a:pt x="201747" y="753849"/>
                  </a:lnTo>
                  <a:lnTo>
                    <a:pt x="199204" y="758135"/>
                  </a:lnTo>
                  <a:close/>
                  <a:moveTo>
                    <a:pt x="360139" y="85746"/>
                  </a:moveTo>
                  <a:lnTo>
                    <a:pt x="358957" y="80936"/>
                  </a:lnTo>
                  <a:lnTo>
                    <a:pt x="357147" y="75793"/>
                  </a:lnTo>
                  <a:lnTo>
                    <a:pt x="354205" y="71706"/>
                  </a:lnTo>
                  <a:lnTo>
                    <a:pt x="349347" y="71716"/>
                  </a:lnTo>
                  <a:lnTo>
                    <a:pt x="345937" y="75374"/>
                  </a:lnTo>
                  <a:lnTo>
                    <a:pt x="347652" y="80365"/>
                  </a:lnTo>
                  <a:lnTo>
                    <a:pt x="351271" y="84098"/>
                  </a:lnTo>
                  <a:lnTo>
                    <a:pt x="357195" y="84470"/>
                  </a:lnTo>
                  <a:close/>
                  <a:moveTo>
                    <a:pt x="455274" y="90423"/>
                  </a:moveTo>
                  <a:lnTo>
                    <a:pt x="458474" y="84680"/>
                  </a:lnTo>
                  <a:lnTo>
                    <a:pt x="459494" y="79746"/>
                  </a:lnTo>
                  <a:lnTo>
                    <a:pt x="456922" y="83994"/>
                  </a:lnTo>
                  <a:lnTo>
                    <a:pt x="455169" y="88613"/>
                  </a:lnTo>
                  <a:close/>
                  <a:moveTo>
                    <a:pt x="470457" y="114883"/>
                  </a:moveTo>
                  <a:lnTo>
                    <a:pt x="472505" y="110235"/>
                  </a:lnTo>
                  <a:lnTo>
                    <a:pt x="477706" y="106130"/>
                  </a:lnTo>
                  <a:lnTo>
                    <a:pt x="482544" y="105454"/>
                  </a:lnTo>
                  <a:lnTo>
                    <a:pt x="486478" y="108949"/>
                  </a:lnTo>
                  <a:lnTo>
                    <a:pt x="487707" y="113588"/>
                  </a:lnTo>
                  <a:lnTo>
                    <a:pt x="490336" y="107606"/>
                  </a:lnTo>
                  <a:lnTo>
                    <a:pt x="488164" y="102691"/>
                  </a:lnTo>
                  <a:lnTo>
                    <a:pt x="483935" y="100139"/>
                  </a:lnTo>
                  <a:lnTo>
                    <a:pt x="482697" y="95195"/>
                  </a:lnTo>
                  <a:lnTo>
                    <a:pt x="485173" y="90985"/>
                  </a:lnTo>
                  <a:lnTo>
                    <a:pt x="488631" y="87299"/>
                  </a:lnTo>
                  <a:lnTo>
                    <a:pt x="486002" y="82698"/>
                  </a:lnTo>
                  <a:lnTo>
                    <a:pt x="481230" y="82937"/>
                  </a:lnTo>
                  <a:lnTo>
                    <a:pt x="476639" y="81374"/>
                  </a:lnTo>
                  <a:lnTo>
                    <a:pt x="473515" y="77688"/>
                  </a:lnTo>
                  <a:lnTo>
                    <a:pt x="476687" y="73726"/>
                  </a:lnTo>
                  <a:lnTo>
                    <a:pt x="471667" y="72097"/>
                  </a:lnTo>
                  <a:lnTo>
                    <a:pt x="466886" y="72526"/>
                  </a:lnTo>
                  <a:lnTo>
                    <a:pt x="467009" y="78365"/>
                  </a:lnTo>
                  <a:lnTo>
                    <a:pt x="465476" y="83270"/>
                  </a:lnTo>
                  <a:lnTo>
                    <a:pt x="460627" y="82794"/>
                  </a:lnTo>
                  <a:lnTo>
                    <a:pt x="461618" y="88004"/>
                  </a:lnTo>
                  <a:lnTo>
                    <a:pt x="460294" y="93433"/>
                  </a:lnTo>
                  <a:lnTo>
                    <a:pt x="462504" y="97948"/>
                  </a:lnTo>
                  <a:lnTo>
                    <a:pt x="457941" y="101015"/>
                  </a:lnTo>
                  <a:lnTo>
                    <a:pt x="458380" y="106082"/>
                  </a:lnTo>
                  <a:lnTo>
                    <a:pt x="461809" y="109711"/>
                  </a:lnTo>
                  <a:lnTo>
                    <a:pt x="465771" y="112550"/>
                  </a:lnTo>
                  <a:lnTo>
                    <a:pt x="470457" y="11488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xmlns="" id="{8146D4B6-5AF8-426C-B00F-2C07EAD8F91A}"/>
                </a:ext>
              </a:extLst>
            </p:cNvPr>
            <p:cNvSpPr/>
            <p:nvPr/>
          </p:nvSpPr>
          <p:spPr>
            <a:xfrm>
              <a:off x="6881063" y="2263301"/>
              <a:ext cx="597360" cy="1289742"/>
            </a:xfrm>
            <a:custGeom>
              <a:avLst/>
              <a:gdLst>
                <a:gd name="connsiteX0" fmla="*/ 466714 w 597360"/>
                <a:gd name="connsiteY0" fmla="*/ 510038 h 1289742"/>
                <a:gd name="connsiteX1" fmla="*/ 470257 w 597360"/>
                <a:gd name="connsiteY1" fmla="*/ 506532 h 1289742"/>
                <a:gd name="connsiteX2" fmla="*/ 471724 w 597360"/>
                <a:gd name="connsiteY2" fmla="*/ 501856 h 1289742"/>
                <a:gd name="connsiteX3" fmla="*/ 472382 w 597360"/>
                <a:gd name="connsiteY3" fmla="*/ 495569 h 1289742"/>
                <a:gd name="connsiteX4" fmla="*/ 467505 w 597360"/>
                <a:gd name="connsiteY4" fmla="*/ 496445 h 1289742"/>
                <a:gd name="connsiteX5" fmla="*/ 468705 w 597360"/>
                <a:gd name="connsiteY5" fmla="*/ 503799 h 1289742"/>
                <a:gd name="connsiteX6" fmla="*/ 466714 w 597360"/>
                <a:gd name="connsiteY6" fmla="*/ 510038 h 1289742"/>
                <a:gd name="connsiteX7" fmla="*/ 368264 w 597360"/>
                <a:gd name="connsiteY7" fmla="*/ 834145 h 1289742"/>
                <a:gd name="connsiteX8" fmla="*/ 367607 w 597360"/>
                <a:gd name="connsiteY8" fmla="*/ 829192 h 1289742"/>
                <a:gd name="connsiteX9" fmla="*/ 363892 w 597360"/>
                <a:gd name="connsiteY9" fmla="*/ 825286 h 1289742"/>
                <a:gd name="connsiteX10" fmla="*/ 361168 w 597360"/>
                <a:gd name="connsiteY10" fmla="*/ 820514 h 1289742"/>
                <a:gd name="connsiteX11" fmla="*/ 359625 w 597360"/>
                <a:gd name="connsiteY11" fmla="*/ 814114 h 1289742"/>
                <a:gd name="connsiteX12" fmla="*/ 357053 w 597360"/>
                <a:gd name="connsiteY12" fmla="*/ 809789 h 1289742"/>
                <a:gd name="connsiteX13" fmla="*/ 354557 w 597360"/>
                <a:gd name="connsiteY13" fmla="*/ 813942 h 1289742"/>
                <a:gd name="connsiteX14" fmla="*/ 354957 w 597360"/>
                <a:gd name="connsiteY14" fmla="*/ 819591 h 1289742"/>
                <a:gd name="connsiteX15" fmla="*/ 358872 w 597360"/>
                <a:gd name="connsiteY15" fmla="*/ 823620 h 1289742"/>
                <a:gd name="connsiteX16" fmla="*/ 362797 w 597360"/>
                <a:gd name="connsiteY16" fmla="*/ 827649 h 1289742"/>
                <a:gd name="connsiteX17" fmla="*/ 365987 w 597360"/>
                <a:gd name="connsiteY17" fmla="*/ 831268 h 1289742"/>
                <a:gd name="connsiteX18" fmla="*/ 361025 w 597360"/>
                <a:gd name="connsiteY18" fmla="*/ 909602 h 1289742"/>
                <a:gd name="connsiteX19" fmla="*/ 364482 w 597360"/>
                <a:gd name="connsiteY19" fmla="*/ 905754 h 1289742"/>
                <a:gd name="connsiteX20" fmla="*/ 367701 w 597360"/>
                <a:gd name="connsiteY20" fmla="*/ 902210 h 1289742"/>
                <a:gd name="connsiteX21" fmla="*/ 362510 w 597360"/>
                <a:gd name="connsiteY21" fmla="*/ 902296 h 1289742"/>
                <a:gd name="connsiteX22" fmla="*/ 358234 w 597360"/>
                <a:gd name="connsiteY22" fmla="*/ 906230 h 1289742"/>
                <a:gd name="connsiteX23" fmla="*/ 335907 w 597360"/>
                <a:gd name="connsiteY23" fmla="*/ 965999 h 1289742"/>
                <a:gd name="connsiteX24" fmla="*/ 339527 w 597360"/>
                <a:gd name="connsiteY24" fmla="*/ 962618 h 1289742"/>
                <a:gd name="connsiteX25" fmla="*/ 347004 w 597360"/>
                <a:gd name="connsiteY25" fmla="*/ 960246 h 1289742"/>
                <a:gd name="connsiteX26" fmla="*/ 348661 w 597360"/>
                <a:gd name="connsiteY26" fmla="*/ 954722 h 1289742"/>
                <a:gd name="connsiteX27" fmla="*/ 343956 w 597360"/>
                <a:gd name="connsiteY27" fmla="*/ 957046 h 1289742"/>
                <a:gd name="connsiteX28" fmla="*/ 339098 w 597360"/>
                <a:gd name="connsiteY28" fmla="*/ 959799 h 1289742"/>
                <a:gd name="connsiteX29" fmla="*/ 336260 w 597360"/>
                <a:gd name="connsiteY29" fmla="*/ 965266 h 1289742"/>
                <a:gd name="connsiteX30" fmla="*/ 350776 w 597360"/>
                <a:gd name="connsiteY30" fmla="*/ 952721 h 1289742"/>
                <a:gd name="connsiteX31" fmla="*/ 352681 w 597360"/>
                <a:gd name="connsiteY31" fmla="*/ 948254 h 1289742"/>
                <a:gd name="connsiteX32" fmla="*/ 355977 w 597360"/>
                <a:gd name="connsiteY32" fmla="*/ 943958 h 1289742"/>
                <a:gd name="connsiteX33" fmla="*/ 351357 w 597360"/>
                <a:gd name="connsiteY33" fmla="*/ 945844 h 1289742"/>
                <a:gd name="connsiteX34" fmla="*/ 348823 w 597360"/>
                <a:gd name="connsiteY34" fmla="*/ 949902 h 1289742"/>
                <a:gd name="connsiteX35" fmla="*/ 388352 w 597360"/>
                <a:gd name="connsiteY35" fmla="*/ 1019244 h 1289742"/>
                <a:gd name="connsiteX36" fmla="*/ 393248 w 597360"/>
                <a:gd name="connsiteY36" fmla="*/ 1016777 h 1289742"/>
                <a:gd name="connsiteX37" fmla="*/ 389047 w 597360"/>
                <a:gd name="connsiteY37" fmla="*/ 1013129 h 1289742"/>
                <a:gd name="connsiteX38" fmla="*/ 387866 w 597360"/>
                <a:gd name="connsiteY38" fmla="*/ 1017787 h 1289742"/>
                <a:gd name="connsiteX39" fmla="*/ 382694 w 597360"/>
                <a:gd name="connsiteY39" fmla="*/ 1065440 h 1289742"/>
                <a:gd name="connsiteX40" fmla="*/ 384913 w 597360"/>
                <a:gd name="connsiteY40" fmla="*/ 1061087 h 1289742"/>
                <a:gd name="connsiteX41" fmla="*/ 389123 w 597360"/>
                <a:gd name="connsiteY41" fmla="*/ 1057630 h 1289742"/>
                <a:gd name="connsiteX42" fmla="*/ 394591 w 597360"/>
                <a:gd name="connsiteY42" fmla="*/ 1054982 h 1289742"/>
                <a:gd name="connsiteX43" fmla="*/ 390323 w 597360"/>
                <a:gd name="connsiteY43" fmla="*/ 1052362 h 1289742"/>
                <a:gd name="connsiteX44" fmla="*/ 384609 w 597360"/>
                <a:gd name="connsiteY44" fmla="*/ 1051401 h 1289742"/>
                <a:gd name="connsiteX45" fmla="*/ 381694 w 597360"/>
                <a:gd name="connsiteY45" fmla="*/ 1055468 h 1289742"/>
                <a:gd name="connsiteX46" fmla="*/ 379313 w 597360"/>
                <a:gd name="connsiteY46" fmla="*/ 1059925 h 1289742"/>
                <a:gd name="connsiteX47" fmla="*/ 382446 w 597360"/>
                <a:gd name="connsiteY47" fmla="*/ 1065021 h 1289742"/>
                <a:gd name="connsiteX48" fmla="*/ 334765 w 597360"/>
                <a:gd name="connsiteY48" fmla="*/ 1155671 h 1289742"/>
                <a:gd name="connsiteX49" fmla="*/ 339184 w 597360"/>
                <a:gd name="connsiteY49" fmla="*/ 1152318 h 1289742"/>
                <a:gd name="connsiteX50" fmla="*/ 342641 w 597360"/>
                <a:gd name="connsiteY50" fmla="*/ 1148784 h 1289742"/>
                <a:gd name="connsiteX51" fmla="*/ 342204 w 597360"/>
                <a:gd name="connsiteY51" fmla="*/ 1139326 h 1289742"/>
                <a:gd name="connsiteX52" fmla="*/ 346394 w 597360"/>
                <a:gd name="connsiteY52" fmla="*/ 1136335 h 1289742"/>
                <a:gd name="connsiteX53" fmla="*/ 349900 w 597360"/>
                <a:gd name="connsiteY53" fmla="*/ 1130687 h 1289742"/>
                <a:gd name="connsiteX54" fmla="*/ 354443 w 597360"/>
                <a:gd name="connsiteY54" fmla="*/ 1126819 h 1289742"/>
                <a:gd name="connsiteX55" fmla="*/ 360958 w 597360"/>
                <a:gd name="connsiteY55" fmla="*/ 1126095 h 1289742"/>
                <a:gd name="connsiteX56" fmla="*/ 361244 w 597360"/>
                <a:gd name="connsiteY56" fmla="*/ 1120990 h 1289742"/>
                <a:gd name="connsiteX57" fmla="*/ 361387 w 597360"/>
                <a:gd name="connsiteY57" fmla="*/ 1116228 h 1289742"/>
                <a:gd name="connsiteX58" fmla="*/ 364806 w 597360"/>
                <a:gd name="connsiteY58" fmla="*/ 1112132 h 1289742"/>
                <a:gd name="connsiteX59" fmla="*/ 369254 w 597360"/>
                <a:gd name="connsiteY59" fmla="*/ 1110322 h 1289742"/>
                <a:gd name="connsiteX60" fmla="*/ 371579 w 597360"/>
                <a:gd name="connsiteY60" fmla="*/ 1105826 h 1289742"/>
                <a:gd name="connsiteX61" fmla="*/ 366149 w 597360"/>
                <a:gd name="connsiteY61" fmla="*/ 1103569 h 1289742"/>
                <a:gd name="connsiteX62" fmla="*/ 364873 w 597360"/>
                <a:gd name="connsiteY62" fmla="*/ 1098854 h 1289742"/>
                <a:gd name="connsiteX63" fmla="*/ 368102 w 597360"/>
                <a:gd name="connsiteY63" fmla="*/ 1094691 h 1289742"/>
                <a:gd name="connsiteX64" fmla="*/ 367073 w 597360"/>
                <a:gd name="connsiteY64" fmla="*/ 1087567 h 1289742"/>
                <a:gd name="connsiteX65" fmla="*/ 366102 w 597360"/>
                <a:gd name="connsiteY65" fmla="*/ 1081871 h 1289742"/>
                <a:gd name="connsiteX66" fmla="*/ 371216 w 597360"/>
                <a:gd name="connsiteY66" fmla="*/ 1078690 h 1289742"/>
                <a:gd name="connsiteX67" fmla="*/ 374607 w 597360"/>
                <a:gd name="connsiteY67" fmla="*/ 1074079 h 1289742"/>
                <a:gd name="connsiteX68" fmla="*/ 377989 w 597360"/>
                <a:gd name="connsiteY68" fmla="*/ 1069460 h 1289742"/>
                <a:gd name="connsiteX69" fmla="*/ 380446 w 597360"/>
                <a:gd name="connsiteY69" fmla="*/ 1065231 h 1289742"/>
                <a:gd name="connsiteX70" fmla="*/ 377246 w 597360"/>
                <a:gd name="connsiteY70" fmla="*/ 1060897 h 1289742"/>
                <a:gd name="connsiteX71" fmla="*/ 370016 w 597360"/>
                <a:gd name="connsiteY71" fmla="*/ 1057935 h 1289742"/>
                <a:gd name="connsiteX72" fmla="*/ 368474 w 597360"/>
                <a:gd name="connsiteY72" fmla="*/ 1062726 h 1289742"/>
                <a:gd name="connsiteX73" fmla="*/ 365425 w 597360"/>
                <a:gd name="connsiteY73" fmla="*/ 1058497 h 1289742"/>
                <a:gd name="connsiteX74" fmla="*/ 359796 w 597360"/>
                <a:gd name="connsiteY74" fmla="*/ 1059925 h 1289742"/>
                <a:gd name="connsiteX75" fmla="*/ 357491 w 597360"/>
                <a:gd name="connsiteY75" fmla="*/ 1064316 h 1289742"/>
                <a:gd name="connsiteX76" fmla="*/ 352005 w 597360"/>
                <a:gd name="connsiteY76" fmla="*/ 1065974 h 1289742"/>
                <a:gd name="connsiteX77" fmla="*/ 348585 w 597360"/>
                <a:gd name="connsiteY77" fmla="*/ 1070850 h 1289742"/>
                <a:gd name="connsiteX78" fmla="*/ 346242 w 597360"/>
                <a:gd name="connsiteY78" fmla="*/ 1075699 h 1289742"/>
                <a:gd name="connsiteX79" fmla="*/ 343880 w 597360"/>
                <a:gd name="connsiteY79" fmla="*/ 1081071 h 1289742"/>
                <a:gd name="connsiteX80" fmla="*/ 340470 w 597360"/>
                <a:gd name="connsiteY80" fmla="*/ 1084709 h 1289742"/>
                <a:gd name="connsiteX81" fmla="*/ 336136 w 597360"/>
                <a:gd name="connsiteY81" fmla="*/ 1088634 h 1289742"/>
                <a:gd name="connsiteX82" fmla="*/ 332507 w 597360"/>
                <a:gd name="connsiteY82" fmla="*/ 1093158 h 1289742"/>
                <a:gd name="connsiteX83" fmla="*/ 331793 w 597360"/>
                <a:gd name="connsiteY83" fmla="*/ 1100226 h 1289742"/>
                <a:gd name="connsiteX84" fmla="*/ 332297 w 597360"/>
                <a:gd name="connsiteY84" fmla="*/ 1105779 h 1289742"/>
                <a:gd name="connsiteX85" fmla="*/ 333822 w 597360"/>
                <a:gd name="connsiteY85" fmla="*/ 1112751 h 1289742"/>
                <a:gd name="connsiteX86" fmla="*/ 331116 w 597360"/>
                <a:gd name="connsiteY86" fmla="*/ 1116885 h 1289742"/>
                <a:gd name="connsiteX87" fmla="*/ 331421 w 597360"/>
                <a:gd name="connsiteY87" fmla="*/ 1121914 h 1289742"/>
                <a:gd name="connsiteX88" fmla="*/ 332469 w 597360"/>
                <a:gd name="connsiteY88" fmla="*/ 1129991 h 1289742"/>
                <a:gd name="connsiteX89" fmla="*/ 334774 w 597360"/>
                <a:gd name="connsiteY89" fmla="*/ 1135611 h 1289742"/>
                <a:gd name="connsiteX90" fmla="*/ 334240 w 597360"/>
                <a:gd name="connsiteY90" fmla="*/ 1140421 h 1289742"/>
                <a:gd name="connsiteX91" fmla="*/ 338632 w 597360"/>
                <a:gd name="connsiteY91" fmla="*/ 1138516 h 1289742"/>
                <a:gd name="connsiteX92" fmla="*/ 335755 w 597360"/>
                <a:gd name="connsiteY92" fmla="*/ 1142602 h 1289742"/>
                <a:gd name="connsiteX93" fmla="*/ 332631 w 597360"/>
                <a:gd name="connsiteY93" fmla="*/ 1149079 h 1289742"/>
                <a:gd name="connsiteX94" fmla="*/ 330144 w 597360"/>
                <a:gd name="connsiteY94" fmla="*/ 1153423 h 1289742"/>
                <a:gd name="connsiteX95" fmla="*/ 334612 w 597360"/>
                <a:gd name="connsiteY95" fmla="*/ 1155594 h 1289742"/>
                <a:gd name="connsiteX96" fmla="*/ 70570 w 597360"/>
                <a:gd name="connsiteY96" fmla="*/ 1289611 h 1289742"/>
                <a:gd name="connsiteX97" fmla="*/ 75665 w 597360"/>
                <a:gd name="connsiteY97" fmla="*/ 1288801 h 1289742"/>
                <a:gd name="connsiteX98" fmla="*/ 79875 w 597360"/>
                <a:gd name="connsiteY98" fmla="*/ 1286316 h 1289742"/>
                <a:gd name="connsiteX99" fmla="*/ 86848 w 597360"/>
                <a:gd name="connsiteY99" fmla="*/ 1285706 h 1289742"/>
                <a:gd name="connsiteX100" fmla="*/ 90696 w 597360"/>
                <a:gd name="connsiteY100" fmla="*/ 1282724 h 1289742"/>
                <a:gd name="connsiteX101" fmla="*/ 95791 w 597360"/>
                <a:gd name="connsiteY101" fmla="*/ 1283106 h 1289742"/>
                <a:gd name="connsiteX102" fmla="*/ 101040 w 597360"/>
                <a:gd name="connsiteY102" fmla="*/ 1283829 h 1289742"/>
                <a:gd name="connsiteX103" fmla="*/ 106336 w 597360"/>
                <a:gd name="connsiteY103" fmla="*/ 1285401 h 1289742"/>
                <a:gd name="connsiteX104" fmla="*/ 110975 w 597360"/>
                <a:gd name="connsiteY104" fmla="*/ 1289364 h 1289742"/>
                <a:gd name="connsiteX105" fmla="*/ 116718 w 597360"/>
                <a:gd name="connsiteY105" fmla="*/ 1289259 h 1289742"/>
                <a:gd name="connsiteX106" fmla="*/ 119480 w 597360"/>
                <a:gd name="connsiteY106" fmla="*/ 1285353 h 1289742"/>
                <a:gd name="connsiteX107" fmla="*/ 123347 w 597360"/>
                <a:gd name="connsiteY107" fmla="*/ 1281039 h 1289742"/>
                <a:gd name="connsiteX108" fmla="*/ 126586 w 597360"/>
                <a:gd name="connsiteY108" fmla="*/ 1276581 h 1289742"/>
                <a:gd name="connsiteX109" fmla="*/ 127653 w 597360"/>
                <a:gd name="connsiteY109" fmla="*/ 1271780 h 1289742"/>
                <a:gd name="connsiteX110" fmla="*/ 124585 w 597360"/>
                <a:gd name="connsiteY110" fmla="*/ 1267847 h 1289742"/>
                <a:gd name="connsiteX111" fmla="*/ 124519 w 597360"/>
                <a:gd name="connsiteY111" fmla="*/ 1261494 h 1289742"/>
                <a:gd name="connsiteX112" fmla="*/ 121547 w 597360"/>
                <a:gd name="connsiteY112" fmla="*/ 1257055 h 1289742"/>
                <a:gd name="connsiteX113" fmla="*/ 121985 w 597360"/>
                <a:gd name="connsiteY113" fmla="*/ 1252235 h 1289742"/>
                <a:gd name="connsiteX114" fmla="*/ 123166 w 597360"/>
                <a:gd name="connsiteY114" fmla="*/ 1247473 h 1289742"/>
                <a:gd name="connsiteX115" fmla="*/ 124738 w 597360"/>
                <a:gd name="connsiteY115" fmla="*/ 1242205 h 1289742"/>
                <a:gd name="connsiteX116" fmla="*/ 129472 w 597360"/>
                <a:gd name="connsiteY116" fmla="*/ 1238576 h 1289742"/>
                <a:gd name="connsiteX117" fmla="*/ 134015 w 597360"/>
                <a:gd name="connsiteY117" fmla="*/ 1234566 h 1289742"/>
                <a:gd name="connsiteX118" fmla="*/ 137445 w 597360"/>
                <a:gd name="connsiteY118" fmla="*/ 1230518 h 1289742"/>
                <a:gd name="connsiteX119" fmla="*/ 141693 w 597360"/>
                <a:gd name="connsiteY119" fmla="*/ 1227594 h 1289742"/>
                <a:gd name="connsiteX120" fmla="*/ 144712 w 597360"/>
                <a:gd name="connsiteY120" fmla="*/ 1231328 h 1289742"/>
                <a:gd name="connsiteX121" fmla="*/ 150979 w 597360"/>
                <a:gd name="connsiteY121" fmla="*/ 1231861 h 1289742"/>
                <a:gd name="connsiteX122" fmla="*/ 152275 w 597360"/>
                <a:gd name="connsiteY122" fmla="*/ 1226299 h 1289742"/>
                <a:gd name="connsiteX123" fmla="*/ 150408 w 597360"/>
                <a:gd name="connsiteY123" fmla="*/ 1221336 h 1289742"/>
                <a:gd name="connsiteX124" fmla="*/ 158381 w 597360"/>
                <a:gd name="connsiteY124" fmla="*/ 1218602 h 1289742"/>
                <a:gd name="connsiteX125" fmla="*/ 163105 w 597360"/>
                <a:gd name="connsiteY125" fmla="*/ 1219431 h 1289742"/>
                <a:gd name="connsiteX126" fmla="*/ 168839 w 597360"/>
                <a:gd name="connsiteY126" fmla="*/ 1218869 h 1289742"/>
                <a:gd name="connsiteX127" fmla="*/ 175659 w 597360"/>
                <a:gd name="connsiteY127" fmla="*/ 1219984 h 1289742"/>
                <a:gd name="connsiteX128" fmla="*/ 181345 w 597360"/>
                <a:gd name="connsiteY128" fmla="*/ 1219098 h 1289742"/>
                <a:gd name="connsiteX129" fmla="*/ 184469 w 597360"/>
                <a:gd name="connsiteY129" fmla="*/ 1222946 h 1289742"/>
                <a:gd name="connsiteX130" fmla="*/ 189118 w 597360"/>
                <a:gd name="connsiteY130" fmla="*/ 1221574 h 1289742"/>
                <a:gd name="connsiteX131" fmla="*/ 193852 w 597360"/>
                <a:gd name="connsiteY131" fmla="*/ 1219164 h 1289742"/>
                <a:gd name="connsiteX132" fmla="*/ 200766 w 597360"/>
                <a:gd name="connsiteY132" fmla="*/ 1220469 h 1289742"/>
                <a:gd name="connsiteX133" fmla="*/ 207701 w 597360"/>
                <a:gd name="connsiteY133" fmla="*/ 1221650 h 1289742"/>
                <a:gd name="connsiteX134" fmla="*/ 206625 w 597360"/>
                <a:gd name="connsiteY134" fmla="*/ 1226422 h 1289742"/>
                <a:gd name="connsiteX135" fmla="*/ 209291 w 597360"/>
                <a:gd name="connsiteY135" fmla="*/ 1230766 h 1289742"/>
                <a:gd name="connsiteX136" fmla="*/ 211539 w 597360"/>
                <a:gd name="connsiteY136" fmla="*/ 1226489 h 1289742"/>
                <a:gd name="connsiteX137" fmla="*/ 213940 w 597360"/>
                <a:gd name="connsiteY137" fmla="*/ 1221517 h 1289742"/>
                <a:gd name="connsiteX138" fmla="*/ 217797 w 597360"/>
                <a:gd name="connsiteY138" fmla="*/ 1218107 h 1289742"/>
                <a:gd name="connsiteX139" fmla="*/ 220265 w 597360"/>
                <a:gd name="connsiteY139" fmla="*/ 1213402 h 1289742"/>
                <a:gd name="connsiteX140" fmla="*/ 221921 w 597360"/>
                <a:gd name="connsiteY140" fmla="*/ 1207115 h 1289742"/>
                <a:gd name="connsiteX141" fmla="*/ 223446 w 597360"/>
                <a:gd name="connsiteY141" fmla="*/ 1201229 h 1289742"/>
                <a:gd name="connsiteX142" fmla="*/ 225598 w 597360"/>
                <a:gd name="connsiteY142" fmla="*/ 1196685 h 1289742"/>
                <a:gd name="connsiteX143" fmla="*/ 228656 w 597360"/>
                <a:gd name="connsiteY143" fmla="*/ 1190551 h 1289742"/>
                <a:gd name="connsiteX144" fmla="*/ 231656 w 597360"/>
                <a:gd name="connsiteY144" fmla="*/ 1186417 h 1289742"/>
                <a:gd name="connsiteX145" fmla="*/ 232580 w 597360"/>
                <a:gd name="connsiteY145" fmla="*/ 1178950 h 1289742"/>
                <a:gd name="connsiteX146" fmla="*/ 236343 w 597360"/>
                <a:gd name="connsiteY146" fmla="*/ 1175759 h 1289742"/>
                <a:gd name="connsiteX147" fmla="*/ 240457 w 597360"/>
                <a:gd name="connsiteY147" fmla="*/ 1169901 h 1289742"/>
                <a:gd name="connsiteX148" fmla="*/ 241867 w 597360"/>
                <a:gd name="connsiteY148" fmla="*/ 1164281 h 1289742"/>
                <a:gd name="connsiteX149" fmla="*/ 246706 w 597360"/>
                <a:gd name="connsiteY149" fmla="*/ 1162500 h 1289742"/>
                <a:gd name="connsiteX150" fmla="*/ 243667 w 597360"/>
                <a:gd name="connsiteY150" fmla="*/ 1157309 h 1289742"/>
                <a:gd name="connsiteX151" fmla="*/ 245486 w 597360"/>
                <a:gd name="connsiteY151" fmla="*/ 1151022 h 1289742"/>
                <a:gd name="connsiteX152" fmla="*/ 247144 w 597360"/>
                <a:gd name="connsiteY152" fmla="*/ 1145488 h 1289742"/>
                <a:gd name="connsiteX153" fmla="*/ 248553 w 597360"/>
                <a:gd name="connsiteY153" fmla="*/ 1140631 h 1289742"/>
                <a:gd name="connsiteX154" fmla="*/ 251335 w 597360"/>
                <a:gd name="connsiteY154" fmla="*/ 1136449 h 1289742"/>
                <a:gd name="connsiteX155" fmla="*/ 250268 w 597360"/>
                <a:gd name="connsiteY155" fmla="*/ 1130439 h 1289742"/>
                <a:gd name="connsiteX156" fmla="*/ 248630 w 597360"/>
                <a:gd name="connsiteY156" fmla="*/ 1125638 h 1289742"/>
                <a:gd name="connsiteX157" fmla="*/ 249782 w 597360"/>
                <a:gd name="connsiteY157" fmla="*/ 1120114 h 1289742"/>
                <a:gd name="connsiteX158" fmla="*/ 249563 w 597360"/>
                <a:gd name="connsiteY158" fmla="*/ 1114894 h 1289742"/>
                <a:gd name="connsiteX159" fmla="*/ 253974 w 597360"/>
                <a:gd name="connsiteY159" fmla="*/ 1113075 h 1289742"/>
                <a:gd name="connsiteX160" fmla="*/ 255087 w 597360"/>
                <a:gd name="connsiteY160" fmla="*/ 1106217 h 1289742"/>
                <a:gd name="connsiteX161" fmla="*/ 259355 w 597360"/>
                <a:gd name="connsiteY161" fmla="*/ 1102826 h 1289742"/>
                <a:gd name="connsiteX162" fmla="*/ 263098 w 597360"/>
                <a:gd name="connsiteY162" fmla="*/ 1099587 h 1289742"/>
                <a:gd name="connsiteX163" fmla="*/ 263565 w 597360"/>
                <a:gd name="connsiteY163" fmla="*/ 1094549 h 1289742"/>
                <a:gd name="connsiteX164" fmla="*/ 259869 w 597360"/>
                <a:gd name="connsiteY164" fmla="*/ 1090072 h 1289742"/>
                <a:gd name="connsiteX165" fmla="*/ 259574 w 597360"/>
                <a:gd name="connsiteY165" fmla="*/ 1084538 h 1289742"/>
                <a:gd name="connsiteX166" fmla="*/ 260250 w 597360"/>
                <a:gd name="connsiteY166" fmla="*/ 1078833 h 1289742"/>
                <a:gd name="connsiteX167" fmla="*/ 264527 w 597360"/>
                <a:gd name="connsiteY167" fmla="*/ 1074260 h 1289742"/>
                <a:gd name="connsiteX168" fmla="*/ 261546 w 597360"/>
                <a:gd name="connsiteY168" fmla="*/ 1069250 h 1289742"/>
                <a:gd name="connsiteX169" fmla="*/ 259621 w 597360"/>
                <a:gd name="connsiteY169" fmla="*/ 1064783 h 1289742"/>
                <a:gd name="connsiteX170" fmla="*/ 256593 w 597360"/>
                <a:gd name="connsiteY170" fmla="*/ 1060706 h 1289742"/>
                <a:gd name="connsiteX171" fmla="*/ 258222 w 597360"/>
                <a:gd name="connsiteY171" fmla="*/ 1055896 h 1289742"/>
                <a:gd name="connsiteX172" fmla="*/ 263336 w 597360"/>
                <a:gd name="connsiteY172" fmla="*/ 1056877 h 1289742"/>
                <a:gd name="connsiteX173" fmla="*/ 267737 w 597360"/>
                <a:gd name="connsiteY173" fmla="*/ 1059192 h 1289742"/>
                <a:gd name="connsiteX174" fmla="*/ 269099 w 597360"/>
                <a:gd name="connsiteY174" fmla="*/ 1054391 h 1289742"/>
                <a:gd name="connsiteX175" fmla="*/ 269909 w 597360"/>
                <a:gd name="connsiteY175" fmla="*/ 1045485 h 1289742"/>
                <a:gd name="connsiteX176" fmla="*/ 271614 w 597360"/>
                <a:gd name="connsiteY176" fmla="*/ 1040037 h 1289742"/>
                <a:gd name="connsiteX177" fmla="*/ 271995 w 597360"/>
                <a:gd name="connsiteY177" fmla="*/ 1033150 h 1289742"/>
                <a:gd name="connsiteX178" fmla="*/ 271490 w 597360"/>
                <a:gd name="connsiteY178" fmla="*/ 1027321 h 1289742"/>
                <a:gd name="connsiteX179" fmla="*/ 268556 w 597360"/>
                <a:gd name="connsiteY179" fmla="*/ 1022425 h 1289742"/>
                <a:gd name="connsiteX180" fmla="*/ 273690 w 597360"/>
                <a:gd name="connsiteY180" fmla="*/ 1022711 h 1289742"/>
                <a:gd name="connsiteX181" fmla="*/ 274214 w 597360"/>
                <a:gd name="connsiteY181" fmla="*/ 1017034 h 1289742"/>
                <a:gd name="connsiteX182" fmla="*/ 280557 w 597360"/>
                <a:gd name="connsiteY182" fmla="*/ 1017015 h 1289742"/>
                <a:gd name="connsiteX183" fmla="*/ 276548 w 597360"/>
                <a:gd name="connsiteY183" fmla="*/ 1013453 h 1289742"/>
                <a:gd name="connsiteX184" fmla="*/ 275395 w 597360"/>
                <a:gd name="connsiteY184" fmla="*/ 1007909 h 1289742"/>
                <a:gd name="connsiteX185" fmla="*/ 276129 w 597360"/>
                <a:gd name="connsiteY185" fmla="*/ 1002261 h 1289742"/>
                <a:gd name="connsiteX186" fmla="*/ 277719 w 597360"/>
                <a:gd name="connsiteY186" fmla="*/ 997394 h 1289742"/>
                <a:gd name="connsiteX187" fmla="*/ 274471 w 597360"/>
                <a:gd name="connsiteY187" fmla="*/ 992965 h 1289742"/>
                <a:gd name="connsiteX188" fmla="*/ 274728 w 597360"/>
                <a:gd name="connsiteY188" fmla="*/ 988050 h 1289742"/>
                <a:gd name="connsiteX189" fmla="*/ 280100 w 597360"/>
                <a:gd name="connsiteY189" fmla="*/ 987202 h 1289742"/>
                <a:gd name="connsiteX190" fmla="*/ 284558 w 597360"/>
                <a:gd name="connsiteY190" fmla="*/ 983449 h 1289742"/>
                <a:gd name="connsiteX191" fmla="*/ 289168 w 597360"/>
                <a:gd name="connsiteY191" fmla="*/ 984982 h 1289742"/>
                <a:gd name="connsiteX192" fmla="*/ 287977 w 597360"/>
                <a:gd name="connsiteY192" fmla="*/ 979049 h 1289742"/>
                <a:gd name="connsiteX193" fmla="*/ 298150 w 597360"/>
                <a:gd name="connsiteY193" fmla="*/ 977829 h 1289742"/>
                <a:gd name="connsiteX194" fmla="*/ 302922 w 597360"/>
                <a:gd name="connsiteY194" fmla="*/ 977248 h 1289742"/>
                <a:gd name="connsiteX195" fmla="*/ 301922 w 597360"/>
                <a:gd name="connsiteY195" fmla="*/ 971105 h 1289742"/>
                <a:gd name="connsiteX196" fmla="*/ 307542 w 597360"/>
                <a:gd name="connsiteY196" fmla="*/ 969238 h 1289742"/>
                <a:gd name="connsiteX197" fmla="*/ 311895 w 597360"/>
                <a:gd name="connsiteY197" fmla="*/ 965056 h 1289742"/>
                <a:gd name="connsiteX198" fmla="*/ 313247 w 597360"/>
                <a:gd name="connsiteY198" fmla="*/ 960018 h 1289742"/>
                <a:gd name="connsiteX199" fmla="*/ 317171 w 597360"/>
                <a:gd name="connsiteY199" fmla="*/ 956789 h 1289742"/>
                <a:gd name="connsiteX200" fmla="*/ 317486 w 597360"/>
                <a:gd name="connsiteY200" fmla="*/ 950426 h 1289742"/>
                <a:gd name="connsiteX201" fmla="*/ 319743 w 597360"/>
                <a:gd name="connsiteY201" fmla="*/ 954779 h 1289742"/>
                <a:gd name="connsiteX202" fmla="*/ 318877 w 597360"/>
                <a:gd name="connsiteY202" fmla="*/ 960818 h 1289742"/>
                <a:gd name="connsiteX203" fmla="*/ 320410 w 597360"/>
                <a:gd name="connsiteY203" fmla="*/ 965332 h 1289742"/>
                <a:gd name="connsiteX204" fmla="*/ 322305 w 597360"/>
                <a:gd name="connsiteY204" fmla="*/ 970409 h 1289742"/>
                <a:gd name="connsiteX205" fmla="*/ 327659 w 597360"/>
                <a:gd name="connsiteY205" fmla="*/ 968933 h 1289742"/>
                <a:gd name="connsiteX206" fmla="*/ 329697 w 597360"/>
                <a:gd name="connsiteY206" fmla="*/ 963685 h 1289742"/>
                <a:gd name="connsiteX207" fmla="*/ 332250 w 597360"/>
                <a:gd name="connsiteY207" fmla="*/ 959541 h 1289742"/>
                <a:gd name="connsiteX208" fmla="*/ 335526 w 597360"/>
                <a:gd name="connsiteY208" fmla="*/ 955969 h 1289742"/>
                <a:gd name="connsiteX209" fmla="*/ 339851 w 597360"/>
                <a:gd name="connsiteY209" fmla="*/ 953874 h 1289742"/>
                <a:gd name="connsiteX210" fmla="*/ 341375 w 597360"/>
                <a:gd name="connsiteY210" fmla="*/ 949254 h 1289742"/>
                <a:gd name="connsiteX211" fmla="*/ 335802 w 597360"/>
                <a:gd name="connsiteY211" fmla="*/ 949759 h 1289742"/>
                <a:gd name="connsiteX212" fmla="*/ 339108 w 597360"/>
                <a:gd name="connsiteY212" fmla="*/ 945663 h 1289742"/>
                <a:gd name="connsiteX213" fmla="*/ 344356 w 597360"/>
                <a:gd name="connsiteY213" fmla="*/ 945692 h 1289742"/>
                <a:gd name="connsiteX214" fmla="*/ 347642 w 597360"/>
                <a:gd name="connsiteY214" fmla="*/ 941891 h 1289742"/>
                <a:gd name="connsiteX215" fmla="*/ 352948 w 597360"/>
                <a:gd name="connsiteY215" fmla="*/ 940158 h 1289742"/>
                <a:gd name="connsiteX216" fmla="*/ 354176 w 597360"/>
                <a:gd name="connsiteY216" fmla="*/ 934872 h 1289742"/>
                <a:gd name="connsiteX217" fmla="*/ 351823 w 597360"/>
                <a:gd name="connsiteY217" fmla="*/ 930509 h 1289742"/>
                <a:gd name="connsiteX218" fmla="*/ 356148 w 597360"/>
                <a:gd name="connsiteY218" fmla="*/ 932548 h 1289742"/>
                <a:gd name="connsiteX219" fmla="*/ 361615 w 597360"/>
                <a:gd name="connsiteY219" fmla="*/ 930833 h 1289742"/>
                <a:gd name="connsiteX220" fmla="*/ 365320 w 597360"/>
                <a:gd name="connsiteY220" fmla="*/ 926699 h 1289742"/>
                <a:gd name="connsiteX221" fmla="*/ 367673 w 597360"/>
                <a:gd name="connsiteY221" fmla="*/ 922518 h 1289742"/>
                <a:gd name="connsiteX222" fmla="*/ 366445 w 597360"/>
                <a:gd name="connsiteY222" fmla="*/ 917698 h 1289742"/>
                <a:gd name="connsiteX223" fmla="*/ 361368 w 597360"/>
                <a:gd name="connsiteY223" fmla="*/ 917536 h 1289742"/>
                <a:gd name="connsiteX224" fmla="*/ 356929 w 597360"/>
                <a:gd name="connsiteY224" fmla="*/ 914545 h 1289742"/>
                <a:gd name="connsiteX225" fmla="*/ 351966 w 597360"/>
                <a:gd name="connsiteY225" fmla="*/ 913536 h 1289742"/>
                <a:gd name="connsiteX226" fmla="*/ 348423 w 597360"/>
                <a:gd name="connsiteY226" fmla="*/ 910211 h 1289742"/>
                <a:gd name="connsiteX227" fmla="*/ 353195 w 597360"/>
                <a:gd name="connsiteY227" fmla="*/ 909002 h 1289742"/>
                <a:gd name="connsiteX228" fmla="*/ 356214 w 597360"/>
                <a:gd name="connsiteY228" fmla="*/ 904496 h 1289742"/>
                <a:gd name="connsiteX229" fmla="*/ 359777 w 597360"/>
                <a:gd name="connsiteY229" fmla="*/ 901048 h 1289742"/>
                <a:gd name="connsiteX230" fmla="*/ 363682 w 597360"/>
                <a:gd name="connsiteY230" fmla="*/ 897886 h 1289742"/>
                <a:gd name="connsiteX231" fmla="*/ 368892 w 597360"/>
                <a:gd name="connsiteY231" fmla="*/ 897105 h 1289742"/>
                <a:gd name="connsiteX232" fmla="*/ 374055 w 597360"/>
                <a:gd name="connsiteY232" fmla="*/ 897696 h 1289742"/>
                <a:gd name="connsiteX233" fmla="*/ 378875 w 597360"/>
                <a:gd name="connsiteY233" fmla="*/ 895295 h 1289742"/>
                <a:gd name="connsiteX234" fmla="*/ 379008 w 597360"/>
                <a:gd name="connsiteY234" fmla="*/ 890475 h 1289742"/>
                <a:gd name="connsiteX235" fmla="*/ 374341 w 597360"/>
                <a:gd name="connsiteY235" fmla="*/ 887094 h 1289742"/>
                <a:gd name="connsiteX236" fmla="*/ 379541 w 597360"/>
                <a:gd name="connsiteY236" fmla="*/ 885799 h 1289742"/>
                <a:gd name="connsiteX237" fmla="*/ 383732 w 597360"/>
                <a:gd name="connsiteY237" fmla="*/ 883294 h 1289742"/>
                <a:gd name="connsiteX238" fmla="*/ 381923 w 597360"/>
                <a:gd name="connsiteY238" fmla="*/ 876236 h 1289742"/>
                <a:gd name="connsiteX239" fmla="*/ 385818 w 597360"/>
                <a:gd name="connsiteY239" fmla="*/ 872731 h 1289742"/>
                <a:gd name="connsiteX240" fmla="*/ 384113 w 597360"/>
                <a:gd name="connsiteY240" fmla="*/ 868073 h 1289742"/>
                <a:gd name="connsiteX241" fmla="*/ 379094 w 597360"/>
                <a:gd name="connsiteY241" fmla="*/ 863901 h 1289742"/>
                <a:gd name="connsiteX242" fmla="*/ 376989 w 597360"/>
                <a:gd name="connsiteY242" fmla="*/ 859138 h 1289742"/>
                <a:gd name="connsiteX243" fmla="*/ 375246 w 597360"/>
                <a:gd name="connsiteY243" fmla="*/ 854624 h 1289742"/>
                <a:gd name="connsiteX244" fmla="*/ 373845 w 597360"/>
                <a:gd name="connsiteY244" fmla="*/ 848451 h 1289742"/>
                <a:gd name="connsiteX245" fmla="*/ 369407 w 597360"/>
                <a:gd name="connsiteY245" fmla="*/ 844289 h 1289742"/>
                <a:gd name="connsiteX246" fmla="*/ 364377 w 597360"/>
                <a:gd name="connsiteY246" fmla="*/ 842098 h 1289742"/>
                <a:gd name="connsiteX247" fmla="*/ 365911 w 597360"/>
                <a:gd name="connsiteY247" fmla="*/ 835678 h 1289742"/>
                <a:gd name="connsiteX248" fmla="*/ 362815 w 597360"/>
                <a:gd name="connsiteY248" fmla="*/ 831163 h 1289742"/>
                <a:gd name="connsiteX249" fmla="*/ 359777 w 597360"/>
                <a:gd name="connsiteY249" fmla="*/ 827087 h 1289742"/>
                <a:gd name="connsiteX250" fmla="*/ 356243 w 597360"/>
                <a:gd name="connsiteY250" fmla="*/ 822477 h 1289742"/>
                <a:gd name="connsiteX251" fmla="*/ 349861 w 597360"/>
                <a:gd name="connsiteY251" fmla="*/ 820419 h 1289742"/>
                <a:gd name="connsiteX252" fmla="*/ 345946 w 597360"/>
                <a:gd name="connsiteY252" fmla="*/ 816733 h 1289742"/>
                <a:gd name="connsiteX253" fmla="*/ 342089 w 597360"/>
                <a:gd name="connsiteY253" fmla="*/ 810084 h 1289742"/>
                <a:gd name="connsiteX254" fmla="*/ 339269 w 597360"/>
                <a:gd name="connsiteY254" fmla="*/ 806236 h 1289742"/>
                <a:gd name="connsiteX255" fmla="*/ 337584 w 597360"/>
                <a:gd name="connsiteY255" fmla="*/ 800607 h 1289742"/>
                <a:gd name="connsiteX256" fmla="*/ 331459 w 597360"/>
                <a:gd name="connsiteY256" fmla="*/ 799721 h 1289742"/>
                <a:gd name="connsiteX257" fmla="*/ 327411 w 597360"/>
                <a:gd name="connsiteY257" fmla="*/ 802312 h 1289742"/>
                <a:gd name="connsiteX258" fmla="*/ 322325 w 597360"/>
                <a:gd name="connsiteY258" fmla="*/ 801445 h 1289742"/>
                <a:gd name="connsiteX259" fmla="*/ 321562 w 597360"/>
                <a:gd name="connsiteY259" fmla="*/ 795788 h 1289742"/>
                <a:gd name="connsiteX260" fmla="*/ 317705 w 597360"/>
                <a:gd name="connsiteY260" fmla="*/ 792130 h 1289742"/>
                <a:gd name="connsiteX261" fmla="*/ 312676 w 597360"/>
                <a:gd name="connsiteY261" fmla="*/ 792044 h 1289742"/>
                <a:gd name="connsiteX262" fmla="*/ 307780 w 597360"/>
                <a:gd name="connsiteY262" fmla="*/ 789368 h 1289742"/>
                <a:gd name="connsiteX263" fmla="*/ 306609 w 597360"/>
                <a:gd name="connsiteY263" fmla="*/ 784415 h 1289742"/>
                <a:gd name="connsiteX264" fmla="*/ 308818 w 597360"/>
                <a:gd name="connsiteY264" fmla="*/ 778366 h 1289742"/>
                <a:gd name="connsiteX265" fmla="*/ 306190 w 597360"/>
                <a:gd name="connsiteY265" fmla="*/ 773804 h 1289742"/>
                <a:gd name="connsiteX266" fmla="*/ 305780 w 597360"/>
                <a:gd name="connsiteY266" fmla="*/ 768860 h 1289742"/>
                <a:gd name="connsiteX267" fmla="*/ 302979 w 597360"/>
                <a:gd name="connsiteY267" fmla="*/ 764955 h 1289742"/>
                <a:gd name="connsiteX268" fmla="*/ 302236 w 597360"/>
                <a:gd name="connsiteY268" fmla="*/ 760155 h 1289742"/>
                <a:gd name="connsiteX269" fmla="*/ 305399 w 597360"/>
                <a:gd name="connsiteY269" fmla="*/ 756421 h 1289742"/>
                <a:gd name="connsiteX270" fmla="*/ 302655 w 597360"/>
                <a:gd name="connsiteY270" fmla="*/ 751811 h 1289742"/>
                <a:gd name="connsiteX271" fmla="*/ 303322 w 597360"/>
                <a:gd name="connsiteY271" fmla="*/ 746134 h 1289742"/>
                <a:gd name="connsiteX272" fmla="*/ 302303 w 597360"/>
                <a:gd name="connsiteY272" fmla="*/ 739733 h 1289742"/>
                <a:gd name="connsiteX273" fmla="*/ 305608 w 597360"/>
                <a:gd name="connsiteY273" fmla="*/ 735666 h 1289742"/>
                <a:gd name="connsiteX274" fmla="*/ 308609 w 597360"/>
                <a:gd name="connsiteY274" fmla="*/ 731618 h 1289742"/>
                <a:gd name="connsiteX275" fmla="*/ 306513 w 597360"/>
                <a:gd name="connsiteY275" fmla="*/ 726674 h 1289742"/>
                <a:gd name="connsiteX276" fmla="*/ 302494 w 597360"/>
                <a:gd name="connsiteY276" fmla="*/ 723721 h 1289742"/>
                <a:gd name="connsiteX277" fmla="*/ 300398 w 597360"/>
                <a:gd name="connsiteY277" fmla="*/ 718521 h 1289742"/>
                <a:gd name="connsiteX278" fmla="*/ 305389 w 597360"/>
                <a:gd name="connsiteY278" fmla="*/ 716997 h 1289742"/>
                <a:gd name="connsiteX279" fmla="*/ 304056 w 597360"/>
                <a:gd name="connsiteY279" fmla="*/ 712320 h 1289742"/>
                <a:gd name="connsiteX280" fmla="*/ 302455 w 597360"/>
                <a:gd name="connsiteY280" fmla="*/ 705900 h 1289742"/>
                <a:gd name="connsiteX281" fmla="*/ 303189 w 597360"/>
                <a:gd name="connsiteY281" fmla="*/ 697651 h 1289742"/>
                <a:gd name="connsiteX282" fmla="*/ 308046 w 597360"/>
                <a:gd name="connsiteY282" fmla="*/ 695842 h 1289742"/>
                <a:gd name="connsiteX283" fmla="*/ 305189 w 597360"/>
                <a:gd name="connsiteY283" fmla="*/ 691241 h 1289742"/>
                <a:gd name="connsiteX284" fmla="*/ 310475 w 597360"/>
                <a:gd name="connsiteY284" fmla="*/ 693442 h 1289742"/>
                <a:gd name="connsiteX285" fmla="*/ 315000 w 597360"/>
                <a:gd name="connsiteY285" fmla="*/ 695947 h 1289742"/>
                <a:gd name="connsiteX286" fmla="*/ 319000 w 597360"/>
                <a:gd name="connsiteY286" fmla="*/ 698985 h 1289742"/>
                <a:gd name="connsiteX287" fmla="*/ 320296 w 597360"/>
                <a:gd name="connsiteY287" fmla="*/ 694080 h 1289742"/>
                <a:gd name="connsiteX288" fmla="*/ 317991 w 597360"/>
                <a:gd name="connsiteY288" fmla="*/ 689755 h 1289742"/>
                <a:gd name="connsiteX289" fmla="*/ 315562 w 597360"/>
                <a:gd name="connsiteY289" fmla="*/ 684535 h 1289742"/>
                <a:gd name="connsiteX290" fmla="*/ 314438 w 597360"/>
                <a:gd name="connsiteY290" fmla="*/ 679021 h 1289742"/>
                <a:gd name="connsiteX291" fmla="*/ 314352 w 597360"/>
                <a:gd name="connsiteY291" fmla="*/ 673677 h 1289742"/>
                <a:gd name="connsiteX292" fmla="*/ 314714 w 597360"/>
                <a:gd name="connsiteY292" fmla="*/ 668476 h 1289742"/>
                <a:gd name="connsiteX293" fmla="*/ 316752 w 597360"/>
                <a:gd name="connsiteY293" fmla="*/ 664000 h 1289742"/>
                <a:gd name="connsiteX294" fmla="*/ 319400 w 597360"/>
                <a:gd name="connsiteY294" fmla="*/ 656589 h 1289742"/>
                <a:gd name="connsiteX295" fmla="*/ 320982 w 597360"/>
                <a:gd name="connsiteY295" fmla="*/ 651884 h 1289742"/>
                <a:gd name="connsiteX296" fmla="*/ 323334 w 597360"/>
                <a:gd name="connsiteY296" fmla="*/ 647064 h 1289742"/>
                <a:gd name="connsiteX297" fmla="*/ 327382 w 597360"/>
                <a:gd name="connsiteY297" fmla="*/ 642511 h 1289742"/>
                <a:gd name="connsiteX298" fmla="*/ 323754 w 597360"/>
                <a:gd name="connsiteY298" fmla="*/ 637911 h 1289742"/>
                <a:gd name="connsiteX299" fmla="*/ 320286 w 597360"/>
                <a:gd name="connsiteY299" fmla="*/ 632862 h 1289742"/>
                <a:gd name="connsiteX300" fmla="*/ 317181 w 597360"/>
                <a:gd name="connsiteY300" fmla="*/ 628500 h 1289742"/>
                <a:gd name="connsiteX301" fmla="*/ 318124 w 597360"/>
                <a:gd name="connsiteY301" fmla="*/ 622213 h 1289742"/>
                <a:gd name="connsiteX302" fmla="*/ 317114 w 597360"/>
                <a:gd name="connsiteY302" fmla="*/ 616413 h 1289742"/>
                <a:gd name="connsiteX303" fmla="*/ 322010 w 597360"/>
                <a:gd name="connsiteY303" fmla="*/ 613555 h 1289742"/>
                <a:gd name="connsiteX304" fmla="*/ 323687 w 597360"/>
                <a:gd name="connsiteY304" fmla="*/ 618261 h 1289742"/>
                <a:gd name="connsiteX305" fmla="*/ 328154 w 597360"/>
                <a:gd name="connsiteY305" fmla="*/ 622042 h 1289742"/>
                <a:gd name="connsiteX306" fmla="*/ 332497 w 597360"/>
                <a:gd name="connsiteY306" fmla="*/ 624976 h 1289742"/>
                <a:gd name="connsiteX307" fmla="*/ 333498 w 597360"/>
                <a:gd name="connsiteY307" fmla="*/ 620213 h 1289742"/>
                <a:gd name="connsiteX308" fmla="*/ 333698 w 597360"/>
                <a:gd name="connsiteY308" fmla="*/ 615432 h 1289742"/>
                <a:gd name="connsiteX309" fmla="*/ 338422 w 597360"/>
                <a:gd name="connsiteY309" fmla="*/ 616794 h 1289742"/>
                <a:gd name="connsiteX310" fmla="*/ 340994 w 597360"/>
                <a:gd name="connsiteY310" fmla="*/ 610945 h 1289742"/>
                <a:gd name="connsiteX311" fmla="*/ 345175 w 597360"/>
                <a:gd name="connsiteY311" fmla="*/ 608640 h 1289742"/>
                <a:gd name="connsiteX312" fmla="*/ 346185 w 597360"/>
                <a:gd name="connsiteY312" fmla="*/ 603582 h 1289742"/>
                <a:gd name="connsiteX313" fmla="*/ 344680 w 597360"/>
                <a:gd name="connsiteY313" fmla="*/ 596039 h 1289742"/>
                <a:gd name="connsiteX314" fmla="*/ 346661 w 597360"/>
                <a:gd name="connsiteY314" fmla="*/ 591372 h 1289742"/>
                <a:gd name="connsiteX315" fmla="*/ 351443 w 597360"/>
                <a:gd name="connsiteY315" fmla="*/ 589819 h 1289742"/>
                <a:gd name="connsiteX316" fmla="*/ 356243 w 597360"/>
                <a:gd name="connsiteY316" fmla="*/ 587495 h 1289742"/>
                <a:gd name="connsiteX317" fmla="*/ 358053 w 597360"/>
                <a:gd name="connsiteY317" fmla="*/ 582866 h 1289742"/>
                <a:gd name="connsiteX318" fmla="*/ 362977 w 597360"/>
                <a:gd name="connsiteY318" fmla="*/ 583847 h 1289742"/>
                <a:gd name="connsiteX319" fmla="*/ 366092 w 597360"/>
                <a:gd name="connsiteY319" fmla="*/ 579923 h 1289742"/>
                <a:gd name="connsiteX320" fmla="*/ 368873 w 597360"/>
                <a:gd name="connsiteY320" fmla="*/ 575979 h 1289742"/>
                <a:gd name="connsiteX321" fmla="*/ 370016 w 597360"/>
                <a:gd name="connsiteY321" fmla="*/ 569683 h 1289742"/>
                <a:gd name="connsiteX322" fmla="*/ 365425 w 597360"/>
                <a:gd name="connsiteY322" fmla="*/ 566768 h 1289742"/>
                <a:gd name="connsiteX323" fmla="*/ 368721 w 597360"/>
                <a:gd name="connsiteY323" fmla="*/ 563187 h 1289742"/>
                <a:gd name="connsiteX324" fmla="*/ 369930 w 597360"/>
                <a:gd name="connsiteY324" fmla="*/ 555939 h 1289742"/>
                <a:gd name="connsiteX325" fmla="*/ 377303 w 597360"/>
                <a:gd name="connsiteY325" fmla="*/ 552747 h 1289742"/>
                <a:gd name="connsiteX326" fmla="*/ 382284 w 597360"/>
                <a:gd name="connsiteY326" fmla="*/ 550985 h 1289742"/>
                <a:gd name="connsiteX327" fmla="*/ 389190 w 597360"/>
                <a:gd name="connsiteY327" fmla="*/ 549671 h 1289742"/>
                <a:gd name="connsiteX328" fmla="*/ 393648 w 597360"/>
                <a:gd name="connsiteY328" fmla="*/ 547080 h 1289742"/>
                <a:gd name="connsiteX329" fmla="*/ 395057 w 597360"/>
                <a:gd name="connsiteY329" fmla="*/ 541718 h 1289742"/>
                <a:gd name="connsiteX330" fmla="*/ 399039 w 597360"/>
                <a:gd name="connsiteY330" fmla="*/ 538803 h 1289742"/>
                <a:gd name="connsiteX331" fmla="*/ 402135 w 597360"/>
                <a:gd name="connsiteY331" fmla="*/ 530478 h 1289742"/>
                <a:gd name="connsiteX332" fmla="*/ 406859 w 597360"/>
                <a:gd name="connsiteY332" fmla="*/ 528935 h 1289742"/>
                <a:gd name="connsiteX333" fmla="*/ 412536 w 597360"/>
                <a:gd name="connsiteY333" fmla="*/ 530402 h 1289742"/>
                <a:gd name="connsiteX334" fmla="*/ 411174 w 597360"/>
                <a:gd name="connsiteY334" fmla="*/ 524620 h 1289742"/>
                <a:gd name="connsiteX335" fmla="*/ 410345 w 597360"/>
                <a:gd name="connsiteY335" fmla="*/ 519601 h 1289742"/>
                <a:gd name="connsiteX336" fmla="*/ 415708 w 597360"/>
                <a:gd name="connsiteY336" fmla="*/ 520915 h 1289742"/>
                <a:gd name="connsiteX337" fmla="*/ 416527 w 597360"/>
                <a:gd name="connsiteY337" fmla="*/ 525706 h 1289742"/>
                <a:gd name="connsiteX338" fmla="*/ 421289 w 597360"/>
                <a:gd name="connsiteY338" fmla="*/ 527430 h 1289742"/>
                <a:gd name="connsiteX339" fmla="*/ 422795 w 597360"/>
                <a:gd name="connsiteY339" fmla="*/ 522468 h 1289742"/>
                <a:gd name="connsiteX340" fmla="*/ 425118 w 597360"/>
                <a:gd name="connsiteY340" fmla="*/ 517800 h 1289742"/>
                <a:gd name="connsiteX341" fmla="*/ 427938 w 597360"/>
                <a:gd name="connsiteY341" fmla="*/ 513952 h 1289742"/>
                <a:gd name="connsiteX342" fmla="*/ 431653 w 597360"/>
                <a:gd name="connsiteY342" fmla="*/ 510971 h 1289742"/>
                <a:gd name="connsiteX343" fmla="*/ 436825 w 597360"/>
                <a:gd name="connsiteY343" fmla="*/ 507589 h 1289742"/>
                <a:gd name="connsiteX344" fmla="*/ 441797 w 597360"/>
                <a:gd name="connsiteY344" fmla="*/ 507666 h 1289742"/>
                <a:gd name="connsiteX345" fmla="*/ 447312 w 597360"/>
                <a:gd name="connsiteY345" fmla="*/ 506199 h 1289742"/>
                <a:gd name="connsiteX346" fmla="*/ 451931 w 597360"/>
                <a:gd name="connsiteY346" fmla="*/ 501951 h 1289742"/>
                <a:gd name="connsiteX347" fmla="*/ 452865 w 597360"/>
                <a:gd name="connsiteY347" fmla="*/ 497255 h 1289742"/>
                <a:gd name="connsiteX348" fmla="*/ 457132 w 597360"/>
                <a:gd name="connsiteY348" fmla="*/ 499570 h 1289742"/>
                <a:gd name="connsiteX349" fmla="*/ 459285 w 597360"/>
                <a:gd name="connsiteY349" fmla="*/ 494702 h 1289742"/>
                <a:gd name="connsiteX350" fmla="*/ 462951 w 597360"/>
                <a:gd name="connsiteY350" fmla="*/ 490540 h 1289742"/>
                <a:gd name="connsiteX351" fmla="*/ 464885 w 597360"/>
                <a:gd name="connsiteY351" fmla="*/ 485977 h 1289742"/>
                <a:gd name="connsiteX352" fmla="*/ 466371 w 597360"/>
                <a:gd name="connsiteY352" fmla="*/ 481215 h 1289742"/>
                <a:gd name="connsiteX353" fmla="*/ 470248 w 597360"/>
                <a:gd name="connsiteY353" fmla="*/ 476872 h 1289742"/>
                <a:gd name="connsiteX354" fmla="*/ 471991 w 597360"/>
                <a:gd name="connsiteY354" fmla="*/ 470442 h 1289742"/>
                <a:gd name="connsiteX355" fmla="*/ 473172 w 597360"/>
                <a:gd name="connsiteY355" fmla="*/ 464165 h 1289742"/>
                <a:gd name="connsiteX356" fmla="*/ 474763 w 597360"/>
                <a:gd name="connsiteY356" fmla="*/ 459460 h 1289742"/>
                <a:gd name="connsiteX357" fmla="*/ 478363 w 597360"/>
                <a:gd name="connsiteY357" fmla="*/ 456107 h 1289742"/>
                <a:gd name="connsiteX358" fmla="*/ 482859 w 597360"/>
                <a:gd name="connsiteY358" fmla="*/ 452325 h 1289742"/>
                <a:gd name="connsiteX359" fmla="*/ 484640 w 597360"/>
                <a:gd name="connsiteY359" fmla="*/ 447839 h 1289742"/>
                <a:gd name="connsiteX360" fmla="*/ 490031 w 597360"/>
                <a:gd name="connsiteY360" fmla="*/ 445553 h 1289742"/>
                <a:gd name="connsiteX361" fmla="*/ 493594 w 597360"/>
                <a:gd name="connsiteY361" fmla="*/ 441829 h 1289742"/>
                <a:gd name="connsiteX362" fmla="*/ 495851 w 597360"/>
                <a:gd name="connsiteY362" fmla="*/ 436866 h 1289742"/>
                <a:gd name="connsiteX363" fmla="*/ 498909 w 597360"/>
                <a:gd name="connsiteY363" fmla="*/ 432656 h 1289742"/>
                <a:gd name="connsiteX364" fmla="*/ 494622 w 597360"/>
                <a:gd name="connsiteY364" fmla="*/ 429475 h 1289742"/>
                <a:gd name="connsiteX365" fmla="*/ 496032 w 597360"/>
                <a:gd name="connsiteY365" fmla="*/ 424713 h 1289742"/>
                <a:gd name="connsiteX366" fmla="*/ 495127 w 597360"/>
                <a:gd name="connsiteY366" fmla="*/ 419969 h 1289742"/>
                <a:gd name="connsiteX367" fmla="*/ 491050 w 597360"/>
                <a:gd name="connsiteY367" fmla="*/ 417293 h 1289742"/>
                <a:gd name="connsiteX368" fmla="*/ 486269 w 597360"/>
                <a:gd name="connsiteY368" fmla="*/ 416092 h 1289742"/>
                <a:gd name="connsiteX369" fmla="*/ 484021 w 597360"/>
                <a:gd name="connsiteY369" fmla="*/ 411882 h 1289742"/>
                <a:gd name="connsiteX370" fmla="*/ 484440 w 597360"/>
                <a:gd name="connsiteY370" fmla="*/ 406720 h 1289742"/>
                <a:gd name="connsiteX371" fmla="*/ 486192 w 597360"/>
                <a:gd name="connsiteY371" fmla="*/ 402072 h 1289742"/>
                <a:gd name="connsiteX372" fmla="*/ 480868 w 597360"/>
                <a:gd name="connsiteY372" fmla="*/ 401072 h 1289742"/>
                <a:gd name="connsiteX373" fmla="*/ 478544 w 597360"/>
                <a:gd name="connsiteY373" fmla="*/ 396338 h 1289742"/>
                <a:gd name="connsiteX374" fmla="*/ 482544 w 597360"/>
                <a:gd name="connsiteY374" fmla="*/ 391585 h 1289742"/>
                <a:gd name="connsiteX375" fmla="*/ 484630 w 597360"/>
                <a:gd name="connsiteY375" fmla="*/ 386851 h 1289742"/>
                <a:gd name="connsiteX376" fmla="*/ 488727 w 597360"/>
                <a:gd name="connsiteY376" fmla="*/ 383660 h 1289742"/>
                <a:gd name="connsiteX377" fmla="*/ 490460 w 597360"/>
                <a:gd name="connsiteY377" fmla="*/ 378973 h 1289742"/>
                <a:gd name="connsiteX378" fmla="*/ 495365 w 597360"/>
                <a:gd name="connsiteY378" fmla="*/ 378440 h 1289742"/>
                <a:gd name="connsiteX379" fmla="*/ 497585 w 597360"/>
                <a:gd name="connsiteY379" fmla="*/ 373878 h 1289742"/>
                <a:gd name="connsiteX380" fmla="*/ 498394 w 597360"/>
                <a:gd name="connsiteY380" fmla="*/ 369134 h 1289742"/>
                <a:gd name="connsiteX381" fmla="*/ 497737 w 597360"/>
                <a:gd name="connsiteY381" fmla="*/ 363838 h 1289742"/>
                <a:gd name="connsiteX382" fmla="*/ 496432 w 597360"/>
                <a:gd name="connsiteY382" fmla="*/ 358828 h 1289742"/>
                <a:gd name="connsiteX383" fmla="*/ 501680 w 597360"/>
                <a:gd name="connsiteY383" fmla="*/ 359600 h 1289742"/>
                <a:gd name="connsiteX384" fmla="*/ 500518 w 597360"/>
                <a:gd name="connsiteY384" fmla="*/ 354904 h 1289742"/>
                <a:gd name="connsiteX385" fmla="*/ 503014 w 597360"/>
                <a:gd name="connsiteY385" fmla="*/ 350151 h 1289742"/>
                <a:gd name="connsiteX386" fmla="*/ 499785 w 597360"/>
                <a:gd name="connsiteY386" fmla="*/ 345512 h 1289742"/>
                <a:gd name="connsiteX387" fmla="*/ 504966 w 597360"/>
                <a:gd name="connsiteY387" fmla="*/ 342569 h 1289742"/>
                <a:gd name="connsiteX388" fmla="*/ 510806 w 597360"/>
                <a:gd name="connsiteY388" fmla="*/ 341264 h 1289742"/>
                <a:gd name="connsiteX389" fmla="*/ 514720 w 597360"/>
                <a:gd name="connsiteY389" fmla="*/ 338502 h 1289742"/>
                <a:gd name="connsiteX390" fmla="*/ 513520 w 597360"/>
                <a:gd name="connsiteY390" fmla="*/ 333692 h 1289742"/>
                <a:gd name="connsiteX391" fmla="*/ 518635 w 597360"/>
                <a:gd name="connsiteY391" fmla="*/ 332358 h 1289742"/>
                <a:gd name="connsiteX392" fmla="*/ 520331 w 597360"/>
                <a:gd name="connsiteY392" fmla="*/ 327081 h 1289742"/>
                <a:gd name="connsiteX393" fmla="*/ 526321 w 597360"/>
                <a:gd name="connsiteY393" fmla="*/ 326824 h 1289742"/>
                <a:gd name="connsiteX394" fmla="*/ 527446 w 597360"/>
                <a:gd name="connsiteY394" fmla="*/ 321814 h 1289742"/>
                <a:gd name="connsiteX395" fmla="*/ 527027 w 597360"/>
                <a:gd name="connsiteY395" fmla="*/ 316090 h 1289742"/>
                <a:gd name="connsiteX396" fmla="*/ 526579 w 597360"/>
                <a:gd name="connsiteY396" fmla="*/ 311298 h 1289742"/>
                <a:gd name="connsiteX397" fmla="*/ 526827 w 597360"/>
                <a:gd name="connsiteY397" fmla="*/ 306488 h 1289742"/>
                <a:gd name="connsiteX398" fmla="*/ 527770 w 597360"/>
                <a:gd name="connsiteY398" fmla="*/ 301164 h 1289742"/>
                <a:gd name="connsiteX399" fmla="*/ 532675 w 597360"/>
                <a:gd name="connsiteY399" fmla="*/ 300945 h 1289742"/>
                <a:gd name="connsiteX400" fmla="*/ 534284 w 597360"/>
                <a:gd name="connsiteY400" fmla="*/ 306412 h 1289742"/>
                <a:gd name="connsiteX401" fmla="*/ 539304 w 597360"/>
                <a:gd name="connsiteY401" fmla="*/ 306298 h 1289742"/>
                <a:gd name="connsiteX402" fmla="*/ 540666 w 597360"/>
                <a:gd name="connsiteY402" fmla="*/ 300754 h 1289742"/>
                <a:gd name="connsiteX403" fmla="*/ 539428 w 597360"/>
                <a:gd name="connsiteY403" fmla="*/ 295316 h 1289742"/>
                <a:gd name="connsiteX404" fmla="*/ 543752 w 597360"/>
                <a:gd name="connsiteY404" fmla="*/ 297382 h 1289742"/>
                <a:gd name="connsiteX405" fmla="*/ 545895 w 597360"/>
                <a:gd name="connsiteY405" fmla="*/ 302754 h 1289742"/>
                <a:gd name="connsiteX406" fmla="*/ 549982 w 597360"/>
                <a:gd name="connsiteY406" fmla="*/ 305736 h 1289742"/>
                <a:gd name="connsiteX407" fmla="*/ 554353 w 597360"/>
                <a:gd name="connsiteY407" fmla="*/ 308555 h 1289742"/>
                <a:gd name="connsiteX408" fmla="*/ 558411 w 597360"/>
                <a:gd name="connsiteY408" fmla="*/ 311165 h 1289742"/>
                <a:gd name="connsiteX409" fmla="*/ 563831 w 597360"/>
                <a:gd name="connsiteY409" fmla="*/ 309279 h 1289742"/>
                <a:gd name="connsiteX410" fmla="*/ 562098 w 597360"/>
                <a:gd name="connsiteY410" fmla="*/ 304288 h 1289742"/>
                <a:gd name="connsiteX411" fmla="*/ 567136 w 597360"/>
                <a:gd name="connsiteY411" fmla="*/ 305431 h 1289742"/>
                <a:gd name="connsiteX412" fmla="*/ 569565 w 597360"/>
                <a:gd name="connsiteY412" fmla="*/ 301335 h 1289742"/>
                <a:gd name="connsiteX413" fmla="*/ 573937 w 597360"/>
                <a:gd name="connsiteY413" fmla="*/ 303755 h 1289742"/>
                <a:gd name="connsiteX414" fmla="*/ 578909 w 597360"/>
                <a:gd name="connsiteY414" fmla="*/ 301621 h 1289742"/>
                <a:gd name="connsiteX415" fmla="*/ 585510 w 597360"/>
                <a:gd name="connsiteY415" fmla="*/ 304126 h 1289742"/>
                <a:gd name="connsiteX416" fmla="*/ 590272 w 597360"/>
                <a:gd name="connsiteY416" fmla="*/ 304326 h 1289742"/>
                <a:gd name="connsiteX417" fmla="*/ 593435 w 597360"/>
                <a:gd name="connsiteY417" fmla="*/ 300421 h 1289742"/>
                <a:gd name="connsiteX418" fmla="*/ 597350 w 597360"/>
                <a:gd name="connsiteY418" fmla="*/ 297668 h 1289742"/>
                <a:gd name="connsiteX419" fmla="*/ 595616 w 597360"/>
                <a:gd name="connsiteY419" fmla="*/ 292629 h 1289742"/>
                <a:gd name="connsiteX420" fmla="*/ 593149 w 597360"/>
                <a:gd name="connsiteY420" fmla="*/ 288296 h 1289742"/>
                <a:gd name="connsiteX421" fmla="*/ 592196 w 597360"/>
                <a:gd name="connsiteY421" fmla="*/ 283609 h 1289742"/>
                <a:gd name="connsiteX422" fmla="*/ 589606 w 597360"/>
                <a:gd name="connsiteY422" fmla="*/ 278370 h 1289742"/>
                <a:gd name="connsiteX423" fmla="*/ 587749 w 597360"/>
                <a:gd name="connsiteY423" fmla="*/ 272541 h 1289742"/>
                <a:gd name="connsiteX424" fmla="*/ 586186 w 597360"/>
                <a:gd name="connsiteY424" fmla="*/ 267817 h 1289742"/>
                <a:gd name="connsiteX425" fmla="*/ 580986 w 597360"/>
                <a:gd name="connsiteY425" fmla="*/ 264835 h 1289742"/>
                <a:gd name="connsiteX426" fmla="*/ 577937 w 597360"/>
                <a:gd name="connsiteY426" fmla="*/ 260406 h 1289742"/>
                <a:gd name="connsiteX427" fmla="*/ 576023 w 597360"/>
                <a:gd name="connsiteY427" fmla="*/ 254691 h 1289742"/>
                <a:gd name="connsiteX428" fmla="*/ 576747 w 597360"/>
                <a:gd name="connsiteY428" fmla="*/ 249891 h 1289742"/>
                <a:gd name="connsiteX429" fmla="*/ 575995 w 597360"/>
                <a:gd name="connsiteY429" fmla="*/ 244852 h 1289742"/>
                <a:gd name="connsiteX430" fmla="*/ 576642 w 597360"/>
                <a:gd name="connsiteY430" fmla="*/ 239794 h 1289742"/>
                <a:gd name="connsiteX431" fmla="*/ 579833 w 597360"/>
                <a:gd name="connsiteY431" fmla="*/ 235584 h 1289742"/>
                <a:gd name="connsiteX432" fmla="*/ 582881 w 597360"/>
                <a:gd name="connsiteY432" fmla="*/ 231212 h 1289742"/>
                <a:gd name="connsiteX433" fmla="*/ 583834 w 597360"/>
                <a:gd name="connsiteY433" fmla="*/ 226050 h 1289742"/>
                <a:gd name="connsiteX434" fmla="*/ 583538 w 597360"/>
                <a:gd name="connsiteY434" fmla="*/ 221030 h 1289742"/>
                <a:gd name="connsiteX435" fmla="*/ 584291 w 597360"/>
                <a:gd name="connsiteY435" fmla="*/ 215553 h 1289742"/>
                <a:gd name="connsiteX436" fmla="*/ 584653 w 597360"/>
                <a:gd name="connsiteY436" fmla="*/ 210572 h 1289742"/>
                <a:gd name="connsiteX437" fmla="*/ 587729 w 597360"/>
                <a:gd name="connsiteY437" fmla="*/ 206057 h 1289742"/>
                <a:gd name="connsiteX438" fmla="*/ 585481 w 597360"/>
                <a:gd name="connsiteY438" fmla="*/ 200980 h 1289742"/>
                <a:gd name="connsiteX439" fmla="*/ 582452 w 597360"/>
                <a:gd name="connsiteY439" fmla="*/ 195970 h 1289742"/>
                <a:gd name="connsiteX440" fmla="*/ 579862 w 597360"/>
                <a:gd name="connsiteY440" fmla="*/ 190826 h 1289742"/>
                <a:gd name="connsiteX441" fmla="*/ 576718 w 597360"/>
                <a:gd name="connsiteY441" fmla="*/ 186549 h 1289742"/>
                <a:gd name="connsiteX442" fmla="*/ 574832 w 597360"/>
                <a:gd name="connsiteY442" fmla="*/ 181844 h 1289742"/>
                <a:gd name="connsiteX443" fmla="*/ 572623 w 597360"/>
                <a:gd name="connsiteY443" fmla="*/ 177624 h 1289742"/>
                <a:gd name="connsiteX444" fmla="*/ 570337 w 597360"/>
                <a:gd name="connsiteY444" fmla="*/ 173176 h 1289742"/>
                <a:gd name="connsiteX445" fmla="*/ 570384 w 597360"/>
                <a:gd name="connsiteY445" fmla="*/ 167633 h 1289742"/>
                <a:gd name="connsiteX446" fmla="*/ 573737 w 597360"/>
                <a:gd name="connsiteY446" fmla="*/ 163861 h 1289742"/>
                <a:gd name="connsiteX447" fmla="*/ 577338 w 597360"/>
                <a:gd name="connsiteY447" fmla="*/ 160003 h 1289742"/>
                <a:gd name="connsiteX448" fmla="*/ 576232 w 597360"/>
                <a:gd name="connsiteY448" fmla="*/ 155050 h 1289742"/>
                <a:gd name="connsiteX449" fmla="*/ 576833 w 597360"/>
                <a:gd name="connsiteY449" fmla="*/ 149878 h 1289742"/>
                <a:gd name="connsiteX450" fmla="*/ 572347 w 597360"/>
                <a:gd name="connsiteY450" fmla="*/ 147706 h 1289742"/>
                <a:gd name="connsiteX451" fmla="*/ 567584 w 597360"/>
                <a:gd name="connsiteY451" fmla="*/ 147973 h 1289742"/>
                <a:gd name="connsiteX452" fmla="*/ 563631 w 597360"/>
                <a:gd name="connsiteY452" fmla="*/ 145249 h 1289742"/>
                <a:gd name="connsiteX453" fmla="*/ 564736 w 597360"/>
                <a:gd name="connsiteY453" fmla="*/ 140001 h 1289742"/>
                <a:gd name="connsiteX454" fmla="*/ 566984 w 597360"/>
                <a:gd name="connsiteY454" fmla="*/ 135143 h 1289742"/>
                <a:gd name="connsiteX455" fmla="*/ 566603 w 597360"/>
                <a:gd name="connsiteY455" fmla="*/ 129695 h 1289742"/>
                <a:gd name="connsiteX456" fmla="*/ 565069 w 597360"/>
                <a:gd name="connsiteY456" fmla="*/ 124694 h 1289742"/>
                <a:gd name="connsiteX457" fmla="*/ 565088 w 597360"/>
                <a:gd name="connsiteY457" fmla="*/ 119236 h 1289742"/>
                <a:gd name="connsiteX458" fmla="*/ 564679 w 597360"/>
                <a:gd name="connsiteY458" fmla="*/ 114464 h 1289742"/>
                <a:gd name="connsiteX459" fmla="*/ 565060 w 597360"/>
                <a:gd name="connsiteY459" fmla="*/ 108549 h 1289742"/>
                <a:gd name="connsiteX460" fmla="*/ 568546 w 597360"/>
                <a:gd name="connsiteY460" fmla="*/ 105054 h 1289742"/>
                <a:gd name="connsiteX461" fmla="*/ 570194 w 597360"/>
                <a:gd name="connsiteY461" fmla="*/ 99929 h 1289742"/>
                <a:gd name="connsiteX462" fmla="*/ 566384 w 597360"/>
                <a:gd name="connsiteY462" fmla="*/ 95986 h 1289742"/>
                <a:gd name="connsiteX463" fmla="*/ 562336 w 597360"/>
                <a:gd name="connsiteY463" fmla="*/ 92890 h 1289742"/>
                <a:gd name="connsiteX464" fmla="*/ 559250 w 597360"/>
                <a:gd name="connsiteY464" fmla="*/ 88699 h 1289742"/>
                <a:gd name="connsiteX465" fmla="*/ 557745 w 597360"/>
                <a:gd name="connsiteY465" fmla="*/ 84022 h 1289742"/>
                <a:gd name="connsiteX466" fmla="*/ 552477 w 597360"/>
                <a:gd name="connsiteY466" fmla="*/ 84451 h 1289742"/>
                <a:gd name="connsiteX467" fmla="*/ 551144 w 597360"/>
                <a:gd name="connsiteY467" fmla="*/ 78117 h 1289742"/>
                <a:gd name="connsiteX468" fmla="*/ 549772 w 597360"/>
                <a:gd name="connsiteY468" fmla="*/ 73507 h 1289742"/>
                <a:gd name="connsiteX469" fmla="*/ 547524 w 597360"/>
                <a:gd name="connsiteY469" fmla="*/ 68544 h 1289742"/>
                <a:gd name="connsiteX470" fmla="*/ 543257 w 597360"/>
                <a:gd name="connsiteY470" fmla="*/ 66192 h 1289742"/>
                <a:gd name="connsiteX471" fmla="*/ 539704 w 597360"/>
                <a:gd name="connsiteY471" fmla="*/ 62448 h 1289742"/>
                <a:gd name="connsiteX472" fmla="*/ 535256 w 597360"/>
                <a:gd name="connsiteY472" fmla="*/ 60600 h 1289742"/>
                <a:gd name="connsiteX473" fmla="*/ 531265 w 597360"/>
                <a:gd name="connsiteY473" fmla="*/ 57752 h 1289742"/>
                <a:gd name="connsiteX474" fmla="*/ 526531 w 597360"/>
                <a:gd name="connsiteY474" fmla="*/ 56095 h 1289742"/>
                <a:gd name="connsiteX475" fmla="*/ 521530 w 597360"/>
                <a:gd name="connsiteY475" fmla="*/ 55428 h 1289742"/>
                <a:gd name="connsiteX476" fmla="*/ 515530 w 597360"/>
                <a:gd name="connsiteY476" fmla="*/ 53828 h 1289742"/>
                <a:gd name="connsiteX477" fmla="*/ 510796 w 597360"/>
                <a:gd name="connsiteY477" fmla="*/ 53304 h 1289742"/>
                <a:gd name="connsiteX478" fmla="*/ 509196 w 597360"/>
                <a:gd name="connsiteY478" fmla="*/ 48656 h 1289742"/>
                <a:gd name="connsiteX479" fmla="*/ 506015 w 597360"/>
                <a:gd name="connsiteY479" fmla="*/ 44694 h 1289742"/>
                <a:gd name="connsiteX480" fmla="*/ 501271 w 597360"/>
                <a:gd name="connsiteY480" fmla="*/ 44103 h 1289742"/>
                <a:gd name="connsiteX481" fmla="*/ 498166 w 597360"/>
                <a:gd name="connsiteY481" fmla="*/ 39169 h 1289742"/>
                <a:gd name="connsiteX482" fmla="*/ 494394 w 597360"/>
                <a:gd name="connsiteY482" fmla="*/ 35931 h 1289742"/>
                <a:gd name="connsiteX483" fmla="*/ 489631 w 597360"/>
                <a:gd name="connsiteY483" fmla="*/ 34511 h 1289742"/>
                <a:gd name="connsiteX484" fmla="*/ 488231 w 597360"/>
                <a:gd name="connsiteY484" fmla="*/ 29235 h 1289742"/>
                <a:gd name="connsiteX485" fmla="*/ 483783 w 597360"/>
                <a:gd name="connsiteY485" fmla="*/ 26453 h 1289742"/>
                <a:gd name="connsiteX486" fmla="*/ 480982 w 597360"/>
                <a:gd name="connsiteY486" fmla="*/ 21996 h 1289742"/>
                <a:gd name="connsiteX487" fmla="*/ 477268 w 597360"/>
                <a:gd name="connsiteY487" fmla="*/ 18338 h 1289742"/>
                <a:gd name="connsiteX488" fmla="*/ 473267 w 597360"/>
                <a:gd name="connsiteY488" fmla="*/ 15433 h 1289742"/>
                <a:gd name="connsiteX489" fmla="*/ 468810 w 597360"/>
                <a:gd name="connsiteY489" fmla="*/ 12347 h 1289742"/>
                <a:gd name="connsiteX490" fmla="*/ 470162 w 597360"/>
                <a:gd name="connsiteY490" fmla="*/ 7698 h 1289742"/>
                <a:gd name="connsiteX491" fmla="*/ 467095 w 597360"/>
                <a:gd name="connsiteY491" fmla="*/ 3546 h 1289742"/>
                <a:gd name="connsiteX492" fmla="*/ 462504 w 597360"/>
                <a:gd name="connsiteY492" fmla="*/ 1965 h 1289742"/>
                <a:gd name="connsiteX493" fmla="*/ 457913 w 597360"/>
                <a:gd name="connsiteY493" fmla="*/ -131 h 1289742"/>
                <a:gd name="connsiteX494" fmla="*/ 452550 w 597360"/>
                <a:gd name="connsiteY494" fmla="*/ -74 h 1289742"/>
                <a:gd name="connsiteX495" fmla="*/ 447188 w 597360"/>
                <a:gd name="connsiteY495" fmla="*/ -36 h 1289742"/>
                <a:gd name="connsiteX496" fmla="*/ 441835 w 597360"/>
                <a:gd name="connsiteY496" fmla="*/ -7 h 1289742"/>
                <a:gd name="connsiteX497" fmla="*/ 444844 w 597360"/>
                <a:gd name="connsiteY497" fmla="*/ 4822 h 1289742"/>
                <a:gd name="connsiteX498" fmla="*/ 447883 w 597360"/>
                <a:gd name="connsiteY498" fmla="*/ 8689 h 1289742"/>
                <a:gd name="connsiteX499" fmla="*/ 450664 w 597360"/>
                <a:gd name="connsiteY499" fmla="*/ 12842 h 1289742"/>
                <a:gd name="connsiteX500" fmla="*/ 450741 w 597360"/>
                <a:gd name="connsiteY500" fmla="*/ 18281 h 1289742"/>
                <a:gd name="connsiteX501" fmla="*/ 450226 w 597360"/>
                <a:gd name="connsiteY501" fmla="*/ 24367 h 1289742"/>
                <a:gd name="connsiteX502" fmla="*/ 447702 w 597360"/>
                <a:gd name="connsiteY502" fmla="*/ 29758 h 1289742"/>
                <a:gd name="connsiteX503" fmla="*/ 446140 w 597360"/>
                <a:gd name="connsiteY503" fmla="*/ 34483 h 1289742"/>
                <a:gd name="connsiteX504" fmla="*/ 443378 w 597360"/>
                <a:gd name="connsiteY504" fmla="*/ 39131 h 1289742"/>
                <a:gd name="connsiteX505" fmla="*/ 440463 w 597360"/>
                <a:gd name="connsiteY505" fmla="*/ 43017 h 1289742"/>
                <a:gd name="connsiteX506" fmla="*/ 439749 w 597360"/>
                <a:gd name="connsiteY506" fmla="*/ 48018 h 1289742"/>
                <a:gd name="connsiteX507" fmla="*/ 444264 w 597360"/>
                <a:gd name="connsiteY507" fmla="*/ 50723 h 1289742"/>
                <a:gd name="connsiteX508" fmla="*/ 445130 w 597360"/>
                <a:gd name="connsiteY508" fmla="*/ 55714 h 1289742"/>
                <a:gd name="connsiteX509" fmla="*/ 441187 w 597360"/>
                <a:gd name="connsiteY509" fmla="*/ 59305 h 1289742"/>
                <a:gd name="connsiteX510" fmla="*/ 437672 w 597360"/>
                <a:gd name="connsiteY510" fmla="*/ 62867 h 1289742"/>
                <a:gd name="connsiteX511" fmla="*/ 432500 w 597360"/>
                <a:gd name="connsiteY511" fmla="*/ 63477 h 1289742"/>
                <a:gd name="connsiteX512" fmla="*/ 427833 w 597360"/>
                <a:gd name="connsiteY512" fmla="*/ 61277 h 1289742"/>
                <a:gd name="connsiteX513" fmla="*/ 423166 w 597360"/>
                <a:gd name="connsiteY513" fmla="*/ 59076 h 1289742"/>
                <a:gd name="connsiteX514" fmla="*/ 417727 w 597360"/>
                <a:gd name="connsiteY514" fmla="*/ 56486 h 1289742"/>
                <a:gd name="connsiteX515" fmla="*/ 413174 w 597360"/>
                <a:gd name="connsiteY515" fmla="*/ 54304 h 1289742"/>
                <a:gd name="connsiteX516" fmla="*/ 408736 w 597360"/>
                <a:gd name="connsiteY516" fmla="*/ 52171 h 1289742"/>
                <a:gd name="connsiteX517" fmla="*/ 404306 w 597360"/>
                <a:gd name="connsiteY517" fmla="*/ 50028 h 1289742"/>
                <a:gd name="connsiteX518" fmla="*/ 398344 w 597360"/>
                <a:gd name="connsiteY518" fmla="*/ 49361 h 1289742"/>
                <a:gd name="connsiteX519" fmla="*/ 392867 w 597360"/>
                <a:gd name="connsiteY519" fmla="*/ 49675 h 1289742"/>
                <a:gd name="connsiteX520" fmla="*/ 387447 w 597360"/>
                <a:gd name="connsiteY520" fmla="*/ 47989 h 1289742"/>
                <a:gd name="connsiteX521" fmla="*/ 383675 w 597360"/>
                <a:gd name="connsiteY521" fmla="*/ 43998 h 1289742"/>
                <a:gd name="connsiteX522" fmla="*/ 378217 w 597360"/>
                <a:gd name="connsiteY522" fmla="*/ 44093 h 1289742"/>
                <a:gd name="connsiteX523" fmla="*/ 371883 w 597360"/>
                <a:gd name="connsiteY523" fmla="*/ 46427 h 1289742"/>
                <a:gd name="connsiteX524" fmla="*/ 371159 w 597360"/>
                <a:gd name="connsiteY524" fmla="*/ 53057 h 1289742"/>
                <a:gd name="connsiteX525" fmla="*/ 370712 w 597360"/>
                <a:gd name="connsiteY525" fmla="*/ 58343 h 1289742"/>
                <a:gd name="connsiteX526" fmla="*/ 371073 w 597360"/>
                <a:gd name="connsiteY526" fmla="*/ 65287 h 1289742"/>
                <a:gd name="connsiteX527" fmla="*/ 371512 w 597360"/>
                <a:gd name="connsiteY527" fmla="*/ 73459 h 1289742"/>
                <a:gd name="connsiteX528" fmla="*/ 370683 w 597360"/>
                <a:gd name="connsiteY528" fmla="*/ 79555 h 1289742"/>
                <a:gd name="connsiteX529" fmla="*/ 368064 w 597360"/>
                <a:gd name="connsiteY529" fmla="*/ 84860 h 1289742"/>
                <a:gd name="connsiteX530" fmla="*/ 365949 w 597360"/>
                <a:gd name="connsiteY530" fmla="*/ 89585 h 1289742"/>
                <a:gd name="connsiteX531" fmla="*/ 363711 w 597360"/>
                <a:gd name="connsiteY531" fmla="*/ 94538 h 1289742"/>
                <a:gd name="connsiteX532" fmla="*/ 361720 w 597360"/>
                <a:gd name="connsiteY532" fmla="*/ 98939 h 1289742"/>
                <a:gd name="connsiteX533" fmla="*/ 358167 w 597360"/>
                <a:gd name="connsiteY533" fmla="*/ 95395 h 1289742"/>
                <a:gd name="connsiteX534" fmla="*/ 354262 w 597360"/>
                <a:gd name="connsiteY534" fmla="*/ 92423 h 1289742"/>
                <a:gd name="connsiteX535" fmla="*/ 349623 w 597360"/>
                <a:gd name="connsiteY535" fmla="*/ 89414 h 1289742"/>
                <a:gd name="connsiteX536" fmla="*/ 344994 w 597360"/>
                <a:gd name="connsiteY536" fmla="*/ 86651 h 1289742"/>
                <a:gd name="connsiteX537" fmla="*/ 340355 w 597360"/>
                <a:gd name="connsiteY537" fmla="*/ 84070 h 1289742"/>
                <a:gd name="connsiteX538" fmla="*/ 336298 w 597360"/>
                <a:gd name="connsiteY538" fmla="*/ 88251 h 1289742"/>
                <a:gd name="connsiteX539" fmla="*/ 332821 w 597360"/>
                <a:gd name="connsiteY539" fmla="*/ 91852 h 1289742"/>
                <a:gd name="connsiteX540" fmla="*/ 328658 w 597360"/>
                <a:gd name="connsiteY540" fmla="*/ 95271 h 1289742"/>
                <a:gd name="connsiteX541" fmla="*/ 324497 w 597360"/>
                <a:gd name="connsiteY541" fmla="*/ 98548 h 1289742"/>
                <a:gd name="connsiteX542" fmla="*/ 319553 w 597360"/>
                <a:gd name="connsiteY542" fmla="*/ 101320 h 1289742"/>
                <a:gd name="connsiteX543" fmla="*/ 317600 w 597360"/>
                <a:gd name="connsiteY543" fmla="*/ 107482 h 1289742"/>
                <a:gd name="connsiteX544" fmla="*/ 315676 w 597360"/>
                <a:gd name="connsiteY544" fmla="*/ 113759 h 1289742"/>
                <a:gd name="connsiteX545" fmla="*/ 313686 w 597360"/>
                <a:gd name="connsiteY545" fmla="*/ 119789 h 1289742"/>
                <a:gd name="connsiteX546" fmla="*/ 312123 w 597360"/>
                <a:gd name="connsiteY546" fmla="*/ 124961 h 1289742"/>
                <a:gd name="connsiteX547" fmla="*/ 309904 w 597360"/>
                <a:gd name="connsiteY547" fmla="*/ 129219 h 1289742"/>
                <a:gd name="connsiteX548" fmla="*/ 307456 w 597360"/>
                <a:gd name="connsiteY548" fmla="*/ 133790 h 1289742"/>
                <a:gd name="connsiteX549" fmla="*/ 301332 w 597360"/>
                <a:gd name="connsiteY549" fmla="*/ 137086 h 1289742"/>
                <a:gd name="connsiteX550" fmla="*/ 296445 w 597360"/>
                <a:gd name="connsiteY550" fmla="*/ 137581 h 1289742"/>
                <a:gd name="connsiteX551" fmla="*/ 294521 w 597360"/>
                <a:gd name="connsiteY551" fmla="*/ 142220 h 1289742"/>
                <a:gd name="connsiteX552" fmla="*/ 294197 w 597360"/>
                <a:gd name="connsiteY552" fmla="*/ 147211 h 1289742"/>
                <a:gd name="connsiteX553" fmla="*/ 296169 w 597360"/>
                <a:gd name="connsiteY553" fmla="*/ 151593 h 1289742"/>
                <a:gd name="connsiteX554" fmla="*/ 298474 w 597360"/>
                <a:gd name="connsiteY554" fmla="*/ 156669 h 1289742"/>
                <a:gd name="connsiteX555" fmla="*/ 300626 w 597360"/>
                <a:gd name="connsiteY555" fmla="*/ 161403 h 1289742"/>
                <a:gd name="connsiteX556" fmla="*/ 302789 w 597360"/>
                <a:gd name="connsiteY556" fmla="*/ 166137 h 1289742"/>
                <a:gd name="connsiteX557" fmla="*/ 302341 w 597360"/>
                <a:gd name="connsiteY557" fmla="*/ 178748 h 1289742"/>
                <a:gd name="connsiteX558" fmla="*/ 300055 w 597360"/>
                <a:gd name="connsiteY558" fmla="*/ 183806 h 1289742"/>
                <a:gd name="connsiteX559" fmla="*/ 295722 w 597360"/>
                <a:gd name="connsiteY559" fmla="*/ 187283 h 1289742"/>
                <a:gd name="connsiteX560" fmla="*/ 291978 w 597360"/>
                <a:gd name="connsiteY560" fmla="*/ 190474 h 1289742"/>
                <a:gd name="connsiteX561" fmla="*/ 288454 w 597360"/>
                <a:gd name="connsiteY561" fmla="*/ 193979 h 1289742"/>
                <a:gd name="connsiteX562" fmla="*/ 285920 w 597360"/>
                <a:gd name="connsiteY562" fmla="*/ 198075 h 1289742"/>
                <a:gd name="connsiteX563" fmla="*/ 283415 w 597360"/>
                <a:gd name="connsiteY563" fmla="*/ 202294 h 1289742"/>
                <a:gd name="connsiteX564" fmla="*/ 280739 w 597360"/>
                <a:gd name="connsiteY564" fmla="*/ 206247 h 1289742"/>
                <a:gd name="connsiteX565" fmla="*/ 278034 w 597360"/>
                <a:gd name="connsiteY565" fmla="*/ 210190 h 1289742"/>
                <a:gd name="connsiteX566" fmla="*/ 274757 w 597360"/>
                <a:gd name="connsiteY566" fmla="*/ 215353 h 1289742"/>
                <a:gd name="connsiteX567" fmla="*/ 271928 w 597360"/>
                <a:gd name="connsiteY567" fmla="*/ 219935 h 1289742"/>
                <a:gd name="connsiteX568" fmla="*/ 268880 w 597360"/>
                <a:gd name="connsiteY568" fmla="*/ 224030 h 1289742"/>
                <a:gd name="connsiteX569" fmla="*/ 264660 w 597360"/>
                <a:gd name="connsiteY569" fmla="*/ 227736 h 1289742"/>
                <a:gd name="connsiteX570" fmla="*/ 261060 w 597360"/>
                <a:gd name="connsiteY570" fmla="*/ 231060 h 1289742"/>
                <a:gd name="connsiteX571" fmla="*/ 260612 w 597360"/>
                <a:gd name="connsiteY571" fmla="*/ 235841 h 1289742"/>
                <a:gd name="connsiteX572" fmla="*/ 261927 w 597360"/>
                <a:gd name="connsiteY572" fmla="*/ 242014 h 1289742"/>
                <a:gd name="connsiteX573" fmla="*/ 262765 w 597360"/>
                <a:gd name="connsiteY573" fmla="*/ 247700 h 1289742"/>
                <a:gd name="connsiteX574" fmla="*/ 261374 w 597360"/>
                <a:gd name="connsiteY574" fmla="*/ 252491 h 1289742"/>
                <a:gd name="connsiteX575" fmla="*/ 256697 w 597360"/>
                <a:gd name="connsiteY575" fmla="*/ 255282 h 1289742"/>
                <a:gd name="connsiteX576" fmla="*/ 252258 w 597360"/>
                <a:gd name="connsiteY576" fmla="*/ 257930 h 1289742"/>
                <a:gd name="connsiteX577" fmla="*/ 246915 w 597360"/>
                <a:gd name="connsiteY577" fmla="*/ 261102 h 1289742"/>
                <a:gd name="connsiteX578" fmla="*/ 241686 w 597360"/>
                <a:gd name="connsiteY578" fmla="*/ 262816 h 1289742"/>
                <a:gd name="connsiteX579" fmla="*/ 235743 w 597360"/>
                <a:gd name="connsiteY579" fmla="*/ 262673 h 1289742"/>
                <a:gd name="connsiteX580" fmla="*/ 230656 w 597360"/>
                <a:gd name="connsiteY580" fmla="*/ 262540 h 1289742"/>
                <a:gd name="connsiteX581" fmla="*/ 225560 w 597360"/>
                <a:gd name="connsiteY581" fmla="*/ 262397 h 1289742"/>
                <a:gd name="connsiteX582" fmla="*/ 224760 w 597360"/>
                <a:gd name="connsiteY582" fmla="*/ 270312 h 1289742"/>
                <a:gd name="connsiteX583" fmla="*/ 224998 w 597360"/>
                <a:gd name="connsiteY583" fmla="*/ 276570 h 1289742"/>
                <a:gd name="connsiteX584" fmla="*/ 225322 w 597360"/>
                <a:gd name="connsiteY584" fmla="*/ 284924 h 1289742"/>
                <a:gd name="connsiteX585" fmla="*/ 225693 w 597360"/>
                <a:gd name="connsiteY585" fmla="*/ 290601 h 1289742"/>
                <a:gd name="connsiteX586" fmla="*/ 224446 w 597360"/>
                <a:gd name="connsiteY586" fmla="*/ 297335 h 1289742"/>
                <a:gd name="connsiteX587" fmla="*/ 222055 w 597360"/>
                <a:gd name="connsiteY587" fmla="*/ 302888 h 1289742"/>
                <a:gd name="connsiteX588" fmla="*/ 220721 w 597360"/>
                <a:gd name="connsiteY588" fmla="*/ 309517 h 1289742"/>
                <a:gd name="connsiteX589" fmla="*/ 219798 w 597360"/>
                <a:gd name="connsiteY589" fmla="*/ 315689 h 1289742"/>
                <a:gd name="connsiteX590" fmla="*/ 218864 w 597360"/>
                <a:gd name="connsiteY590" fmla="*/ 321862 h 1289742"/>
                <a:gd name="connsiteX591" fmla="*/ 218293 w 597360"/>
                <a:gd name="connsiteY591" fmla="*/ 328072 h 1289742"/>
                <a:gd name="connsiteX592" fmla="*/ 217864 w 597360"/>
                <a:gd name="connsiteY592" fmla="*/ 334301 h 1289742"/>
                <a:gd name="connsiteX593" fmla="*/ 217454 w 597360"/>
                <a:gd name="connsiteY593" fmla="*/ 340340 h 1289742"/>
                <a:gd name="connsiteX594" fmla="*/ 213225 w 597360"/>
                <a:gd name="connsiteY594" fmla="*/ 344122 h 1289742"/>
                <a:gd name="connsiteX595" fmla="*/ 210930 w 597360"/>
                <a:gd name="connsiteY595" fmla="*/ 350208 h 1289742"/>
                <a:gd name="connsiteX596" fmla="*/ 209577 w 597360"/>
                <a:gd name="connsiteY596" fmla="*/ 355485 h 1289742"/>
                <a:gd name="connsiteX597" fmla="*/ 206777 w 597360"/>
                <a:gd name="connsiteY597" fmla="*/ 360476 h 1289742"/>
                <a:gd name="connsiteX598" fmla="*/ 203872 w 597360"/>
                <a:gd name="connsiteY598" fmla="*/ 364400 h 1289742"/>
                <a:gd name="connsiteX599" fmla="*/ 200967 w 597360"/>
                <a:gd name="connsiteY599" fmla="*/ 368315 h 1289742"/>
                <a:gd name="connsiteX600" fmla="*/ 198100 w 597360"/>
                <a:gd name="connsiteY600" fmla="*/ 372239 h 1289742"/>
                <a:gd name="connsiteX601" fmla="*/ 195308 w 597360"/>
                <a:gd name="connsiteY601" fmla="*/ 376345 h 1289742"/>
                <a:gd name="connsiteX602" fmla="*/ 192223 w 597360"/>
                <a:gd name="connsiteY602" fmla="*/ 380888 h 1289742"/>
                <a:gd name="connsiteX603" fmla="*/ 189127 w 597360"/>
                <a:gd name="connsiteY603" fmla="*/ 385422 h 1289742"/>
                <a:gd name="connsiteX604" fmla="*/ 186126 w 597360"/>
                <a:gd name="connsiteY604" fmla="*/ 389956 h 1289742"/>
                <a:gd name="connsiteX605" fmla="*/ 182869 w 597360"/>
                <a:gd name="connsiteY605" fmla="*/ 394909 h 1289742"/>
                <a:gd name="connsiteX606" fmla="*/ 179716 w 597360"/>
                <a:gd name="connsiteY606" fmla="*/ 399671 h 1289742"/>
                <a:gd name="connsiteX607" fmla="*/ 177021 w 597360"/>
                <a:gd name="connsiteY607" fmla="*/ 403748 h 1289742"/>
                <a:gd name="connsiteX608" fmla="*/ 179802 w 597360"/>
                <a:gd name="connsiteY608" fmla="*/ 407996 h 1289742"/>
                <a:gd name="connsiteX609" fmla="*/ 184784 w 597360"/>
                <a:gd name="connsiteY609" fmla="*/ 412130 h 1289742"/>
                <a:gd name="connsiteX610" fmla="*/ 188965 w 597360"/>
                <a:gd name="connsiteY610" fmla="*/ 415369 h 1289742"/>
                <a:gd name="connsiteX611" fmla="*/ 193242 w 597360"/>
                <a:gd name="connsiteY611" fmla="*/ 417673 h 1289742"/>
                <a:gd name="connsiteX612" fmla="*/ 193632 w 597360"/>
                <a:gd name="connsiteY612" fmla="*/ 423131 h 1289742"/>
                <a:gd name="connsiteX613" fmla="*/ 193413 w 597360"/>
                <a:gd name="connsiteY613" fmla="*/ 428399 h 1289742"/>
                <a:gd name="connsiteX614" fmla="*/ 193061 w 597360"/>
                <a:gd name="connsiteY614" fmla="*/ 436762 h 1289742"/>
                <a:gd name="connsiteX615" fmla="*/ 192794 w 597360"/>
                <a:gd name="connsiteY615" fmla="*/ 443039 h 1289742"/>
                <a:gd name="connsiteX616" fmla="*/ 190422 w 597360"/>
                <a:gd name="connsiteY616" fmla="*/ 449125 h 1289742"/>
                <a:gd name="connsiteX617" fmla="*/ 187032 w 597360"/>
                <a:gd name="connsiteY617" fmla="*/ 455107 h 1289742"/>
                <a:gd name="connsiteX618" fmla="*/ 183927 w 597360"/>
                <a:gd name="connsiteY618" fmla="*/ 460584 h 1289742"/>
                <a:gd name="connsiteX619" fmla="*/ 179402 w 597360"/>
                <a:gd name="connsiteY619" fmla="*/ 458631 h 1289742"/>
                <a:gd name="connsiteX620" fmla="*/ 175030 w 597360"/>
                <a:gd name="connsiteY620" fmla="*/ 456726 h 1289742"/>
                <a:gd name="connsiteX621" fmla="*/ 169763 w 597360"/>
                <a:gd name="connsiteY621" fmla="*/ 454678 h 1289742"/>
                <a:gd name="connsiteX622" fmla="*/ 164476 w 597360"/>
                <a:gd name="connsiteY622" fmla="*/ 452964 h 1289742"/>
                <a:gd name="connsiteX623" fmla="*/ 156552 w 597360"/>
                <a:gd name="connsiteY623" fmla="*/ 450306 h 1289742"/>
                <a:gd name="connsiteX624" fmla="*/ 146455 w 597360"/>
                <a:gd name="connsiteY624" fmla="*/ 450954 h 1289742"/>
                <a:gd name="connsiteX625" fmla="*/ 141788 w 597360"/>
                <a:gd name="connsiteY625" fmla="*/ 451983 h 1289742"/>
                <a:gd name="connsiteX626" fmla="*/ 136921 w 597360"/>
                <a:gd name="connsiteY626" fmla="*/ 454792 h 1289742"/>
                <a:gd name="connsiteX627" fmla="*/ 132015 w 597360"/>
                <a:gd name="connsiteY627" fmla="*/ 457860 h 1289742"/>
                <a:gd name="connsiteX628" fmla="*/ 128834 w 597360"/>
                <a:gd name="connsiteY628" fmla="*/ 461660 h 1289742"/>
                <a:gd name="connsiteX629" fmla="*/ 125852 w 597360"/>
                <a:gd name="connsiteY629" fmla="*/ 465594 h 1289742"/>
                <a:gd name="connsiteX630" fmla="*/ 122909 w 597360"/>
                <a:gd name="connsiteY630" fmla="*/ 469480 h 1289742"/>
                <a:gd name="connsiteX631" fmla="*/ 119928 w 597360"/>
                <a:gd name="connsiteY631" fmla="*/ 473357 h 1289742"/>
                <a:gd name="connsiteX632" fmla="*/ 116946 w 597360"/>
                <a:gd name="connsiteY632" fmla="*/ 477224 h 1289742"/>
                <a:gd name="connsiteX633" fmla="*/ 113927 w 597360"/>
                <a:gd name="connsiteY633" fmla="*/ 481091 h 1289742"/>
                <a:gd name="connsiteX634" fmla="*/ 111346 w 597360"/>
                <a:gd name="connsiteY634" fmla="*/ 485673 h 1289742"/>
                <a:gd name="connsiteX635" fmla="*/ 108136 w 597360"/>
                <a:gd name="connsiteY635" fmla="*/ 489330 h 1289742"/>
                <a:gd name="connsiteX636" fmla="*/ 105326 w 597360"/>
                <a:gd name="connsiteY636" fmla="*/ 494855 h 1289742"/>
                <a:gd name="connsiteX637" fmla="*/ 105983 w 597360"/>
                <a:gd name="connsiteY637" fmla="*/ 499665 h 1289742"/>
                <a:gd name="connsiteX638" fmla="*/ 105383 w 597360"/>
                <a:gd name="connsiteY638" fmla="*/ 504646 h 1289742"/>
                <a:gd name="connsiteX639" fmla="*/ 102411 w 597360"/>
                <a:gd name="connsiteY639" fmla="*/ 509295 h 1289742"/>
                <a:gd name="connsiteX640" fmla="*/ 99640 w 597360"/>
                <a:gd name="connsiteY640" fmla="*/ 513733 h 1289742"/>
                <a:gd name="connsiteX641" fmla="*/ 96192 w 597360"/>
                <a:gd name="connsiteY641" fmla="*/ 519038 h 1289742"/>
                <a:gd name="connsiteX642" fmla="*/ 94668 w 597360"/>
                <a:gd name="connsiteY642" fmla="*/ 523887 h 1289742"/>
                <a:gd name="connsiteX643" fmla="*/ 96373 w 597360"/>
                <a:gd name="connsiteY643" fmla="*/ 529716 h 1289742"/>
                <a:gd name="connsiteX644" fmla="*/ 97954 w 597360"/>
                <a:gd name="connsiteY644" fmla="*/ 535507 h 1289742"/>
                <a:gd name="connsiteX645" fmla="*/ 99249 w 597360"/>
                <a:gd name="connsiteY645" fmla="*/ 540413 h 1289742"/>
                <a:gd name="connsiteX646" fmla="*/ 100468 w 597360"/>
                <a:gd name="connsiteY646" fmla="*/ 545023 h 1289742"/>
                <a:gd name="connsiteX647" fmla="*/ 99935 w 597360"/>
                <a:gd name="connsiteY647" fmla="*/ 550414 h 1289742"/>
                <a:gd name="connsiteX648" fmla="*/ 96639 w 597360"/>
                <a:gd name="connsiteY648" fmla="*/ 554272 h 1289742"/>
                <a:gd name="connsiteX649" fmla="*/ 94125 w 597360"/>
                <a:gd name="connsiteY649" fmla="*/ 559082 h 1289742"/>
                <a:gd name="connsiteX650" fmla="*/ 94525 w 597360"/>
                <a:gd name="connsiteY650" fmla="*/ 564025 h 1289742"/>
                <a:gd name="connsiteX651" fmla="*/ 94982 w 597360"/>
                <a:gd name="connsiteY651" fmla="*/ 569778 h 1289742"/>
                <a:gd name="connsiteX652" fmla="*/ 93210 w 597360"/>
                <a:gd name="connsiteY652" fmla="*/ 575922 h 1289742"/>
                <a:gd name="connsiteX653" fmla="*/ 90858 w 597360"/>
                <a:gd name="connsiteY653" fmla="*/ 581989 h 1289742"/>
                <a:gd name="connsiteX654" fmla="*/ 90410 w 597360"/>
                <a:gd name="connsiteY654" fmla="*/ 588295 h 1289742"/>
                <a:gd name="connsiteX655" fmla="*/ 91810 w 597360"/>
                <a:gd name="connsiteY655" fmla="*/ 594086 h 1289742"/>
                <a:gd name="connsiteX656" fmla="*/ 92820 w 597360"/>
                <a:gd name="connsiteY656" fmla="*/ 599191 h 1289742"/>
                <a:gd name="connsiteX657" fmla="*/ 94115 w 597360"/>
                <a:gd name="connsiteY657" fmla="*/ 605706 h 1289742"/>
                <a:gd name="connsiteX658" fmla="*/ 95420 w 597360"/>
                <a:gd name="connsiteY658" fmla="*/ 612222 h 1289742"/>
                <a:gd name="connsiteX659" fmla="*/ 96525 w 597360"/>
                <a:gd name="connsiteY659" fmla="*/ 617689 h 1289742"/>
                <a:gd name="connsiteX660" fmla="*/ 95801 w 597360"/>
                <a:gd name="connsiteY660" fmla="*/ 622880 h 1289742"/>
                <a:gd name="connsiteX661" fmla="*/ 94077 w 597360"/>
                <a:gd name="connsiteY661" fmla="*/ 629043 h 1289742"/>
                <a:gd name="connsiteX662" fmla="*/ 92362 w 597360"/>
                <a:gd name="connsiteY662" fmla="*/ 635206 h 1289742"/>
                <a:gd name="connsiteX663" fmla="*/ 90629 w 597360"/>
                <a:gd name="connsiteY663" fmla="*/ 641368 h 1289742"/>
                <a:gd name="connsiteX664" fmla="*/ 88381 w 597360"/>
                <a:gd name="connsiteY664" fmla="*/ 649598 h 1289742"/>
                <a:gd name="connsiteX665" fmla="*/ 86714 w 597360"/>
                <a:gd name="connsiteY665" fmla="*/ 655770 h 1289742"/>
                <a:gd name="connsiteX666" fmla="*/ 85038 w 597360"/>
                <a:gd name="connsiteY666" fmla="*/ 661952 h 1289742"/>
                <a:gd name="connsiteX667" fmla="*/ 83352 w 597360"/>
                <a:gd name="connsiteY667" fmla="*/ 668124 h 1289742"/>
                <a:gd name="connsiteX668" fmla="*/ 85276 w 597360"/>
                <a:gd name="connsiteY668" fmla="*/ 673458 h 1289742"/>
                <a:gd name="connsiteX669" fmla="*/ 88591 w 597360"/>
                <a:gd name="connsiteY669" fmla="*/ 678630 h 1289742"/>
                <a:gd name="connsiteX670" fmla="*/ 91925 w 597360"/>
                <a:gd name="connsiteY670" fmla="*/ 683802 h 1289742"/>
                <a:gd name="connsiteX671" fmla="*/ 96487 w 597360"/>
                <a:gd name="connsiteY671" fmla="*/ 686869 h 1289742"/>
                <a:gd name="connsiteX672" fmla="*/ 101297 w 597360"/>
                <a:gd name="connsiteY672" fmla="*/ 687879 h 1289742"/>
                <a:gd name="connsiteX673" fmla="*/ 103707 w 597360"/>
                <a:gd name="connsiteY673" fmla="*/ 692651 h 1289742"/>
                <a:gd name="connsiteX674" fmla="*/ 106135 w 597360"/>
                <a:gd name="connsiteY674" fmla="*/ 697423 h 1289742"/>
                <a:gd name="connsiteX675" fmla="*/ 108564 w 597360"/>
                <a:gd name="connsiteY675" fmla="*/ 702195 h 1289742"/>
                <a:gd name="connsiteX676" fmla="*/ 111003 w 597360"/>
                <a:gd name="connsiteY676" fmla="*/ 706967 h 1289742"/>
                <a:gd name="connsiteX677" fmla="*/ 110441 w 597360"/>
                <a:gd name="connsiteY677" fmla="*/ 712129 h 1289742"/>
                <a:gd name="connsiteX678" fmla="*/ 108441 w 597360"/>
                <a:gd name="connsiteY678" fmla="*/ 717778 h 1289742"/>
                <a:gd name="connsiteX679" fmla="*/ 106259 w 597360"/>
                <a:gd name="connsiteY679" fmla="*/ 723912 h 1289742"/>
                <a:gd name="connsiteX680" fmla="*/ 102764 w 597360"/>
                <a:gd name="connsiteY680" fmla="*/ 727569 h 1289742"/>
                <a:gd name="connsiteX681" fmla="*/ 101221 w 597360"/>
                <a:gd name="connsiteY681" fmla="*/ 732961 h 1289742"/>
                <a:gd name="connsiteX682" fmla="*/ 98087 w 597360"/>
                <a:gd name="connsiteY682" fmla="*/ 736694 h 1289742"/>
                <a:gd name="connsiteX683" fmla="*/ 92820 w 597360"/>
                <a:gd name="connsiteY683" fmla="*/ 736066 h 1289742"/>
                <a:gd name="connsiteX684" fmla="*/ 87819 w 597360"/>
                <a:gd name="connsiteY684" fmla="*/ 736066 h 1289742"/>
                <a:gd name="connsiteX685" fmla="*/ 82685 w 597360"/>
                <a:gd name="connsiteY685" fmla="*/ 737237 h 1289742"/>
                <a:gd name="connsiteX686" fmla="*/ 79971 w 597360"/>
                <a:gd name="connsiteY686" fmla="*/ 741400 h 1289742"/>
                <a:gd name="connsiteX687" fmla="*/ 81447 w 597360"/>
                <a:gd name="connsiteY687" fmla="*/ 746619 h 1289742"/>
                <a:gd name="connsiteX688" fmla="*/ 82094 w 597360"/>
                <a:gd name="connsiteY688" fmla="*/ 751725 h 1289742"/>
                <a:gd name="connsiteX689" fmla="*/ 82361 w 597360"/>
                <a:gd name="connsiteY689" fmla="*/ 757097 h 1289742"/>
                <a:gd name="connsiteX690" fmla="*/ 83523 w 597360"/>
                <a:gd name="connsiteY690" fmla="*/ 763898 h 1289742"/>
                <a:gd name="connsiteX691" fmla="*/ 85066 w 597360"/>
                <a:gd name="connsiteY691" fmla="*/ 768508 h 1289742"/>
                <a:gd name="connsiteX692" fmla="*/ 87257 w 597360"/>
                <a:gd name="connsiteY692" fmla="*/ 772851 h 1289742"/>
                <a:gd name="connsiteX693" fmla="*/ 87657 w 597360"/>
                <a:gd name="connsiteY693" fmla="*/ 777642 h 1289742"/>
                <a:gd name="connsiteX694" fmla="*/ 89477 w 597360"/>
                <a:gd name="connsiteY694" fmla="*/ 782510 h 1289742"/>
                <a:gd name="connsiteX695" fmla="*/ 90839 w 597360"/>
                <a:gd name="connsiteY695" fmla="*/ 787501 h 1289742"/>
                <a:gd name="connsiteX696" fmla="*/ 90420 w 597360"/>
                <a:gd name="connsiteY696" fmla="*/ 792387 h 1289742"/>
                <a:gd name="connsiteX697" fmla="*/ 89648 w 597360"/>
                <a:gd name="connsiteY697" fmla="*/ 797502 h 1289742"/>
                <a:gd name="connsiteX698" fmla="*/ 87019 w 597360"/>
                <a:gd name="connsiteY698" fmla="*/ 802131 h 1289742"/>
                <a:gd name="connsiteX699" fmla="*/ 83571 w 597360"/>
                <a:gd name="connsiteY699" fmla="*/ 805693 h 1289742"/>
                <a:gd name="connsiteX700" fmla="*/ 82980 w 597360"/>
                <a:gd name="connsiteY700" fmla="*/ 810723 h 1289742"/>
                <a:gd name="connsiteX701" fmla="*/ 83723 w 597360"/>
                <a:gd name="connsiteY701" fmla="*/ 815504 h 1289742"/>
                <a:gd name="connsiteX702" fmla="*/ 83133 w 597360"/>
                <a:gd name="connsiteY702" fmla="*/ 821400 h 1289742"/>
                <a:gd name="connsiteX703" fmla="*/ 81428 w 597360"/>
                <a:gd name="connsiteY703" fmla="*/ 826563 h 1289742"/>
                <a:gd name="connsiteX704" fmla="*/ 78828 w 597360"/>
                <a:gd name="connsiteY704" fmla="*/ 831439 h 1289742"/>
                <a:gd name="connsiteX705" fmla="*/ 75294 w 597360"/>
                <a:gd name="connsiteY705" fmla="*/ 835154 h 1289742"/>
                <a:gd name="connsiteX706" fmla="*/ 72226 w 597360"/>
                <a:gd name="connsiteY706" fmla="*/ 839050 h 1289742"/>
                <a:gd name="connsiteX707" fmla="*/ 67817 w 597360"/>
                <a:gd name="connsiteY707" fmla="*/ 841536 h 1289742"/>
                <a:gd name="connsiteX708" fmla="*/ 64340 w 597360"/>
                <a:gd name="connsiteY708" fmla="*/ 844803 h 1289742"/>
                <a:gd name="connsiteX709" fmla="*/ 59168 w 597360"/>
                <a:gd name="connsiteY709" fmla="*/ 844965 h 1289742"/>
                <a:gd name="connsiteX710" fmla="*/ 54758 w 597360"/>
                <a:gd name="connsiteY710" fmla="*/ 842974 h 1289742"/>
                <a:gd name="connsiteX711" fmla="*/ 50377 w 597360"/>
                <a:gd name="connsiteY711" fmla="*/ 844975 h 1289742"/>
                <a:gd name="connsiteX712" fmla="*/ 49224 w 597360"/>
                <a:gd name="connsiteY712" fmla="*/ 849832 h 1289742"/>
                <a:gd name="connsiteX713" fmla="*/ 51805 w 597360"/>
                <a:gd name="connsiteY713" fmla="*/ 854833 h 1289742"/>
                <a:gd name="connsiteX714" fmla="*/ 50805 w 597360"/>
                <a:gd name="connsiteY714" fmla="*/ 860253 h 1289742"/>
                <a:gd name="connsiteX715" fmla="*/ 47842 w 597360"/>
                <a:gd name="connsiteY715" fmla="*/ 864167 h 1289742"/>
                <a:gd name="connsiteX716" fmla="*/ 43481 w 597360"/>
                <a:gd name="connsiteY716" fmla="*/ 867054 h 1289742"/>
                <a:gd name="connsiteX717" fmla="*/ 39023 w 597360"/>
                <a:gd name="connsiteY717" fmla="*/ 869397 h 1289742"/>
                <a:gd name="connsiteX718" fmla="*/ 38204 w 597360"/>
                <a:gd name="connsiteY718" fmla="*/ 874321 h 1289742"/>
                <a:gd name="connsiteX719" fmla="*/ 38756 w 597360"/>
                <a:gd name="connsiteY719" fmla="*/ 879141 h 1289742"/>
                <a:gd name="connsiteX720" fmla="*/ 39889 w 597360"/>
                <a:gd name="connsiteY720" fmla="*/ 884113 h 1289742"/>
                <a:gd name="connsiteX721" fmla="*/ 39880 w 597360"/>
                <a:gd name="connsiteY721" fmla="*/ 888961 h 1289742"/>
                <a:gd name="connsiteX722" fmla="*/ 40756 w 597360"/>
                <a:gd name="connsiteY722" fmla="*/ 895067 h 1289742"/>
                <a:gd name="connsiteX723" fmla="*/ 40718 w 597360"/>
                <a:gd name="connsiteY723" fmla="*/ 901229 h 1289742"/>
                <a:gd name="connsiteX724" fmla="*/ 40089 w 597360"/>
                <a:gd name="connsiteY724" fmla="*/ 905954 h 1289742"/>
                <a:gd name="connsiteX725" fmla="*/ 37670 w 597360"/>
                <a:gd name="connsiteY725" fmla="*/ 910630 h 1289742"/>
                <a:gd name="connsiteX726" fmla="*/ 36775 w 597360"/>
                <a:gd name="connsiteY726" fmla="*/ 915631 h 1289742"/>
                <a:gd name="connsiteX727" fmla="*/ 35651 w 597360"/>
                <a:gd name="connsiteY727" fmla="*/ 920374 h 1289742"/>
                <a:gd name="connsiteX728" fmla="*/ 32765 w 597360"/>
                <a:gd name="connsiteY728" fmla="*/ 924765 h 1289742"/>
                <a:gd name="connsiteX729" fmla="*/ 30631 w 597360"/>
                <a:gd name="connsiteY729" fmla="*/ 929461 h 1289742"/>
                <a:gd name="connsiteX730" fmla="*/ 29250 w 597360"/>
                <a:gd name="connsiteY730" fmla="*/ 934081 h 1289742"/>
                <a:gd name="connsiteX731" fmla="*/ 25678 w 597360"/>
                <a:gd name="connsiteY731" fmla="*/ 937615 h 1289742"/>
                <a:gd name="connsiteX732" fmla="*/ 20992 w 597360"/>
                <a:gd name="connsiteY732" fmla="*/ 938501 h 1289742"/>
                <a:gd name="connsiteX733" fmla="*/ 19830 w 597360"/>
                <a:gd name="connsiteY733" fmla="*/ 929071 h 1289742"/>
                <a:gd name="connsiteX734" fmla="*/ 18763 w 597360"/>
                <a:gd name="connsiteY734" fmla="*/ 924270 h 1289742"/>
                <a:gd name="connsiteX735" fmla="*/ 17144 w 597360"/>
                <a:gd name="connsiteY735" fmla="*/ 919393 h 1289742"/>
                <a:gd name="connsiteX736" fmla="*/ 13629 w 597360"/>
                <a:gd name="connsiteY736" fmla="*/ 916126 h 1289742"/>
                <a:gd name="connsiteX737" fmla="*/ 8819 w 597360"/>
                <a:gd name="connsiteY737" fmla="*/ 916707 h 1289742"/>
                <a:gd name="connsiteX738" fmla="*/ 5781 w 597360"/>
                <a:gd name="connsiteY738" fmla="*/ 920803 h 1289742"/>
                <a:gd name="connsiteX739" fmla="*/ 2361 w 597360"/>
                <a:gd name="connsiteY739" fmla="*/ 926633 h 1289742"/>
                <a:gd name="connsiteX740" fmla="*/ 2056 w 597360"/>
                <a:gd name="connsiteY740" fmla="*/ 931462 h 1289742"/>
                <a:gd name="connsiteX741" fmla="*/ 1323 w 597360"/>
                <a:gd name="connsiteY741" fmla="*/ 936929 h 1289742"/>
                <a:gd name="connsiteX742" fmla="*/ 4514 w 597360"/>
                <a:gd name="connsiteY742" fmla="*/ 941539 h 1289742"/>
                <a:gd name="connsiteX743" fmla="*/ 1875 w 597360"/>
                <a:gd name="connsiteY743" fmla="*/ 945987 h 1289742"/>
                <a:gd name="connsiteX744" fmla="*/ 2952 w 597360"/>
                <a:gd name="connsiteY744" fmla="*/ 952169 h 1289742"/>
                <a:gd name="connsiteX745" fmla="*/ 5542 w 597360"/>
                <a:gd name="connsiteY745" fmla="*/ 956855 h 1289742"/>
                <a:gd name="connsiteX746" fmla="*/ 6152 w 597360"/>
                <a:gd name="connsiteY746" fmla="*/ 963332 h 1289742"/>
                <a:gd name="connsiteX747" fmla="*/ 6200 w 597360"/>
                <a:gd name="connsiteY747" fmla="*/ 968133 h 1289742"/>
                <a:gd name="connsiteX748" fmla="*/ 2989 w 597360"/>
                <a:gd name="connsiteY748" fmla="*/ 971847 h 1289742"/>
                <a:gd name="connsiteX749" fmla="*/ 5466 w 597360"/>
                <a:gd name="connsiteY749" fmla="*/ 976458 h 1289742"/>
                <a:gd name="connsiteX750" fmla="*/ 2170 w 597360"/>
                <a:gd name="connsiteY750" fmla="*/ 980211 h 1289742"/>
                <a:gd name="connsiteX751" fmla="*/ -11 w 597360"/>
                <a:gd name="connsiteY751" fmla="*/ 986450 h 1289742"/>
                <a:gd name="connsiteX752" fmla="*/ 4808 w 597360"/>
                <a:gd name="connsiteY752" fmla="*/ 986954 h 1289742"/>
                <a:gd name="connsiteX753" fmla="*/ 8533 w 597360"/>
                <a:gd name="connsiteY753" fmla="*/ 991517 h 1289742"/>
                <a:gd name="connsiteX754" fmla="*/ 8562 w 597360"/>
                <a:gd name="connsiteY754" fmla="*/ 998451 h 1289742"/>
                <a:gd name="connsiteX755" fmla="*/ 7638 w 597360"/>
                <a:gd name="connsiteY755" fmla="*/ 1004604 h 1289742"/>
                <a:gd name="connsiteX756" fmla="*/ 6266 w 597360"/>
                <a:gd name="connsiteY756" fmla="*/ 1010681 h 1289742"/>
                <a:gd name="connsiteX757" fmla="*/ 9371 w 597360"/>
                <a:gd name="connsiteY757" fmla="*/ 1018520 h 1289742"/>
                <a:gd name="connsiteX758" fmla="*/ 9809 w 597360"/>
                <a:gd name="connsiteY758" fmla="*/ 1023568 h 1289742"/>
                <a:gd name="connsiteX759" fmla="*/ 11019 w 597360"/>
                <a:gd name="connsiteY759" fmla="*/ 1028607 h 1289742"/>
                <a:gd name="connsiteX760" fmla="*/ 16448 w 597360"/>
                <a:gd name="connsiteY760" fmla="*/ 1031426 h 1289742"/>
                <a:gd name="connsiteX761" fmla="*/ 18115 w 597360"/>
                <a:gd name="connsiteY761" fmla="*/ 1035941 h 1289742"/>
                <a:gd name="connsiteX762" fmla="*/ 16401 w 597360"/>
                <a:gd name="connsiteY762" fmla="*/ 1040504 h 1289742"/>
                <a:gd name="connsiteX763" fmla="*/ 18896 w 597360"/>
                <a:gd name="connsiteY763" fmla="*/ 1045019 h 1289742"/>
                <a:gd name="connsiteX764" fmla="*/ 16296 w 597360"/>
                <a:gd name="connsiteY764" fmla="*/ 1050010 h 1289742"/>
                <a:gd name="connsiteX765" fmla="*/ 18048 w 597360"/>
                <a:gd name="connsiteY765" fmla="*/ 1054658 h 1289742"/>
                <a:gd name="connsiteX766" fmla="*/ 22878 w 597360"/>
                <a:gd name="connsiteY766" fmla="*/ 1057963 h 1289742"/>
                <a:gd name="connsiteX767" fmla="*/ 23982 w 597360"/>
                <a:gd name="connsiteY767" fmla="*/ 1064450 h 1289742"/>
                <a:gd name="connsiteX768" fmla="*/ 24897 w 597360"/>
                <a:gd name="connsiteY768" fmla="*/ 1069346 h 1289742"/>
                <a:gd name="connsiteX769" fmla="*/ 24221 w 597360"/>
                <a:gd name="connsiteY769" fmla="*/ 1075270 h 1289742"/>
                <a:gd name="connsiteX770" fmla="*/ 23125 w 597360"/>
                <a:gd name="connsiteY770" fmla="*/ 1081557 h 1289742"/>
                <a:gd name="connsiteX771" fmla="*/ 24801 w 597360"/>
                <a:gd name="connsiteY771" fmla="*/ 1086052 h 1289742"/>
                <a:gd name="connsiteX772" fmla="*/ 29907 w 597360"/>
                <a:gd name="connsiteY772" fmla="*/ 1080480 h 1289742"/>
                <a:gd name="connsiteX773" fmla="*/ 32069 w 597360"/>
                <a:gd name="connsiteY773" fmla="*/ 1084795 h 1289742"/>
                <a:gd name="connsiteX774" fmla="*/ 28964 w 597360"/>
                <a:gd name="connsiteY774" fmla="*/ 1090386 h 1289742"/>
                <a:gd name="connsiteX775" fmla="*/ 33832 w 597360"/>
                <a:gd name="connsiteY775" fmla="*/ 1092787 h 1289742"/>
                <a:gd name="connsiteX776" fmla="*/ 30412 w 597360"/>
                <a:gd name="connsiteY776" fmla="*/ 1097244 h 1289742"/>
                <a:gd name="connsiteX777" fmla="*/ 31717 w 597360"/>
                <a:gd name="connsiteY777" fmla="*/ 1101892 h 1289742"/>
                <a:gd name="connsiteX778" fmla="*/ 32574 w 597360"/>
                <a:gd name="connsiteY778" fmla="*/ 1106588 h 1289742"/>
                <a:gd name="connsiteX779" fmla="*/ 33755 w 597360"/>
                <a:gd name="connsiteY779" fmla="*/ 1111570 h 1289742"/>
                <a:gd name="connsiteX780" fmla="*/ 35755 w 597360"/>
                <a:gd name="connsiteY780" fmla="*/ 1117294 h 1289742"/>
                <a:gd name="connsiteX781" fmla="*/ 37308 w 597360"/>
                <a:gd name="connsiteY781" fmla="*/ 1121838 h 1289742"/>
                <a:gd name="connsiteX782" fmla="*/ 38613 w 597360"/>
                <a:gd name="connsiteY782" fmla="*/ 1128848 h 1289742"/>
                <a:gd name="connsiteX783" fmla="*/ 40604 w 597360"/>
                <a:gd name="connsiteY783" fmla="*/ 1133220 h 1289742"/>
                <a:gd name="connsiteX784" fmla="*/ 44633 w 597360"/>
                <a:gd name="connsiteY784" fmla="*/ 1136506 h 1289742"/>
                <a:gd name="connsiteX785" fmla="*/ 47690 w 597360"/>
                <a:gd name="connsiteY785" fmla="*/ 1140174 h 1289742"/>
                <a:gd name="connsiteX786" fmla="*/ 50157 w 597360"/>
                <a:gd name="connsiteY786" fmla="*/ 1144736 h 1289742"/>
                <a:gd name="connsiteX787" fmla="*/ 50605 w 597360"/>
                <a:gd name="connsiteY787" fmla="*/ 1151213 h 1289742"/>
                <a:gd name="connsiteX788" fmla="*/ 52548 w 597360"/>
                <a:gd name="connsiteY788" fmla="*/ 1156480 h 1289742"/>
                <a:gd name="connsiteX789" fmla="*/ 55425 w 597360"/>
                <a:gd name="connsiteY789" fmla="*/ 1161005 h 1289742"/>
                <a:gd name="connsiteX790" fmla="*/ 60559 w 597360"/>
                <a:gd name="connsiteY790" fmla="*/ 1160557 h 1289742"/>
                <a:gd name="connsiteX791" fmla="*/ 63149 w 597360"/>
                <a:gd name="connsiteY791" fmla="*/ 1165453 h 1289742"/>
                <a:gd name="connsiteX792" fmla="*/ 63911 w 597360"/>
                <a:gd name="connsiteY792" fmla="*/ 1173444 h 1289742"/>
                <a:gd name="connsiteX793" fmla="*/ 62292 w 597360"/>
                <a:gd name="connsiteY793" fmla="*/ 1178140 h 1289742"/>
                <a:gd name="connsiteX794" fmla="*/ 55825 w 597360"/>
                <a:gd name="connsiteY794" fmla="*/ 1177721 h 1289742"/>
                <a:gd name="connsiteX795" fmla="*/ 50138 w 597360"/>
                <a:gd name="connsiteY795" fmla="*/ 1177873 h 1289742"/>
                <a:gd name="connsiteX796" fmla="*/ 47319 w 597360"/>
                <a:gd name="connsiteY796" fmla="*/ 1182760 h 1289742"/>
                <a:gd name="connsiteX797" fmla="*/ 50062 w 597360"/>
                <a:gd name="connsiteY797" fmla="*/ 1187560 h 1289742"/>
                <a:gd name="connsiteX798" fmla="*/ 52148 w 597360"/>
                <a:gd name="connsiteY798" fmla="*/ 1192075 h 1289742"/>
                <a:gd name="connsiteX799" fmla="*/ 54939 w 597360"/>
                <a:gd name="connsiteY799" fmla="*/ 1195990 h 1289742"/>
                <a:gd name="connsiteX800" fmla="*/ 51157 w 597360"/>
                <a:gd name="connsiteY800" fmla="*/ 1199276 h 1289742"/>
                <a:gd name="connsiteX801" fmla="*/ 47405 w 597360"/>
                <a:gd name="connsiteY801" fmla="*/ 1195971 h 1289742"/>
                <a:gd name="connsiteX802" fmla="*/ 42547 w 597360"/>
                <a:gd name="connsiteY802" fmla="*/ 1194828 h 1289742"/>
                <a:gd name="connsiteX803" fmla="*/ 37079 w 597360"/>
                <a:gd name="connsiteY803" fmla="*/ 1192808 h 1289742"/>
                <a:gd name="connsiteX804" fmla="*/ 39442 w 597360"/>
                <a:gd name="connsiteY804" fmla="*/ 1197066 h 1289742"/>
                <a:gd name="connsiteX805" fmla="*/ 40546 w 597360"/>
                <a:gd name="connsiteY805" fmla="*/ 1202343 h 1289742"/>
                <a:gd name="connsiteX806" fmla="*/ 41280 w 597360"/>
                <a:gd name="connsiteY806" fmla="*/ 1207992 h 1289742"/>
                <a:gd name="connsiteX807" fmla="*/ 43185 w 597360"/>
                <a:gd name="connsiteY807" fmla="*/ 1212497 h 1289742"/>
                <a:gd name="connsiteX808" fmla="*/ 45576 w 597360"/>
                <a:gd name="connsiteY808" fmla="*/ 1217050 h 1289742"/>
                <a:gd name="connsiteX809" fmla="*/ 46223 w 597360"/>
                <a:gd name="connsiteY809" fmla="*/ 1222917 h 1289742"/>
                <a:gd name="connsiteX810" fmla="*/ 48557 w 597360"/>
                <a:gd name="connsiteY810" fmla="*/ 1228804 h 1289742"/>
                <a:gd name="connsiteX811" fmla="*/ 50977 w 597360"/>
                <a:gd name="connsiteY811" fmla="*/ 1233947 h 1289742"/>
                <a:gd name="connsiteX812" fmla="*/ 53919 w 597360"/>
                <a:gd name="connsiteY812" fmla="*/ 1237748 h 1289742"/>
                <a:gd name="connsiteX813" fmla="*/ 56111 w 597360"/>
                <a:gd name="connsiteY813" fmla="*/ 1243920 h 1289742"/>
                <a:gd name="connsiteX814" fmla="*/ 57034 w 597360"/>
                <a:gd name="connsiteY814" fmla="*/ 1250025 h 1289742"/>
                <a:gd name="connsiteX815" fmla="*/ 61121 w 597360"/>
                <a:gd name="connsiteY815" fmla="*/ 1254969 h 1289742"/>
                <a:gd name="connsiteX816" fmla="*/ 58377 w 597360"/>
                <a:gd name="connsiteY816" fmla="*/ 1259150 h 1289742"/>
                <a:gd name="connsiteX817" fmla="*/ 54548 w 597360"/>
                <a:gd name="connsiteY817" fmla="*/ 1262865 h 1289742"/>
                <a:gd name="connsiteX818" fmla="*/ 52233 w 597360"/>
                <a:gd name="connsiteY818" fmla="*/ 1267046 h 1289742"/>
                <a:gd name="connsiteX819" fmla="*/ 53376 w 597360"/>
                <a:gd name="connsiteY819" fmla="*/ 1273057 h 1289742"/>
                <a:gd name="connsiteX820" fmla="*/ 53577 w 597360"/>
                <a:gd name="connsiteY820" fmla="*/ 1278762 h 1289742"/>
                <a:gd name="connsiteX821" fmla="*/ 48728 w 597360"/>
                <a:gd name="connsiteY821" fmla="*/ 1278238 h 1289742"/>
                <a:gd name="connsiteX822" fmla="*/ 45652 w 597360"/>
                <a:gd name="connsiteY822" fmla="*/ 1282077 h 1289742"/>
                <a:gd name="connsiteX823" fmla="*/ 50510 w 597360"/>
                <a:gd name="connsiteY823" fmla="*/ 1282610 h 1289742"/>
                <a:gd name="connsiteX824" fmla="*/ 55853 w 597360"/>
                <a:gd name="connsiteY824" fmla="*/ 1282353 h 1289742"/>
                <a:gd name="connsiteX825" fmla="*/ 60235 w 597360"/>
                <a:gd name="connsiteY825" fmla="*/ 1284925 h 1289742"/>
                <a:gd name="connsiteX826" fmla="*/ 64711 w 597360"/>
                <a:gd name="connsiteY826" fmla="*/ 1286677 h 1289742"/>
                <a:gd name="connsiteX827" fmla="*/ 70246 w 597360"/>
                <a:gd name="connsiteY827" fmla="*/ 1289440 h 1289742"/>
                <a:gd name="connsiteX828" fmla="*/ 238457 w 597360"/>
                <a:gd name="connsiteY828" fmla="*/ 1219498 h 1289742"/>
                <a:gd name="connsiteX829" fmla="*/ 242591 w 597360"/>
                <a:gd name="connsiteY829" fmla="*/ 1216945 h 1289742"/>
                <a:gd name="connsiteX830" fmla="*/ 244315 w 597360"/>
                <a:gd name="connsiteY830" fmla="*/ 1211363 h 1289742"/>
                <a:gd name="connsiteX831" fmla="*/ 246077 w 597360"/>
                <a:gd name="connsiteY831" fmla="*/ 1206496 h 1289742"/>
                <a:gd name="connsiteX832" fmla="*/ 248916 w 597360"/>
                <a:gd name="connsiteY832" fmla="*/ 1200267 h 1289742"/>
                <a:gd name="connsiteX833" fmla="*/ 250639 w 597360"/>
                <a:gd name="connsiteY833" fmla="*/ 1193971 h 1289742"/>
                <a:gd name="connsiteX834" fmla="*/ 252354 w 597360"/>
                <a:gd name="connsiteY834" fmla="*/ 1187675 h 1289742"/>
                <a:gd name="connsiteX835" fmla="*/ 255002 w 597360"/>
                <a:gd name="connsiteY835" fmla="*/ 1183112 h 1289742"/>
                <a:gd name="connsiteX836" fmla="*/ 256107 w 597360"/>
                <a:gd name="connsiteY836" fmla="*/ 1177226 h 1289742"/>
                <a:gd name="connsiteX837" fmla="*/ 257888 w 597360"/>
                <a:gd name="connsiteY837" fmla="*/ 1171863 h 1289742"/>
                <a:gd name="connsiteX838" fmla="*/ 259879 w 597360"/>
                <a:gd name="connsiteY838" fmla="*/ 1166786 h 1289742"/>
                <a:gd name="connsiteX839" fmla="*/ 261813 w 597360"/>
                <a:gd name="connsiteY839" fmla="*/ 1161852 h 1289742"/>
                <a:gd name="connsiteX840" fmla="*/ 266422 w 597360"/>
                <a:gd name="connsiteY840" fmla="*/ 1159309 h 1289742"/>
                <a:gd name="connsiteX841" fmla="*/ 266756 w 597360"/>
                <a:gd name="connsiteY841" fmla="*/ 1154375 h 1289742"/>
                <a:gd name="connsiteX842" fmla="*/ 267756 w 597360"/>
                <a:gd name="connsiteY842" fmla="*/ 1148041 h 1289742"/>
                <a:gd name="connsiteX843" fmla="*/ 270709 w 597360"/>
                <a:gd name="connsiteY843" fmla="*/ 1141955 h 1289742"/>
                <a:gd name="connsiteX844" fmla="*/ 272785 w 597360"/>
                <a:gd name="connsiteY844" fmla="*/ 1137659 h 1289742"/>
                <a:gd name="connsiteX845" fmla="*/ 275690 w 597360"/>
                <a:gd name="connsiteY845" fmla="*/ 1131610 h 1289742"/>
                <a:gd name="connsiteX846" fmla="*/ 277786 w 597360"/>
                <a:gd name="connsiteY846" fmla="*/ 1127267 h 1289742"/>
                <a:gd name="connsiteX847" fmla="*/ 278205 w 597360"/>
                <a:gd name="connsiteY847" fmla="*/ 1120904 h 1289742"/>
                <a:gd name="connsiteX848" fmla="*/ 279881 w 597360"/>
                <a:gd name="connsiteY848" fmla="*/ 1114875 h 1289742"/>
                <a:gd name="connsiteX849" fmla="*/ 282310 w 597360"/>
                <a:gd name="connsiteY849" fmla="*/ 1110513 h 1289742"/>
                <a:gd name="connsiteX850" fmla="*/ 278091 w 597360"/>
                <a:gd name="connsiteY850" fmla="*/ 1108074 h 1289742"/>
                <a:gd name="connsiteX851" fmla="*/ 274633 w 597360"/>
                <a:gd name="connsiteY851" fmla="*/ 1112189 h 1289742"/>
                <a:gd name="connsiteX852" fmla="*/ 272871 w 597360"/>
                <a:gd name="connsiteY852" fmla="*/ 1118485 h 1289742"/>
                <a:gd name="connsiteX853" fmla="*/ 272699 w 597360"/>
                <a:gd name="connsiteY853" fmla="*/ 1124867 h 1289742"/>
                <a:gd name="connsiteX854" fmla="*/ 268956 w 597360"/>
                <a:gd name="connsiteY854" fmla="*/ 1133534 h 1289742"/>
                <a:gd name="connsiteX855" fmla="*/ 266451 w 597360"/>
                <a:gd name="connsiteY855" fmla="*/ 1138545 h 1289742"/>
                <a:gd name="connsiteX856" fmla="*/ 263946 w 597360"/>
                <a:gd name="connsiteY856" fmla="*/ 1143517 h 1289742"/>
                <a:gd name="connsiteX857" fmla="*/ 261450 w 597360"/>
                <a:gd name="connsiteY857" fmla="*/ 1148441 h 1289742"/>
                <a:gd name="connsiteX858" fmla="*/ 258945 w 597360"/>
                <a:gd name="connsiteY858" fmla="*/ 1153356 h 1289742"/>
                <a:gd name="connsiteX859" fmla="*/ 253249 w 597360"/>
                <a:gd name="connsiteY859" fmla="*/ 1155280 h 1289742"/>
                <a:gd name="connsiteX860" fmla="*/ 250116 w 597360"/>
                <a:gd name="connsiteY860" fmla="*/ 1159595 h 1289742"/>
                <a:gd name="connsiteX861" fmla="*/ 248144 w 597360"/>
                <a:gd name="connsiteY861" fmla="*/ 1163976 h 1289742"/>
                <a:gd name="connsiteX862" fmla="*/ 245715 w 597360"/>
                <a:gd name="connsiteY862" fmla="*/ 1169358 h 1289742"/>
                <a:gd name="connsiteX863" fmla="*/ 244477 w 597360"/>
                <a:gd name="connsiteY863" fmla="*/ 1174416 h 1289742"/>
                <a:gd name="connsiteX864" fmla="*/ 242848 w 597360"/>
                <a:gd name="connsiteY864" fmla="*/ 1179502 h 1289742"/>
                <a:gd name="connsiteX865" fmla="*/ 239914 w 597360"/>
                <a:gd name="connsiteY865" fmla="*/ 1183912 h 1289742"/>
                <a:gd name="connsiteX866" fmla="*/ 238743 w 597360"/>
                <a:gd name="connsiteY866" fmla="*/ 1193256 h 1289742"/>
                <a:gd name="connsiteX867" fmla="*/ 240134 w 597360"/>
                <a:gd name="connsiteY867" fmla="*/ 1199733 h 1289742"/>
                <a:gd name="connsiteX868" fmla="*/ 239419 w 597360"/>
                <a:gd name="connsiteY868" fmla="*/ 1208220 h 1289742"/>
                <a:gd name="connsiteX869" fmla="*/ 238876 w 597360"/>
                <a:gd name="connsiteY869" fmla="*/ 1214583 h 1289742"/>
                <a:gd name="connsiteX870" fmla="*/ 238457 w 597360"/>
                <a:gd name="connsiteY870" fmla="*/ 1219498 h 128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</a:cxnLst>
              <a:rect l="l" t="t" r="r" b="b"/>
              <a:pathLst>
                <a:path w="597360" h="1289742">
                  <a:moveTo>
                    <a:pt x="466714" y="510038"/>
                  </a:moveTo>
                  <a:lnTo>
                    <a:pt x="470257" y="506532"/>
                  </a:lnTo>
                  <a:lnTo>
                    <a:pt x="471724" y="501856"/>
                  </a:lnTo>
                  <a:lnTo>
                    <a:pt x="472382" y="495569"/>
                  </a:lnTo>
                  <a:lnTo>
                    <a:pt x="467505" y="496445"/>
                  </a:lnTo>
                  <a:lnTo>
                    <a:pt x="468705" y="503799"/>
                  </a:lnTo>
                  <a:lnTo>
                    <a:pt x="466714" y="510038"/>
                  </a:lnTo>
                  <a:close/>
                  <a:moveTo>
                    <a:pt x="368264" y="834145"/>
                  </a:moveTo>
                  <a:lnTo>
                    <a:pt x="367607" y="829192"/>
                  </a:lnTo>
                  <a:lnTo>
                    <a:pt x="363892" y="825286"/>
                  </a:lnTo>
                  <a:lnTo>
                    <a:pt x="361168" y="820514"/>
                  </a:lnTo>
                  <a:lnTo>
                    <a:pt x="359625" y="814114"/>
                  </a:lnTo>
                  <a:lnTo>
                    <a:pt x="357053" y="809789"/>
                  </a:lnTo>
                  <a:lnTo>
                    <a:pt x="354557" y="813942"/>
                  </a:lnTo>
                  <a:lnTo>
                    <a:pt x="354957" y="819591"/>
                  </a:lnTo>
                  <a:lnTo>
                    <a:pt x="358872" y="823620"/>
                  </a:lnTo>
                  <a:lnTo>
                    <a:pt x="362797" y="827649"/>
                  </a:lnTo>
                  <a:lnTo>
                    <a:pt x="365987" y="831268"/>
                  </a:lnTo>
                  <a:close/>
                  <a:moveTo>
                    <a:pt x="361025" y="909602"/>
                  </a:moveTo>
                  <a:lnTo>
                    <a:pt x="364482" y="905754"/>
                  </a:lnTo>
                  <a:lnTo>
                    <a:pt x="367701" y="902210"/>
                  </a:lnTo>
                  <a:lnTo>
                    <a:pt x="362510" y="902296"/>
                  </a:lnTo>
                  <a:lnTo>
                    <a:pt x="358234" y="906230"/>
                  </a:lnTo>
                  <a:close/>
                  <a:moveTo>
                    <a:pt x="335907" y="965999"/>
                  </a:moveTo>
                  <a:lnTo>
                    <a:pt x="339527" y="962618"/>
                  </a:lnTo>
                  <a:lnTo>
                    <a:pt x="347004" y="960246"/>
                  </a:lnTo>
                  <a:lnTo>
                    <a:pt x="348661" y="954722"/>
                  </a:lnTo>
                  <a:lnTo>
                    <a:pt x="343956" y="957046"/>
                  </a:lnTo>
                  <a:lnTo>
                    <a:pt x="339098" y="959799"/>
                  </a:lnTo>
                  <a:lnTo>
                    <a:pt x="336260" y="965266"/>
                  </a:lnTo>
                  <a:close/>
                  <a:moveTo>
                    <a:pt x="350776" y="952721"/>
                  </a:moveTo>
                  <a:lnTo>
                    <a:pt x="352681" y="948254"/>
                  </a:lnTo>
                  <a:lnTo>
                    <a:pt x="355977" y="943958"/>
                  </a:lnTo>
                  <a:lnTo>
                    <a:pt x="351357" y="945844"/>
                  </a:lnTo>
                  <a:lnTo>
                    <a:pt x="348823" y="949902"/>
                  </a:lnTo>
                  <a:close/>
                  <a:moveTo>
                    <a:pt x="388352" y="1019244"/>
                  </a:moveTo>
                  <a:lnTo>
                    <a:pt x="393248" y="1016777"/>
                  </a:lnTo>
                  <a:lnTo>
                    <a:pt x="389047" y="1013129"/>
                  </a:lnTo>
                  <a:lnTo>
                    <a:pt x="387866" y="1017787"/>
                  </a:lnTo>
                  <a:close/>
                  <a:moveTo>
                    <a:pt x="382694" y="1065440"/>
                  </a:moveTo>
                  <a:lnTo>
                    <a:pt x="384913" y="1061087"/>
                  </a:lnTo>
                  <a:lnTo>
                    <a:pt x="389123" y="1057630"/>
                  </a:lnTo>
                  <a:lnTo>
                    <a:pt x="394591" y="1054982"/>
                  </a:lnTo>
                  <a:lnTo>
                    <a:pt x="390323" y="1052362"/>
                  </a:lnTo>
                  <a:lnTo>
                    <a:pt x="384609" y="1051401"/>
                  </a:lnTo>
                  <a:lnTo>
                    <a:pt x="381694" y="1055468"/>
                  </a:lnTo>
                  <a:lnTo>
                    <a:pt x="379313" y="1059925"/>
                  </a:lnTo>
                  <a:lnTo>
                    <a:pt x="382446" y="1065021"/>
                  </a:lnTo>
                  <a:close/>
                  <a:moveTo>
                    <a:pt x="334765" y="1155671"/>
                  </a:moveTo>
                  <a:lnTo>
                    <a:pt x="339184" y="1152318"/>
                  </a:lnTo>
                  <a:lnTo>
                    <a:pt x="342641" y="1148784"/>
                  </a:lnTo>
                  <a:lnTo>
                    <a:pt x="342204" y="1139326"/>
                  </a:lnTo>
                  <a:lnTo>
                    <a:pt x="346394" y="1136335"/>
                  </a:lnTo>
                  <a:lnTo>
                    <a:pt x="349900" y="1130687"/>
                  </a:lnTo>
                  <a:lnTo>
                    <a:pt x="354443" y="1126819"/>
                  </a:lnTo>
                  <a:lnTo>
                    <a:pt x="360958" y="1126095"/>
                  </a:lnTo>
                  <a:lnTo>
                    <a:pt x="361244" y="1120990"/>
                  </a:lnTo>
                  <a:lnTo>
                    <a:pt x="361387" y="1116228"/>
                  </a:lnTo>
                  <a:lnTo>
                    <a:pt x="364806" y="1112132"/>
                  </a:lnTo>
                  <a:lnTo>
                    <a:pt x="369254" y="1110322"/>
                  </a:lnTo>
                  <a:lnTo>
                    <a:pt x="371579" y="1105826"/>
                  </a:lnTo>
                  <a:lnTo>
                    <a:pt x="366149" y="1103569"/>
                  </a:lnTo>
                  <a:lnTo>
                    <a:pt x="364873" y="1098854"/>
                  </a:lnTo>
                  <a:lnTo>
                    <a:pt x="368102" y="1094691"/>
                  </a:lnTo>
                  <a:lnTo>
                    <a:pt x="367073" y="1087567"/>
                  </a:lnTo>
                  <a:lnTo>
                    <a:pt x="366102" y="1081871"/>
                  </a:lnTo>
                  <a:lnTo>
                    <a:pt x="371216" y="1078690"/>
                  </a:lnTo>
                  <a:lnTo>
                    <a:pt x="374607" y="1074079"/>
                  </a:lnTo>
                  <a:lnTo>
                    <a:pt x="377989" y="1069460"/>
                  </a:lnTo>
                  <a:lnTo>
                    <a:pt x="380446" y="1065231"/>
                  </a:lnTo>
                  <a:lnTo>
                    <a:pt x="377246" y="1060897"/>
                  </a:lnTo>
                  <a:lnTo>
                    <a:pt x="370016" y="1057935"/>
                  </a:lnTo>
                  <a:lnTo>
                    <a:pt x="368474" y="1062726"/>
                  </a:lnTo>
                  <a:lnTo>
                    <a:pt x="365425" y="1058497"/>
                  </a:lnTo>
                  <a:lnTo>
                    <a:pt x="359796" y="1059925"/>
                  </a:lnTo>
                  <a:lnTo>
                    <a:pt x="357491" y="1064316"/>
                  </a:lnTo>
                  <a:lnTo>
                    <a:pt x="352005" y="1065974"/>
                  </a:lnTo>
                  <a:lnTo>
                    <a:pt x="348585" y="1070850"/>
                  </a:lnTo>
                  <a:lnTo>
                    <a:pt x="346242" y="1075699"/>
                  </a:lnTo>
                  <a:lnTo>
                    <a:pt x="343880" y="1081071"/>
                  </a:lnTo>
                  <a:lnTo>
                    <a:pt x="340470" y="1084709"/>
                  </a:lnTo>
                  <a:lnTo>
                    <a:pt x="336136" y="1088634"/>
                  </a:lnTo>
                  <a:lnTo>
                    <a:pt x="332507" y="1093158"/>
                  </a:lnTo>
                  <a:lnTo>
                    <a:pt x="331793" y="1100226"/>
                  </a:lnTo>
                  <a:lnTo>
                    <a:pt x="332297" y="1105779"/>
                  </a:lnTo>
                  <a:lnTo>
                    <a:pt x="333822" y="1112751"/>
                  </a:lnTo>
                  <a:lnTo>
                    <a:pt x="331116" y="1116885"/>
                  </a:lnTo>
                  <a:lnTo>
                    <a:pt x="331421" y="1121914"/>
                  </a:lnTo>
                  <a:lnTo>
                    <a:pt x="332469" y="1129991"/>
                  </a:lnTo>
                  <a:lnTo>
                    <a:pt x="334774" y="1135611"/>
                  </a:lnTo>
                  <a:lnTo>
                    <a:pt x="334240" y="1140421"/>
                  </a:lnTo>
                  <a:lnTo>
                    <a:pt x="338632" y="1138516"/>
                  </a:lnTo>
                  <a:lnTo>
                    <a:pt x="335755" y="1142602"/>
                  </a:lnTo>
                  <a:lnTo>
                    <a:pt x="332631" y="1149079"/>
                  </a:lnTo>
                  <a:lnTo>
                    <a:pt x="330144" y="1153423"/>
                  </a:lnTo>
                  <a:lnTo>
                    <a:pt x="334612" y="1155594"/>
                  </a:lnTo>
                  <a:close/>
                  <a:moveTo>
                    <a:pt x="70570" y="1289611"/>
                  </a:moveTo>
                  <a:lnTo>
                    <a:pt x="75665" y="1288801"/>
                  </a:lnTo>
                  <a:lnTo>
                    <a:pt x="79875" y="1286316"/>
                  </a:lnTo>
                  <a:lnTo>
                    <a:pt x="86848" y="1285706"/>
                  </a:lnTo>
                  <a:lnTo>
                    <a:pt x="90696" y="1282724"/>
                  </a:lnTo>
                  <a:lnTo>
                    <a:pt x="95791" y="1283106"/>
                  </a:lnTo>
                  <a:lnTo>
                    <a:pt x="101040" y="1283829"/>
                  </a:lnTo>
                  <a:lnTo>
                    <a:pt x="106336" y="1285401"/>
                  </a:lnTo>
                  <a:lnTo>
                    <a:pt x="110975" y="1289364"/>
                  </a:lnTo>
                  <a:lnTo>
                    <a:pt x="116718" y="1289259"/>
                  </a:lnTo>
                  <a:lnTo>
                    <a:pt x="119480" y="1285353"/>
                  </a:lnTo>
                  <a:lnTo>
                    <a:pt x="123347" y="1281039"/>
                  </a:lnTo>
                  <a:lnTo>
                    <a:pt x="126586" y="1276581"/>
                  </a:lnTo>
                  <a:lnTo>
                    <a:pt x="127653" y="1271780"/>
                  </a:lnTo>
                  <a:lnTo>
                    <a:pt x="124585" y="1267847"/>
                  </a:lnTo>
                  <a:lnTo>
                    <a:pt x="124519" y="1261494"/>
                  </a:lnTo>
                  <a:lnTo>
                    <a:pt x="121547" y="1257055"/>
                  </a:lnTo>
                  <a:lnTo>
                    <a:pt x="121985" y="1252235"/>
                  </a:lnTo>
                  <a:lnTo>
                    <a:pt x="123166" y="1247473"/>
                  </a:lnTo>
                  <a:lnTo>
                    <a:pt x="124738" y="1242205"/>
                  </a:lnTo>
                  <a:lnTo>
                    <a:pt x="129472" y="1238576"/>
                  </a:lnTo>
                  <a:lnTo>
                    <a:pt x="134015" y="1234566"/>
                  </a:lnTo>
                  <a:lnTo>
                    <a:pt x="137445" y="1230518"/>
                  </a:lnTo>
                  <a:lnTo>
                    <a:pt x="141693" y="1227594"/>
                  </a:lnTo>
                  <a:lnTo>
                    <a:pt x="144712" y="1231328"/>
                  </a:lnTo>
                  <a:lnTo>
                    <a:pt x="150979" y="1231861"/>
                  </a:lnTo>
                  <a:lnTo>
                    <a:pt x="152275" y="1226299"/>
                  </a:lnTo>
                  <a:lnTo>
                    <a:pt x="150408" y="1221336"/>
                  </a:lnTo>
                  <a:lnTo>
                    <a:pt x="158381" y="1218602"/>
                  </a:lnTo>
                  <a:lnTo>
                    <a:pt x="163105" y="1219431"/>
                  </a:lnTo>
                  <a:lnTo>
                    <a:pt x="168839" y="1218869"/>
                  </a:lnTo>
                  <a:lnTo>
                    <a:pt x="175659" y="1219984"/>
                  </a:lnTo>
                  <a:lnTo>
                    <a:pt x="181345" y="1219098"/>
                  </a:lnTo>
                  <a:lnTo>
                    <a:pt x="184469" y="1222946"/>
                  </a:lnTo>
                  <a:lnTo>
                    <a:pt x="189118" y="1221574"/>
                  </a:lnTo>
                  <a:lnTo>
                    <a:pt x="193852" y="1219164"/>
                  </a:lnTo>
                  <a:lnTo>
                    <a:pt x="200766" y="1220469"/>
                  </a:lnTo>
                  <a:lnTo>
                    <a:pt x="207701" y="1221650"/>
                  </a:lnTo>
                  <a:lnTo>
                    <a:pt x="206625" y="1226422"/>
                  </a:lnTo>
                  <a:lnTo>
                    <a:pt x="209291" y="1230766"/>
                  </a:lnTo>
                  <a:lnTo>
                    <a:pt x="211539" y="1226489"/>
                  </a:lnTo>
                  <a:lnTo>
                    <a:pt x="213940" y="1221517"/>
                  </a:lnTo>
                  <a:lnTo>
                    <a:pt x="217797" y="1218107"/>
                  </a:lnTo>
                  <a:lnTo>
                    <a:pt x="220265" y="1213402"/>
                  </a:lnTo>
                  <a:lnTo>
                    <a:pt x="221921" y="1207115"/>
                  </a:lnTo>
                  <a:lnTo>
                    <a:pt x="223446" y="1201229"/>
                  </a:lnTo>
                  <a:lnTo>
                    <a:pt x="225598" y="1196685"/>
                  </a:lnTo>
                  <a:lnTo>
                    <a:pt x="228656" y="1190551"/>
                  </a:lnTo>
                  <a:lnTo>
                    <a:pt x="231656" y="1186417"/>
                  </a:lnTo>
                  <a:lnTo>
                    <a:pt x="232580" y="1178950"/>
                  </a:lnTo>
                  <a:lnTo>
                    <a:pt x="236343" y="1175759"/>
                  </a:lnTo>
                  <a:lnTo>
                    <a:pt x="240457" y="1169901"/>
                  </a:lnTo>
                  <a:lnTo>
                    <a:pt x="241867" y="1164281"/>
                  </a:lnTo>
                  <a:lnTo>
                    <a:pt x="246706" y="1162500"/>
                  </a:lnTo>
                  <a:lnTo>
                    <a:pt x="243667" y="1157309"/>
                  </a:lnTo>
                  <a:lnTo>
                    <a:pt x="245486" y="1151022"/>
                  </a:lnTo>
                  <a:lnTo>
                    <a:pt x="247144" y="1145488"/>
                  </a:lnTo>
                  <a:lnTo>
                    <a:pt x="248553" y="1140631"/>
                  </a:lnTo>
                  <a:lnTo>
                    <a:pt x="251335" y="1136449"/>
                  </a:lnTo>
                  <a:lnTo>
                    <a:pt x="250268" y="1130439"/>
                  </a:lnTo>
                  <a:lnTo>
                    <a:pt x="248630" y="1125638"/>
                  </a:lnTo>
                  <a:lnTo>
                    <a:pt x="249782" y="1120114"/>
                  </a:lnTo>
                  <a:lnTo>
                    <a:pt x="249563" y="1114894"/>
                  </a:lnTo>
                  <a:lnTo>
                    <a:pt x="253974" y="1113075"/>
                  </a:lnTo>
                  <a:lnTo>
                    <a:pt x="255087" y="1106217"/>
                  </a:lnTo>
                  <a:lnTo>
                    <a:pt x="259355" y="1102826"/>
                  </a:lnTo>
                  <a:lnTo>
                    <a:pt x="263098" y="1099587"/>
                  </a:lnTo>
                  <a:lnTo>
                    <a:pt x="263565" y="1094549"/>
                  </a:lnTo>
                  <a:lnTo>
                    <a:pt x="259869" y="1090072"/>
                  </a:lnTo>
                  <a:lnTo>
                    <a:pt x="259574" y="1084538"/>
                  </a:lnTo>
                  <a:lnTo>
                    <a:pt x="260250" y="1078833"/>
                  </a:lnTo>
                  <a:lnTo>
                    <a:pt x="264527" y="1074260"/>
                  </a:lnTo>
                  <a:lnTo>
                    <a:pt x="261546" y="1069250"/>
                  </a:lnTo>
                  <a:lnTo>
                    <a:pt x="259621" y="1064783"/>
                  </a:lnTo>
                  <a:lnTo>
                    <a:pt x="256593" y="1060706"/>
                  </a:lnTo>
                  <a:lnTo>
                    <a:pt x="258222" y="1055896"/>
                  </a:lnTo>
                  <a:lnTo>
                    <a:pt x="263336" y="1056877"/>
                  </a:lnTo>
                  <a:lnTo>
                    <a:pt x="267737" y="1059192"/>
                  </a:lnTo>
                  <a:lnTo>
                    <a:pt x="269099" y="1054391"/>
                  </a:lnTo>
                  <a:lnTo>
                    <a:pt x="269909" y="1045485"/>
                  </a:lnTo>
                  <a:lnTo>
                    <a:pt x="271614" y="1040037"/>
                  </a:lnTo>
                  <a:lnTo>
                    <a:pt x="271995" y="1033150"/>
                  </a:lnTo>
                  <a:lnTo>
                    <a:pt x="271490" y="1027321"/>
                  </a:lnTo>
                  <a:lnTo>
                    <a:pt x="268556" y="1022425"/>
                  </a:lnTo>
                  <a:lnTo>
                    <a:pt x="273690" y="1022711"/>
                  </a:lnTo>
                  <a:lnTo>
                    <a:pt x="274214" y="1017034"/>
                  </a:lnTo>
                  <a:lnTo>
                    <a:pt x="280557" y="1017015"/>
                  </a:lnTo>
                  <a:lnTo>
                    <a:pt x="276548" y="1013453"/>
                  </a:lnTo>
                  <a:lnTo>
                    <a:pt x="275395" y="1007909"/>
                  </a:lnTo>
                  <a:lnTo>
                    <a:pt x="276129" y="1002261"/>
                  </a:lnTo>
                  <a:lnTo>
                    <a:pt x="277719" y="997394"/>
                  </a:lnTo>
                  <a:lnTo>
                    <a:pt x="274471" y="992965"/>
                  </a:lnTo>
                  <a:lnTo>
                    <a:pt x="274728" y="988050"/>
                  </a:lnTo>
                  <a:lnTo>
                    <a:pt x="280100" y="987202"/>
                  </a:lnTo>
                  <a:lnTo>
                    <a:pt x="284558" y="983449"/>
                  </a:lnTo>
                  <a:lnTo>
                    <a:pt x="289168" y="984982"/>
                  </a:lnTo>
                  <a:lnTo>
                    <a:pt x="287977" y="979049"/>
                  </a:lnTo>
                  <a:lnTo>
                    <a:pt x="298150" y="977829"/>
                  </a:lnTo>
                  <a:lnTo>
                    <a:pt x="302922" y="977248"/>
                  </a:lnTo>
                  <a:lnTo>
                    <a:pt x="301922" y="971105"/>
                  </a:lnTo>
                  <a:lnTo>
                    <a:pt x="307542" y="969238"/>
                  </a:lnTo>
                  <a:lnTo>
                    <a:pt x="311895" y="965056"/>
                  </a:lnTo>
                  <a:lnTo>
                    <a:pt x="313247" y="960018"/>
                  </a:lnTo>
                  <a:lnTo>
                    <a:pt x="317171" y="956789"/>
                  </a:lnTo>
                  <a:lnTo>
                    <a:pt x="317486" y="950426"/>
                  </a:lnTo>
                  <a:lnTo>
                    <a:pt x="319743" y="954779"/>
                  </a:lnTo>
                  <a:lnTo>
                    <a:pt x="318877" y="960818"/>
                  </a:lnTo>
                  <a:lnTo>
                    <a:pt x="320410" y="965332"/>
                  </a:lnTo>
                  <a:lnTo>
                    <a:pt x="322305" y="970409"/>
                  </a:lnTo>
                  <a:lnTo>
                    <a:pt x="327659" y="968933"/>
                  </a:lnTo>
                  <a:lnTo>
                    <a:pt x="329697" y="963685"/>
                  </a:lnTo>
                  <a:lnTo>
                    <a:pt x="332250" y="959541"/>
                  </a:lnTo>
                  <a:lnTo>
                    <a:pt x="335526" y="955969"/>
                  </a:lnTo>
                  <a:lnTo>
                    <a:pt x="339851" y="953874"/>
                  </a:lnTo>
                  <a:lnTo>
                    <a:pt x="341375" y="949254"/>
                  </a:lnTo>
                  <a:lnTo>
                    <a:pt x="335802" y="949759"/>
                  </a:lnTo>
                  <a:lnTo>
                    <a:pt x="339108" y="945663"/>
                  </a:lnTo>
                  <a:lnTo>
                    <a:pt x="344356" y="945692"/>
                  </a:lnTo>
                  <a:lnTo>
                    <a:pt x="347642" y="941891"/>
                  </a:lnTo>
                  <a:lnTo>
                    <a:pt x="352948" y="940158"/>
                  </a:lnTo>
                  <a:lnTo>
                    <a:pt x="354176" y="934872"/>
                  </a:lnTo>
                  <a:lnTo>
                    <a:pt x="351823" y="930509"/>
                  </a:lnTo>
                  <a:lnTo>
                    <a:pt x="356148" y="932548"/>
                  </a:lnTo>
                  <a:lnTo>
                    <a:pt x="361615" y="930833"/>
                  </a:lnTo>
                  <a:lnTo>
                    <a:pt x="365320" y="926699"/>
                  </a:lnTo>
                  <a:lnTo>
                    <a:pt x="367673" y="922518"/>
                  </a:lnTo>
                  <a:lnTo>
                    <a:pt x="366445" y="917698"/>
                  </a:lnTo>
                  <a:lnTo>
                    <a:pt x="361368" y="917536"/>
                  </a:lnTo>
                  <a:lnTo>
                    <a:pt x="356929" y="914545"/>
                  </a:lnTo>
                  <a:lnTo>
                    <a:pt x="351966" y="913536"/>
                  </a:lnTo>
                  <a:lnTo>
                    <a:pt x="348423" y="910211"/>
                  </a:lnTo>
                  <a:lnTo>
                    <a:pt x="353195" y="909002"/>
                  </a:lnTo>
                  <a:lnTo>
                    <a:pt x="356214" y="904496"/>
                  </a:lnTo>
                  <a:lnTo>
                    <a:pt x="359777" y="901048"/>
                  </a:lnTo>
                  <a:lnTo>
                    <a:pt x="363682" y="897886"/>
                  </a:lnTo>
                  <a:lnTo>
                    <a:pt x="368892" y="897105"/>
                  </a:lnTo>
                  <a:lnTo>
                    <a:pt x="374055" y="897696"/>
                  </a:lnTo>
                  <a:lnTo>
                    <a:pt x="378875" y="895295"/>
                  </a:lnTo>
                  <a:lnTo>
                    <a:pt x="379008" y="890475"/>
                  </a:lnTo>
                  <a:lnTo>
                    <a:pt x="374341" y="887094"/>
                  </a:lnTo>
                  <a:lnTo>
                    <a:pt x="379541" y="885799"/>
                  </a:lnTo>
                  <a:lnTo>
                    <a:pt x="383732" y="883294"/>
                  </a:lnTo>
                  <a:lnTo>
                    <a:pt x="381923" y="876236"/>
                  </a:lnTo>
                  <a:lnTo>
                    <a:pt x="385818" y="872731"/>
                  </a:lnTo>
                  <a:lnTo>
                    <a:pt x="384113" y="868073"/>
                  </a:lnTo>
                  <a:lnTo>
                    <a:pt x="379094" y="863901"/>
                  </a:lnTo>
                  <a:lnTo>
                    <a:pt x="376989" y="859138"/>
                  </a:lnTo>
                  <a:lnTo>
                    <a:pt x="375246" y="854624"/>
                  </a:lnTo>
                  <a:lnTo>
                    <a:pt x="373845" y="848451"/>
                  </a:lnTo>
                  <a:lnTo>
                    <a:pt x="369407" y="844289"/>
                  </a:lnTo>
                  <a:lnTo>
                    <a:pt x="364377" y="842098"/>
                  </a:lnTo>
                  <a:lnTo>
                    <a:pt x="365911" y="835678"/>
                  </a:lnTo>
                  <a:lnTo>
                    <a:pt x="362815" y="831163"/>
                  </a:lnTo>
                  <a:lnTo>
                    <a:pt x="359777" y="827087"/>
                  </a:lnTo>
                  <a:lnTo>
                    <a:pt x="356243" y="822477"/>
                  </a:lnTo>
                  <a:lnTo>
                    <a:pt x="349861" y="820419"/>
                  </a:lnTo>
                  <a:lnTo>
                    <a:pt x="345946" y="816733"/>
                  </a:lnTo>
                  <a:lnTo>
                    <a:pt x="342089" y="810084"/>
                  </a:lnTo>
                  <a:lnTo>
                    <a:pt x="339269" y="806236"/>
                  </a:lnTo>
                  <a:lnTo>
                    <a:pt x="337584" y="800607"/>
                  </a:lnTo>
                  <a:lnTo>
                    <a:pt x="331459" y="799721"/>
                  </a:lnTo>
                  <a:lnTo>
                    <a:pt x="327411" y="802312"/>
                  </a:lnTo>
                  <a:lnTo>
                    <a:pt x="322325" y="801445"/>
                  </a:lnTo>
                  <a:lnTo>
                    <a:pt x="321562" y="795788"/>
                  </a:lnTo>
                  <a:lnTo>
                    <a:pt x="317705" y="792130"/>
                  </a:lnTo>
                  <a:lnTo>
                    <a:pt x="312676" y="792044"/>
                  </a:lnTo>
                  <a:lnTo>
                    <a:pt x="307780" y="789368"/>
                  </a:lnTo>
                  <a:lnTo>
                    <a:pt x="306609" y="784415"/>
                  </a:lnTo>
                  <a:lnTo>
                    <a:pt x="308818" y="778366"/>
                  </a:lnTo>
                  <a:lnTo>
                    <a:pt x="306190" y="773804"/>
                  </a:lnTo>
                  <a:lnTo>
                    <a:pt x="305780" y="768860"/>
                  </a:lnTo>
                  <a:lnTo>
                    <a:pt x="302979" y="764955"/>
                  </a:lnTo>
                  <a:lnTo>
                    <a:pt x="302236" y="760155"/>
                  </a:lnTo>
                  <a:lnTo>
                    <a:pt x="305399" y="756421"/>
                  </a:lnTo>
                  <a:lnTo>
                    <a:pt x="302655" y="751811"/>
                  </a:lnTo>
                  <a:lnTo>
                    <a:pt x="303322" y="746134"/>
                  </a:lnTo>
                  <a:lnTo>
                    <a:pt x="302303" y="739733"/>
                  </a:lnTo>
                  <a:lnTo>
                    <a:pt x="305608" y="735666"/>
                  </a:lnTo>
                  <a:lnTo>
                    <a:pt x="308609" y="731618"/>
                  </a:lnTo>
                  <a:lnTo>
                    <a:pt x="306513" y="726674"/>
                  </a:lnTo>
                  <a:lnTo>
                    <a:pt x="302494" y="723721"/>
                  </a:lnTo>
                  <a:lnTo>
                    <a:pt x="300398" y="718521"/>
                  </a:lnTo>
                  <a:lnTo>
                    <a:pt x="305389" y="716997"/>
                  </a:lnTo>
                  <a:lnTo>
                    <a:pt x="304056" y="712320"/>
                  </a:lnTo>
                  <a:lnTo>
                    <a:pt x="302455" y="705900"/>
                  </a:lnTo>
                  <a:lnTo>
                    <a:pt x="303189" y="697651"/>
                  </a:lnTo>
                  <a:lnTo>
                    <a:pt x="308046" y="695842"/>
                  </a:lnTo>
                  <a:lnTo>
                    <a:pt x="305189" y="691241"/>
                  </a:lnTo>
                  <a:lnTo>
                    <a:pt x="310475" y="693442"/>
                  </a:lnTo>
                  <a:lnTo>
                    <a:pt x="315000" y="695947"/>
                  </a:lnTo>
                  <a:lnTo>
                    <a:pt x="319000" y="698985"/>
                  </a:lnTo>
                  <a:lnTo>
                    <a:pt x="320296" y="694080"/>
                  </a:lnTo>
                  <a:lnTo>
                    <a:pt x="317991" y="689755"/>
                  </a:lnTo>
                  <a:lnTo>
                    <a:pt x="315562" y="684535"/>
                  </a:lnTo>
                  <a:lnTo>
                    <a:pt x="314438" y="679021"/>
                  </a:lnTo>
                  <a:lnTo>
                    <a:pt x="314352" y="673677"/>
                  </a:lnTo>
                  <a:lnTo>
                    <a:pt x="314714" y="668476"/>
                  </a:lnTo>
                  <a:lnTo>
                    <a:pt x="316752" y="664000"/>
                  </a:lnTo>
                  <a:lnTo>
                    <a:pt x="319400" y="656589"/>
                  </a:lnTo>
                  <a:lnTo>
                    <a:pt x="320982" y="651884"/>
                  </a:lnTo>
                  <a:lnTo>
                    <a:pt x="323334" y="647064"/>
                  </a:lnTo>
                  <a:lnTo>
                    <a:pt x="327382" y="642511"/>
                  </a:lnTo>
                  <a:lnTo>
                    <a:pt x="323754" y="637911"/>
                  </a:lnTo>
                  <a:lnTo>
                    <a:pt x="320286" y="632862"/>
                  </a:lnTo>
                  <a:lnTo>
                    <a:pt x="317181" y="628500"/>
                  </a:lnTo>
                  <a:lnTo>
                    <a:pt x="318124" y="622213"/>
                  </a:lnTo>
                  <a:lnTo>
                    <a:pt x="317114" y="616413"/>
                  </a:lnTo>
                  <a:lnTo>
                    <a:pt x="322010" y="613555"/>
                  </a:lnTo>
                  <a:lnTo>
                    <a:pt x="323687" y="618261"/>
                  </a:lnTo>
                  <a:lnTo>
                    <a:pt x="328154" y="622042"/>
                  </a:lnTo>
                  <a:lnTo>
                    <a:pt x="332497" y="624976"/>
                  </a:lnTo>
                  <a:lnTo>
                    <a:pt x="333498" y="620213"/>
                  </a:lnTo>
                  <a:lnTo>
                    <a:pt x="333698" y="615432"/>
                  </a:lnTo>
                  <a:lnTo>
                    <a:pt x="338422" y="616794"/>
                  </a:lnTo>
                  <a:lnTo>
                    <a:pt x="340994" y="610945"/>
                  </a:lnTo>
                  <a:lnTo>
                    <a:pt x="345175" y="608640"/>
                  </a:lnTo>
                  <a:lnTo>
                    <a:pt x="346185" y="603582"/>
                  </a:lnTo>
                  <a:lnTo>
                    <a:pt x="344680" y="596039"/>
                  </a:lnTo>
                  <a:lnTo>
                    <a:pt x="346661" y="591372"/>
                  </a:lnTo>
                  <a:lnTo>
                    <a:pt x="351443" y="589819"/>
                  </a:lnTo>
                  <a:lnTo>
                    <a:pt x="356243" y="587495"/>
                  </a:lnTo>
                  <a:lnTo>
                    <a:pt x="358053" y="582866"/>
                  </a:lnTo>
                  <a:lnTo>
                    <a:pt x="362977" y="583847"/>
                  </a:lnTo>
                  <a:lnTo>
                    <a:pt x="366092" y="579923"/>
                  </a:lnTo>
                  <a:lnTo>
                    <a:pt x="368873" y="575979"/>
                  </a:lnTo>
                  <a:lnTo>
                    <a:pt x="370016" y="569683"/>
                  </a:lnTo>
                  <a:lnTo>
                    <a:pt x="365425" y="566768"/>
                  </a:lnTo>
                  <a:lnTo>
                    <a:pt x="368721" y="563187"/>
                  </a:lnTo>
                  <a:lnTo>
                    <a:pt x="369930" y="555939"/>
                  </a:lnTo>
                  <a:lnTo>
                    <a:pt x="377303" y="552747"/>
                  </a:lnTo>
                  <a:lnTo>
                    <a:pt x="382284" y="550985"/>
                  </a:lnTo>
                  <a:lnTo>
                    <a:pt x="389190" y="549671"/>
                  </a:lnTo>
                  <a:lnTo>
                    <a:pt x="393648" y="547080"/>
                  </a:lnTo>
                  <a:lnTo>
                    <a:pt x="395057" y="541718"/>
                  </a:lnTo>
                  <a:lnTo>
                    <a:pt x="399039" y="538803"/>
                  </a:lnTo>
                  <a:lnTo>
                    <a:pt x="402135" y="530478"/>
                  </a:lnTo>
                  <a:lnTo>
                    <a:pt x="406859" y="528935"/>
                  </a:lnTo>
                  <a:lnTo>
                    <a:pt x="412536" y="530402"/>
                  </a:lnTo>
                  <a:lnTo>
                    <a:pt x="411174" y="524620"/>
                  </a:lnTo>
                  <a:lnTo>
                    <a:pt x="410345" y="519601"/>
                  </a:lnTo>
                  <a:lnTo>
                    <a:pt x="415708" y="520915"/>
                  </a:lnTo>
                  <a:lnTo>
                    <a:pt x="416527" y="525706"/>
                  </a:lnTo>
                  <a:lnTo>
                    <a:pt x="421289" y="527430"/>
                  </a:lnTo>
                  <a:lnTo>
                    <a:pt x="422795" y="522468"/>
                  </a:lnTo>
                  <a:lnTo>
                    <a:pt x="425118" y="517800"/>
                  </a:lnTo>
                  <a:lnTo>
                    <a:pt x="427938" y="513952"/>
                  </a:lnTo>
                  <a:lnTo>
                    <a:pt x="431653" y="510971"/>
                  </a:lnTo>
                  <a:lnTo>
                    <a:pt x="436825" y="507589"/>
                  </a:lnTo>
                  <a:lnTo>
                    <a:pt x="441797" y="507666"/>
                  </a:lnTo>
                  <a:lnTo>
                    <a:pt x="447312" y="506199"/>
                  </a:lnTo>
                  <a:lnTo>
                    <a:pt x="451931" y="501951"/>
                  </a:lnTo>
                  <a:lnTo>
                    <a:pt x="452865" y="497255"/>
                  </a:lnTo>
                  <a:lnTo>
                    <a:pt x="457132" y="499570"/>
                  </a:lnTo>
                  <a:lnTo>
                    <a:pt x="459285" y="494702"/>
                  </a:lnTo>
                  <a:lnTo>
                    <a:pt x="462951" y="490540"/>
                  </a:lnTo>
                  <a:lnTo>
                    <a:pt x="464885" y="485977"/>
                  </a:lnTo>
                  <a:lnTo>
                    <a:pt x="466371" y="481215"/>
                  </a:lnTo>
                  <a:lnTo>
                    <a:pt x="470248" y="476872"/>
                  </a:lnTo>
                  <a:lnTo>
                    <a:pt x="471991" y="470442"/>
                  </a:lnTo>
                  <a:lnTo>
                    <a:pt x="473172" y="464165"/>
                  </a:lnTo>
                  <a:lnTo>
                    <a:pt x="474763" y="459460"/>
                  </a:lnTo>
                  <a:lnTo>
                    <a:pt x="478363" y="456107"/>
                  </a:lnTo>
                  <a:lnTo>
                    <a:pt x="482859" y="452325"/>
                  </a:lnTo>
                  <a:lnTo>
                    <a:pt x="484640" y="447839"/>
                  </a:lnTo>
                  <a:lnTo>
                    <a:pt x="490031" y="445553"/>
                  </a:lnTo>
                  <a:lnTo>
                    <a:pt x="493594" y="441829"/>
                  </a:lnTo>
                  <a:lnTo>
                    <a:pt x="495851" y="436866"/>
                  </a:lnTo>
                  <a:lnTo>
                    <a:pt x="498909" y="432656"/>
                  </a:lnTo>
                  <a:lnTo>
                    <a:pt x="494622" y="429475"/>
                  </a:lnTo>
                  <a:lnTo>
                    <a:pt x="496032" y="424713"/>
                  </a:lnTo>
                  <a:lnTo>
                    <a:pt x="495127" y="419969"/>
                  </a:lnTo>
                  <a:lnTo>
                    <a:pt x="491050" y="417293"/>
                  </a:lnTo>
                  <a:lnTo>
                    <a:pt x="486269" y="416092"/>
                  </a:lnTo>
                  <a:lnTo>
                    <a:pt x="484021" y="411882"/>
                  </a:lnTo>
                  <a:lnTo>
                    <a:pt x="484440" y="406720"/>
                  </a:lnTo>
                  <a:lnTo>
                    <a:pt x="486192" y="402072"/>
                  </a:lnTo>
                  <a:lnTo>
                    <a:pt x="480868" y="401072"/>
                  </a:lnTo>
                  <a:lnTo>
                    <a:pt x="478544" y="396338"/>
                  </a:lnTo>
                  <a:lnTo>
                    <a:pt x="482544" y="391585"/>
                  </a:lnTo>
                  <a:lnTo>
                    <a:pt x="484630" y="386851"/>
                  </a:lnTo>
                  <a:lnTo>
                    <a:pt x="488727" y="383660"/>
                  </a:lnTo>
                  <a:lnTo>
                    <a:pt x="490460" y="378973"/>
                  </a:lnTo>
                  <a:lnTo>
                    <a:pt x="495365" y="378440"/>
                  </a:lnTo>
                  <a:lnTo>
                    <a:pt x="497585" y="373878"/>
                  </a:lnTo>
                  <a:lnTo>
                    <a:pt x="498394" y="369134"/>
                  </a:lnTo>
                  <a:lnTo>
                    <a:pt x="497737" y="363838"/>
                  </a:lnTo>
                  <a:lnTo>
                    <a:pt x="496432" y="358828"/>
                  </a:lnTo>
                  <a:lnTo>
                    <a:pt x="501680" y="359600"/>
                  </a:lnTo>
                  <a:lnTo>
                    <a:pt x="500518" y="354904"/>
                  </a:lnTo>
                  <a:lnTo>
                    <a:pt x="503014" y="350151"/>
                  </a:lnTo>
                  <a:lnTo>
                    <a:pt x="499785" y="345512"/>
                  </a:lnTo>
                  <a:lnTo>
                    <a:pt x="504966" y="342569"/>
                  </a:lnTo>
                  <a:lnTo>
                    <a:pt x="510806" y="341264"/>
                  </a:lnTo>
                  <a:lnTo>
                    <a:pt x="514720" y="338502"/>
                  </a:lnTo>
                  <a:lnTo>
                    <a:pt x="513520" y="333692"/>
                  </a:lnTo>
                  <a:lnTo>
                    <a:pt x="518635" y="332358"/>
                  </a:lnTo>
                  <a:lnTo>
                    <a:pt x="520331" y="327081"/>
                  </a:lnTo>
                  <a:lnTo>
                    <a:pt x="526321" y="326824"/>
                  </a:lnTo>
                  <a:lnTo>
                    <a:pt x="527446" y="321814"/>
                  </a:lnTo>
                  <a:lnTo>
                    <a:pt x="527027" y="316090"/>
                  </a:lnTo>
                  <a:lnTo>
                    <a:pt x="526579" y="311298"/>
                  </a:lnTo>
                  <a:lnTo>
                    <a:pt x="526827" y="306488"/>
                  </a:lnTo>
                  <a:lnTo>
                    <a:pt x="527770" y="301164"/>
                  </a:lnTo>
                  <a:lnTo>
                    <a:pt x="532675" y="300945"/>
                  </a:lnTo>
                  <a:lnTo>
                    <a:pt x="534284" y="306412"/>
                  </a:lnTo>
                  <a:lnTo>
                    <a:pt x="539304" y="306298"/>
                  </a:lnTo>
                  <a:lnTo>
                    <a:pt x="540666" y="300754"/>
                  </a:lnTo>
                  <a:lnTo>
                    <a:pt x="539428" y="295316"/>
                  </a:lnTo>
                  <a:lnTo>
                    <a:pt x="543752" y="297382"/>
                  </a:lnTo>
                  <a:lnTo>
                    <a:pt x="545895" y="302754"/>
                  </a:lnTo>
                  <a:lnTo>
                    <a:pt x="549982" y="305736"/>
                  </a:lnTo>
                  <a:lnTo>
                    <a:pt x="554353" y="308555"/>
                  </a:lnTo>
                  <a:lnTo>
                    <a:pt x="558411" y="311165"/>
                  </a:lnTo>
                  <a:lnTo>
                    <a:pt x="563831" y="309279"/>
                  </a:lnTo>
                  <a:lnTo>
                    <a:pt x="562098" y="304288"/>
                  </a:lnTo>
                  <a:lnTo>
                    <a:pt x="567136" y="305431"/>
                  </a:lnTo>
                  <a:lnTo>
                    <a:pt x="569565" y="301335"/>
                  </a:lnTo>
                  <a:lnTo>
                    <a:pt x="573937" y="303755"/>
                  </a:lnTo>
                  <a:lnTo>
                    <a:pt x="578909" y="301621"/>
                  </a:lnTo>
                  <a:lnTo>
                    <a:pt x="585510" y="304126"/>
                  </a:lnTo>
                  <a:lnTo>
                    <a:pt x="590272" y="304326"/>
                  </a:lnTo>
                  <a:lnTo>
                    <a:pt x="593435" y="300421"/>
                  </a:lnTo>
                  <a:lnTo>
                    <a:pt x="597350" y="297668"/>
                  </a:lnTo>
                  <a:lnTo>
                    <a:pt x="595616" y="292629"/>
                  </a:lnTo>
                  <a:lnTo>
                    <a:pt x="593149" y="288296"/>
                  </a:lnTo>
                  <a:lnTo>
                    <a:pt x="592196" y="283609"/>
                  </a:lnTo>
                  <a:lnTo>
                    <a:pt x="589606" y="278370"/>
                  </a:lnTo>
                  <a:lnTo>
                    <a:pt x="587749" y="272541"/>
                  </a:lnTo>
                  <a:lnTo>
                    <a:pt x="586186" y="267817"/>
                  </a:lnTo>
                  <a:lnTo>
                    <a:pt x="580986" y="264835"/>
                  </a:lnTo>
                  <a:lnTo>
                    <a:pt x="577937" y="260406"/>
                  </a:lnTo>
                  <a:lnTo>
                    <a:pt x="576023" y="254691"/>
                  </a:lnTo>
                  <a:lnTo>
                    <a:pt x="576747" y="249891"/>
                  </a:lnTo>
                  <a:lnTo>
                    <a:pt x="575995" y="244852"/>
                  </a:lnTo>
                  <a:lnTo>
                    <a:pt x="576642" y="239794"/>
                  </a:lnTo>
                  <a:lnTo>
                    <a:pt x="579833" y="235584"/>
                  </a:lnTo>
                  <a:lnTo>
                    <a:pt x="582881" y="231212"/>
                  </a:lnTo>
                  <a:lnTo>
                    <a:pt x="583834" y="226050"/>
                  </a:lnTo>
                  <a:lnTo>
                    <a:pt x="583538" y="221030"/>
                  </a:lnTo>
                  <a:lnTo>
                    <a:pt x="584291" y="215553"/>
                  </a:lnTo>
                  <a:lnTo>
                    <a:pt x="584653" y="210572"/>
                  </a:lnTo>
                  <a:lnTo>
                    <a:pt x="587729" y="206057"/>
                  </a:lnTo>
                  <a:lnTo>
                    <a:pt x="585481" y="200980"/>
                  </a:lnTo>
                  <a:lnTo>
                    <a:pt x="582452" y="195970"/>
                  </a:lnTo>
                  <a:lnTo>
                    <a:pt x="579862" y="190826"/>
                  </a:lnTo>
                  <a:lnTo>
                    <a:pt x="576718" y="186549"/>
                  </a:lnTo>
                  <a:lnTo>
                    <a:pt x="574832" y="181844"/>
                  </a:lnTo>
                  <a:lnTo>
                    <a:pt x="572623" y="177624"/>
                  </a:lnTo>
                  <a:lnTo>
                    <a:pt x="570337" y="173176"/>
                  </a:lnTo>
                  <a:lnTo>
                    <a:pt x="570384" y="167633"/>
                  </a:lnTo>
                  <a:lnTo>
                    <a:pt x="573737" y="163861"/>
                  </a:lnTo>
                  <a:lnTo>
                    <a:pt x="577338" y="160003"/>
                  </a:lnTo>
                  <a:lnTo>
                    <a:pt x="576232" y="155050"/>
                  </a:lnTo>
                  <a:lnTo>
                    <a:pt x="576833" y="149878"/>
                  </a:lnTo>
                  <a:lnTo>
                    <a:pt x="572347" y="147706"/>
                  </a:lnTo>
                  <a:lnTo>
                    <a:pt x="567584" y="147973"/>
                  </a:lnTo>
                  <a:lnTo>
                    <a:pt x="563631" y="145249"/>
                  </a:lnTo>
                  <a:lnTo>
                    <a:pt x="564736" y="140001"/>
                  </a:lnTo>
                  <a:lnTo>
                    <a:pt x="566984" y="135143"/>
                  </a:lnTo>
                  <a:lnTo>
                    <a:pt x="566603" y="129695"/>
                  </a:lnTo>
                  <a:lnTo>
                    <a:pt x="565069" y="124694"/>
                  </a:lnTo>
                  <a:lnTo>
                    <a:pt x="565088" y="119236"/>
                  </a:lnTo>
                  <a:lnTo>
                    <a:pt x="564679" y="114464"/>
                  </a:lnTo>
                  <a:lnTo>
                    <a:pt x="565060" y="108549"/>
                  </a:lnTo>
                  <a:lnTo>
                    <a:pt x="568546" y="105054"/>
                  </a:lnTo>
                  <a:lnTo>
                    <a:pt x="570194" y="99929"/>
                  </a:lnTo>
                  <a:lnTo>
                    <a:pt x="566384" y="95986"/>
                  </a:lnTo>
                  <a:lnTo>
                    <a:pt x="562336" y="92890"/>
                  </a:lnTo>
                  <a:lnTo>
                    <a:pt x="559250" y="88699"/>
                  </a:lnTo>
                  <a:lnTo>
                    <a:pt x="557745" y="84022"/>
                  </a:lnTo>
                  <a:lnTo>
                    <a:pt x="552477" y="84451"/>
                  </a:lnTo>
                  <a:lnTo>
                    <a:pt x="551144" y="78117"/>
                  </a:lnTo>
                  <a:lnTo>
                    <a:pt x="549772" y="73507"/>
                  </a:lnTo>
                  <a:lnTo>
                    <a:pt x="547524" y="68544"/>
                  </a:lnTo>
                  <a:lnTo>
                    <a:pt x="543257" y="66192"/>
                  </a:lnTo>
                  <a:lnTo>
                    <a:pt x="539704" y="62448"/>
                  </a:lnTo>
                  <a:lnTo>
                    <a:pt x="535256" y="60600"/>
                  </a:lnTo>
                  <a:lnTo>
                    <a:pt x="531265" y="57752"/>
                  </a:lnTo>
                  <a:lnTo>
                    <a:pt x="526531" y="56095"/>
                  </a:lnTo>
                  <a:lnTo>
                    <a:pt x="521530" y="55428"/>
                  </a:lnTo>
                  <a:lnTo>
                    <a:pt x="515530" y="53828"/>
                  </a:lnTo>
                  <a:lnTo>
                    <a:pt x="510796" y="53304"/>
                  </a:lnTo>
                  <a:lnTo>
                    <a:pt x="509196" y="48656"/>
                  </a:lnTo>
                  <a:lnTo>
                    <a:pt x="506015" y="44694"/>
                  </a:lnTo>
                  <a:lnTo>
                    <a:pt x="501271" y="44103"/>
                  </a:lnTo>
                  <a:lnTo>
                    <a:pt x="498166" y="39169"/>
                  </a:lnTo>
                  <a:lnTo>
                    <a:pt x="494394" y="35931"/>
                  </a:lnTo>
                  <a:lnTo>
                    <a:pt x="489631" y="34511"/>
                  </a:lnTo>
                  <a:lnTo>
                    <a:pt x="488231" y="29235"/>
                  </a:lnTo>
                  <a:lnTo>
                    <a:pt x="483783" y="26453"/>
                  </a:lnTo>
                  <a:lnTo>
                    <a:pt x="480982" y="21996"/>
                  </a:lnTo>
                  <a:lnTo>
                    <a:pt x="477268" y="18338"/>
                  </a:lnTo>
                  <a:lnTo>
                    <a:pt x="473267" y="15433"/>
                  </a:lnTo>
                  <a:lnTo>
                    <a:pt x="468810" y="12347"/>
                  </a:lnTo>
                  <a:lnTo>
                    <a:pt x="470162" y="7698"/>
                  </a:lnTo>
                  <a:lnTo>
                    <a:pt x="467095" y="3546"/>
                  </a:lnTo>
                  <a:lnTo>
                    <a:pt x="462504" y="1965"/>
                  </a:lnTo>
                  <a:lnTo>
                    <a:pt x="457913" y="-131"/>
                  </a:lnTo>
                  <a:lnTo>
                    <a:pt x="452550" y="-74"/>
                  </a:lnTo>
                  <a:lnTo>
                    <a:pt x="447188" y="-36"/>
                  </a:lnTo>
                  <a:lnTo>
                    <a:pt x="441835" y="-7"/>
                  </a:lnTo>
                  <a:lnTo>
                    <a:pt x="444844" y="4822"/>
                  </a:lnTo>
                  <a:lnTo>
                    <a:pt x="447883" y="8689"/>
                  </a:lnTo>
                  <a:lnTo>
                    <a:pt x="450664" y="12842"/>
                  </a:lnTo>
                  <a:lnTo>
                    <a:pt x="450741" y="18281"/>
                  </a:lnTo>
                  <a:lnTo>
                    <a:pt x="450226" y="24367"/>
                  </a:lnTo>
                  <a:lnTo>
                    <a:pt x="447702" y="29758"/>
                  </a:lnTo>
                  <a:lnTo>
                    <a:pt x="446140" y="34483"/>
                  </a:lnTo>
                  <a:lnTo>
                    <a:pt x="443378" y="39131"/>
                  </a:lnTo>
                  <a:lnTo>
                    <a:pt x="440463" y="43017"/>
                  </a:lnTo>
                  <a:lnTo>
                    <a:pt x="439749" y="48018"/>
                  </a:lnTo>
                  <a:lnTo>
                    <a:pt x="444264" y="50723"/>
                  </a:lnTo>
                  <a:lnTo>
                    <a:pt x="445130" y="55714"/>
                  </a:lnTo>
                  <a:lnTo>
                    <a:pt x="441187" y="59305"/>
                  </a:lnTo>
                  <a:lnTo>
                    <a:pt x="437672" y="62867"/>
                  </a:lnTo>
                  <a:lnTo>
                    <a:pt x="432500" y="63477"/>
                  </a:lnTo>
                  <a:lnTo>
                    <a:pt x="427833" y="61277"/>
                  </a:lnTo>
                  <a:lnTo>
                    <a:pt x="423166" y="59076"/>
                  </a:lnTo>
                  <a:lnTo>
                    <a:pt x="417727" y="56486"/>
                  </a:lnTo>
                  <a:lnTo>
                    <a:pt x="413174" y="54304"/>
                  </a:lnTo>
                  <a:lnTo>
                    <a:pt x="408736" y="52171"/>
                  </a:lnTo>
                  <a:lnTo>
                    <a:pt x="404306" y="50028"/>
                  </a:lnTo>
                  <a:lnTo>
                    <a:pt x="398344" y="49361"/>
                  </a:lnTo>
                  <a:lnTo>
                    <a:pt x="392867" y="49675"/>
                  </a:lnTo>
                  <a:lnTo>
                    <a:pt x="387447" y="47989"/>
                  </a:lnTo>
                  <a:lnTo>
                    <a:pt x="383675" y="43998"/>
                  </a:lnTo>
                  <a:lnTo>
                    <a:pt x="378217" y="44093"/>
                  </a:lnTo>
                  <a:lnTo>
                    <a:pt x="371883" y="46427"/>
                  </a:lnTo>
                  <a:lnTo>
                    <a:pt x="371159" y="53057"/>
                  </a:lnTo>
                  <a:lnTo>
                    <a:pt x="370712" y="58343"/>
                  </a:lnTo>
                  <a:lnTo>
                    <a:pt x="371073" y="65287"/>
                  </a:lnTo>
                  <a:lnTo>
                    <a:pt x="371512" y="73459"/>
                  </a:lnTo>
                  <a:lnTo>
                    <a:pt x="370683" y="79555"/>
                  </a:lnTo>
                  <a:lnTo>
                    <a:pt x="368064" y="84860"/>
                  </a:lnTo>
                  <a:lnTo>
                    <a:pt x="365949" y="89585"/>
                  </a:lnTo>
                  <a:lnTo>
                    <a:pt x="363711" y="94538"/>
                  </a:lnTo>
                  <a:lnTo>
                    <a:pt x="361720" y="98939"/>
                  </a:lnTo>
                  <a:lnTo>
                    <a:pt x="358167" y="95395"/>
                  </a:lnTo>
                  <a:lnTo>
                    <a:pt x="354262" y="92423"/>
                  </a:lnTo>
                  <a:lnTo>
                    <a:pt x="349623" y="89414"/>
                  </a:lnTo>
                  <a:lnTo>
                    <a:pt x="344994" y="86651"/>
                  </a:lnTo>
                  <a:lnTo>
                    <a:pt x="340355" y="84070"/>
                  </a:lnTo>
                  <a:lnTo>
                    <a:pt x="336298" y="88251"/>
                  </a:lnTo>
                  <a:lnTo>
                    <a:pt x="332821" y="91852"/>
                  </a:lnTo>
                  <a:lnTo>
                    <a:pt x="328658" y="95271"/>
                  </a:lnTo>
                  <a:lnTo>
                    <a:pt x="324497" y="98548"/>
                  </a:lnTo>
                  <a:lnTo>
                    <a:pt x="319553" y="101320"/>
                  </a:lnTo>
                  <a:lnTo>
                    <a:pt x="317600" y="107482"/>
                  </a:lnTo>
                  <a:lnTo>
                    <a:pt x="315676" y="113759"/>
                  </a:lnTo>
                  <a:lnTo>
                    <a:pt x="313686" y="119789"/>
                  </a:lnTo>
                  <a:lnTo>
                    <a:pt x="312123" y="124961"/>
                  </a:lnTo>
                  <a:lnTo>
                    <a:pt x="309904" y="129219"/>
                  </a:lnTo>
                  <a:lnTo>
                    <a:pt x="307456" y="133790"/>
                  </a:lnTo>
                  <a:lnTo>
                    <a:pt x="301332" y="137086"/>
                  </a:lnTo>
                  <a:lnTo>
                    <a:pt x="296445" y="137581"/>
                  </a:lnTo>
                  <a:lnTo>
                    <a:pt x="294521" y="142220"/>
                  </a:lnTo>
                  <a:lnTo>
                    <a:pt x="294197" y="147211"/>
                  </a:lnTo>
                  <a:lnTo>
                    <a:pt x="296169" y="151593"/>
                  </a:lnTo>
                  <a:lnTo>
                    <a:pt x="298474" y="156669"/>
                  </a:lnTo>
                  <a:lnTo>
                    <a:pt x="300626" y="161403"/>
                  </a:lnTo>
                  <a:lnTo>
                    <a:pt x="302789" y="166137"/>
                  </a:lnTo>
                  <a:lnTo>
                    <a:pt x="302341" y="178748"/>
                  </a:lnTo>
                  <a:lnTo>
                    <a:pt x="300055" y="183806"/>
                  </a:lnTo>
                  <a:lnTo>
                    <a:pt x="295722" y="187283"/>
                  </a:lnTo>
                  <a:lnTo>
                    <a:pt x="291978" y="190474"/>
                  </a:lnTo>
                  <a:lnTo>
                    <a:pt x="288454" y="193979"/>
                  </a:lnTo>
                  <a:lnTo>
                    <a:pt x="285920" y="198075"/>
                  </a:lnTo>
                  <a:lnTo>
                    <a:pt x="283415" y="202294"/>
                  </a:lnTo>
                  <a:lnTo>
                    <a:pt x="280739" y="206247"/>
                  </a:lnTo>
                  <a:lnTo>
                    <a:pt x="278034" y="210190"/>
                  </a:lnTo>
                  <a:lnTo>
                    <a:pt x="274757" y="215353"/>
                  </a:lnTo>
                  <a:lnTo>
                    <a:pt x="271928" y="219935"/>
                  </a:lnTo>
                  <a:lnTo>
                    <a:pt x="268880" y="224030"/>
                  </a:lnTo>
                  <a:lnTo>
                    <a:pt x="264660" y="227736"/>
                  </a:lnTo>
                  <a:lnTo>
                    <a:pt x="261060" y="231060"/>
                  </a:lnTo>
                  <a:lnTo>
                    <a:pt x="260612" y="235841"/>
                  </a:lnTo>
                  <a:lnTo>
                    <a:pt x="261927" y="242014"/>
                  </a:lnTo>
                  <a:lnTo>
                    <a:pt x="262765" y="247700"/>
                  </a:lnTo>
                  <a:lnTo>
                    <a:pt x="261374" y="252491"/>
                  </a:lnTo>
                  <a:lnTo>
                    <a:pt x="256697" y="255282"/>
                  </a:lnTo>
                  <a:lnTo>
                    <a:pt x="252258" y="257930"/>
                  </a:lnTo>
                  <a:lnTo>
                    <a:pt x="246915" y="261102"/>
                  </a:lnTo>
                  <a:lnTo>
                    <a:pt x="241686" y="262816"/>
                  </a:lnTo>
                  <a:lnTo>
                    <a:pt x="235743" y="262673"/>
                  </a:lnTo>
                  <a:lnTo>
                    <a:pt x="230656" y="262540"/>
                  </a:lnTo>
                  <a:lnTo>
                    <a:pt x="225560" y="262397"/>
                  </a:lnTo>
                  <a:lnTo>
                    <a:pt x="224760" y="270312"/>
                  </a:lnTo>
                  <a:lnTo>
                    <a:pt x="224998" y="276570"/>
                  </a:lnTo>
                  <a:lnTo>
                    <a:pt x="225322" y="284924"/>
                  </a:lnTo>
                  <a:lnTo>
                    <a:pt x="225693" y="290601"/>
                  </a:lnTo>
                  <a:lnTo>
                    <a:pt x="224446" y="297335"/>
                  </a:lnTo>
                  <a:lnTo>
                    <a:pt x="222055" y="302888"/>
                  </a:lnTo>
                  <a:lnTo>
                    <a:pt x="220721" y="309517"/>
                  </a:lnTo>
                  <a:lnTo>
                    <a:pt x="219798" y="315689"/>
                  </a:lnTo>
                  <a:lnTo>
                    <a:pt x="218864" y="321862"/>
                  </a:lnTo>
                  <a:lnTo>
                    <a:pt x="218293" y="328072"/>
                  </a:lnTo>
                  <a:lnTo>
                    <a:pt x="217864" y="334301"/>
                  </a:lnTo>
                  <a:lnTo>
                    <a:pt x="217454" y="340340"/>
                  </a:lnTo>
                  <a:lnTo>
                    <a:pt x="213225" y="344122"/>
                  </a:lnTo>
                  <a:lnTo>
                    <a:pt x="210930" y="350208"/>
                  </a:lnTo>
                  <a:lnTo>
                    <a:pt x="209577" y="355485"/>
                  </a:lnTo>
                  <a:lnTo>
                    <a:pt x="206777" y="360476"/>
                  </a:lnTo>
                  <a:lnTo>
                    <a:pt x="203872" y="364400"/>
                  </a:lnTo>
                  <a:lnTo>
                    <a:pt x="200967" y="368315"/>
                  </a:lnTo>
                  <a:lnTo>
                    <a:pt x="198100" y="372239"/>
                  </a:lnTo>
                  <a:lnTo>
                    <a:pt x="195308" y="376345"/>
                  </a:lnTo>
                  <a:lnTo>
                    <a:pt x="192223" y="380888"/>
                  </a:lnTo>
                  <a:lnTo>
                    <a:pt x="189127" y="385422"/>
                  </a:lnTo>
                  <a:lnTo>
                    <a:pt x="186126" y="389956"/>
                  </a:lnTo>
                  <a:lnTo>
                    <a:pt x="182869" y="394909"/>
                  </a:lnTo>
                  <a:lnTo>
                    <a:pt x="179716" y="399671"/>
                  </a:lnTo>
                  <a:lnTo>
                    <a:pt x="177021" y="403748"/>
                  </a:lnTo>
                  <a:lnTo>
                    <a:pt x="179802" y="407996"/>
                  </a:lnTo>
                  <a:lnTo>
                    <a:pt x="184784" y="412130"/>
                  </a:lnTo>
                  <a:lnTo>
                    <a:pt x="188965" y="415369"/>
                  </a:lnTo>
                  <a:lnTo>
                    <a:pt x="193242" y="417673"/>
                  </a:lnTo>
                  <a:lnTo>
                    <a:pt x="193632" y="423131"/>
                  </a:lnTo>
                  <a:lnTo>
                    <a:pt x="193413" y="428399"/>
                  </a:lnTo>
                  <a:lnTo>
                    <a:pt x="193061" y="436762"/>
                  </a:lnTo>
                  <a:lnTo>
                    <a:pt x="192794" y="443039"/>
                  </a:lnTo>
                  <a:lnTo>
                    <a:pt x="190422" y="449125"/>
                  </a:lnTo>
                  <a:lnTo>
                    <a:pt x="187032" y="455107"/>
                  </a:lnTo>
                  <a:lnTo>
                    <a:pt x="183927" y="460584"/>
                  </a:lnTo>
                  <a:lnTo>
                    <a:pt x="179402" y="458631"/>
                  </a:lnTo>
                  <a:lnTo>
                    <a:pt x="175030" y="456726"/>
                  </a:lnTo>
                  <a:lnTo>
                    <a:pt x="169763" y="454678"/>
                  </a:lnTo>
                  <a:lnTo>
                    <a:pt x="164476" y="452964"/>
                  </a:lnTo>
                  <a:lnTo>
                    <a:pt x="156552" y="450306"/>
                  </a:lnTo>
                  <a:lnTo>
                    <a:pt x="146455" y="450954"/>
                  </a:lnTo>
                  <a:lnTo>
                    <a:pt x="141788" y="451983"/>
                  </a:lnTo>
                  <a:lnTo>
                    <a:pt x="136921" y="454792"/>
                  </a:lnTo>
                  <a:lnTo>
                    <a:pt x="132015" y="457860"/>
                  </a:lnTo>
                  <a:lnTo>
                    <a:pt x="128834" y="461660"/>
                  </a:lnTo>
                  <a:lnTo>
                    <a:pt x="125852" y="465594"/>
                  </a:lnTo>
                  <a:lnTo>
                    <a:pt x="122909" y="469480"/>
                  </a:lnTo>
                  <a:lnTo>
                    <a:pt x="119928" y="473357"/>
                  </a:lnTo>
                  <a:lnTo>
                    <a:pt x="116946" y="477224"/>
                  </a:lnTo>
                  <a:lnTo>
                    <a:pt x="113927" y="481091"/>
                  </a:lnTo>
                  <a:lnTo>
                    <a:pt x="111346" y="485673"/>
                  </a:lnTo>
                  <a:lnTo>
                    <a:pt x="108136" y="489330"/>
                  </a:lnTo>
                  <a:lnTo>
                    <a:pt x="105326" y="494855"/>
                  </a:lnTo>
                  <a:lnTo>
                    <a:pt x="105983" y="499665"/>
                  </a:lnTo>
                  <a:lnTo>
                    <a:pt x="105383" y="504646"/>
                  </a:lnTo>
                  <a:lnTo>
                    <a:pt x="102411" y="509295"/>
                  </a:lnTo>
                  <a:lnTo>
                    <a:pt x="99640" y="513733"/>
                  </a:lnTo>
                  <a:lnTo>
                    <a:pt x="96192" y="519038"/>
                  </a:lnTo>
                  <a:lnTo>
                    <a:pt x="94668" y="523887"/>
                  </a:lnTo>
                  <a:lnTo>
                    <a:pt x="96373" y="529716"/>
                  </a:lnTo>
                  <a:lnTo>
                    <a:pt x="97954" y="535507"/>
                  </a:lnTo>
                  <a:lnTo>
                    <a:pt x="99249" y="540413"/>
                  </a:lnTo>
                  <a:lnTo>
                    <a:pt x="100468" y="545023"/>
                  </a:lnTo>
                  <a:lnTo>
                    <a:pt x="99935" y="550414"/>
                  </a:lnTo>
                  <a:lnTo>
                    <a:pt x="96639" y="554272"/>
                  </a:lnTo>
                  <a:lnTo>
                    <a:pt x="94125" y="559082"/>
                  </a:lnTo>
                  <a:lnTo>
                    <a:pt x="94525" y="564025"/>
                  </a:lnTo>
                  <a:lnTo>
                    <a:pt x="94982" y="569778"/>
                  </a:lnTo>
                  <a:lnTo>
                    <a:pt x="93210" y="575922"/>
                  </a:lnTo>
                  <a:lnTo>
                    <a:pt x="90858" y="581989"/>
                  </a:lnTo>
                  <a:lnTo>
                    <a:pt x="90410" y="588295"/>
                  </a:lnTo>
                  <a:lnTo>
                    <a:pt x="91810" y="594086"/>
                  </a:lnTo>
                  <a:lnTo>
                    <a:pt x="92820" y="599191"/>
                  </a:lnTo>
                  <a:lnTo>
                    <a:pt x="94115" y="605706"/>
                  </a:lnTo>
                  <a:lnTo>
                    <a:pt x="95420" y="612222"/>
                  </a:lnTo>
                  <a:lnTo>
                    <a:pt x="96525" y="617689"/>
                  </a:lnTo>
                  <a:lnTo>
                    <a:pt x="95801" y="622880"/>
                  </a:lnTo>
                  <a:lnTo>
                    <a:pt x="94077" y="629043"/>
                  </a:lnTo>
                  <a:lnTo>
                    <a:pt x="92362" y="635206"/>
                  </a:lnTo>
                  <a:lnTo>
                    <a:pt x="90629" y="641368"/>
                  </a:lnTo>
                  <a:lnTo>
                    <a:pt x="88381" y="649598"/>
                  </a:lnTo>
                  <a:lnTo>
                    <a:pt x="86714" y="655770"/>
                  </a:lnTo>
                  <a:lnTo>
                    <a:pt x="85038" y="661952"/>
                  </a:lnTo>
                  <a:lnTo>
                    <a:pt x="83352" y="668124"/>
                  </a:lnTo>
                  <a:lnTo>
                    <a:pt x="85276" y="673458"/>
                  </a:lnTo>
                  <a:lnTo>
                    <a:pt x="88591" y="678630"/>
                  </a:lnTo>
                  <a:lnTo>
                    <a:pt x="91925" y="683802"/>
                  </a:lnTo>
                  <a:lnTo>
                    <a:pt x="96487" y="686869"/>
                  </a:lnTo>
                  <a:lnTo>
                    <a:pt x="101297" y="687879"/>
                  </a:lnTo>
                  <a:lnTo>
                    <a:pt x="103707" y="692651"/>
                  </a:lnTo>
                  <a:lnTo>
                    <a:pt x="106135" y="697423"/>
                  </a:lnTo>
                  <a:lnTo>
                    <a:pt x="108564" y="702195"/>
                  </a:lnTo>
                  <a:lnTo>
                    <a:pt x="111003" y="706967"/>
                  </a:lnTo>
                  <a:lnTo>
                    <a:pt x="110441" y="712129"/>
                  </a:lnTo>
                  <a:lnTo>
                    <a:pt x="108441" y="717778"/>
                  </a:lnTo>
                  <a:lnTo>
                    <a:pt x="106259" y="723912"/>
                  </a:lnTo>
                  <a:lnTo>
                    <a:pt x="102764" y="727569"/>
                  </a:lnTo>
                  <a:lnTo>
                    <a:pt x="101221" y="732961"/>
                  </a:lnTo>
                  <a:lnTo>
                    <a:pt x="98087" y="736694"/>
                  </a:lnTo>
                  <a:lnTo>
                    <a:pt x="92820" y="736066"/>
                  </a:lnTo>
                  <a:lnTo>
                    <a:pt x="87819" y="736066"/>
                  </a:lnTo>
                  <a:lnTo>
                    <a:pt x="82685" y="737237"/>
                  </a:lnTo>
                  <a:lnTo>
                    <a:pt x="79971" y="741400"/>
                  </a:lnTo>
                  <a:lnTo>
                    <a:pt x="81447" y="746619"/>
                  </a:lnTo>
                  <a:lnTo>
                    <a:pt x="82094" y="751725"/>
                  </a:lnTo>
                  <a:lnTo>
                    <a:pt x="82361" y="757097"/>
                  </a:lnTo>
                  <a:lnTo>
                    <a:pt x="83523" y="763898"/>
                  </a:lnTo>
                  <a:lnTo>
                    <a:pt x="85066" y="768508"/>
                  </a:lnTo>
                  <a:lnTo>
                    <a:pt x="87257" y="772851"/>
                  </a:lnTo>
                  <a:lnTo>
                    <a:pt x="87657" y="777642"/>
                  </a:lnTo>
                  <a:lnTo>
                    <a:pt x="89477" y="782510"/>
                  </a:lnTo>
                  <a:lnTo>
                    <a:pt x="90839" y="787501"/>
                  </a:lnTo>
                  <a:lnTo>
                    <a:pt x="90420" y="792387"/>
                  </a:lnTo>
                  <a:lnTo>
                    <a:pt x="89648" y="797502"/>
                  </a:lnTo>
                  <a:lnTo>
                    <a:pt x="87019" y="802131"/>
                  </a:lnTo>
                  <a:lnTo>
                    <a:pt x="83571" y="805693"/>
                  </a:lnTo>
                  <a:lnTo>
                    <a:pt x="82980" y="810723"/>
                  </a:lnTo>
                  <a:lnTo>
                    <a:pt x="83723" y="815504"/>
                  </a:lnTo>
                  <a:lnTo>
                    <a:pt x="83133" y="821400"/>
                  </a:lnTo>
                  <a:lnTo>
                    <a:pt x="81428" y="826563"/>
                  </a:lnTo>
                  <a:lnTo>
                    <a:pt x="78828" y="831439"/>
                  </a:lnTo>
                  <a:lnTo>
                    <a:pt x="75294" y="835154"/>
                  </a:lnTo>
                  <a:lnTo>
                    <a:pt x="72226" y="839050"/>
                  </a:lnTo>
                  <a:lnTo>
                    <a:pt x="67817" y="841536"/>
                  </a:lnTo>
                  <a:lnTo>
                    <a:pt x="64340" y="844803"/>
                  </a:lnTo>
                  <a:lnTo>
                    <a:pt x="59168" y="844965"/>
                  </a:lnTo>
                  <a:lnTo>
                    <a:pt x="54758" y="842974"/>
                  </a:lnTo>
                  <a:lnTo>
                    <a:pt x="50377" y="844975"/>
                  </a:lnTo>
                  <a:lnTo>
                    <a:pt x="49224" y="849832"/>
                  </a:lnTo>
                  <a:lnTo>
                    <a:pt x="51805" y="854833"/>
                  </a:lnTo>
                  <a:lnTo>
                    <a:pt x="50805" y="860253"/>
                  </a:lnTo>
                  <a:lnTo>
                    <a:pt x="47842" y="864167"/>
                  </a:lnTo>
                  <a:lnTo>
                    <a:pt x="43481" y="867054"/>
                  </a:lnTo>
                  <a:lnTo>
                    <a:pt x="39023" y="869397"/>
                  </a:lnTo>
                  <a:lnTo>
                    <a:pt x="38204" y="874321"/>
                  </a:lnTo>
                  <a:lnTo>
                    <a:pt x="38756" y="879141"/>
                  </a:lnTo>
                  <a:lnTo>
                    <a:pt x="39889" y="884113"/>
                  </a:lnTo>
                  <a:lnTo>
                    <a:pt x="39880" y="888961"/>
                  </a:lnTo>
                  <a:lnTo>
                    <a:pt x="40756" y="895067"/>
                  </a:lnTo>
                  <a:lnTo>
                    <a:pt x="40718" y="901229"/>
                  </a:lnTo>
                  <a:lnTo>
                    <a:pt x="40089" y="905954"/>
                  </a:lnTo>
                  <a:lnTo>
                    <a:pt x="37670" y="910630"/>
                  </a:lnTo>
                  <a:lnTo>
                    <a:pt x="36775" y="915631"/>
                  </a:lnTo>
                  <a:lnTo>
                    <a:pt x="35651" y="920374"/>
                  </a:lnTo>
                  <a:lnTo>
                    <a:pt x="32765" y="924765"/>
                  </a:lnTo>
                  <a:lnTo>
                    <a:pt x="30631" y="929461"/>
                  </a:lnTo>
                  <a:lnTo>
                    <a:pt x="29250" y="934081"/>
                  </a:lnTo>
                  <a:lnTo>
                    <a:pt x="25678" y="937615"/>
                  </a:lnTo>
                  <a:lnTo>
                    <a:pt x="20992" y="938501"/>
                  </a:lnTo>
                  <a:lnTo>
                    <a:pt x="19830" y="929071"/>
                  </a:lnTo>
                  <a:lnTo>
                    <a:pt x="18763" y="924270"/>
                  </a:lnTo>
                  <a:lnTo>
                    <a:pt x="17144" y="919393"/>
                  </a:lnTo>
                  <a:lnTo>
                    <a:pt x="13629" y="916126"/>
                  </a:lnTo>
                  <a:lnTo>
                    <a:pt x="8819" y="916707"/>
                  </a:lnTo>
                  <a:lnTo>
                    <a:pt x="5781" y="920803"/>
                  </a:lnTo>
                  <a:lnTo>
                    <a:pt x="2361" y="926633"/>
                  </a:lnTo>
                  <a:lnTo>
                    <a:pt x="2056" y="931462"/>
                  </a:lnTo>
                  <a:lnTo>
                    <a:pt x="1323" y="936929"/>
                  </a:lnTo>
                  <a:lnTo>
                    <a:pt x="4514" y="941539"/>
                  </a:lnTo>
                  <a:lnTo>
                    <a:pt x="1875" y="945987"/>
                  </a:lnTo>
                  <a:lnTo>
                    <a:pt x="2952" y="952169"/>
                  </a:lnTo>
                  <a:lnTo>
                    <a:pt x="5542" y="956855"/>
                  </a:lnTo>
                  <a:lnTo>
                    <a:pt x="6152" y="963332"/>
                  </a:lnTo>
                  <a:lnTo>
                    <a:pt x="6200" y="968133"/>
                  </a:lnTo>
                  <a:lnTo>
                    <a:pt x="2989" y="971847"/>
                  </a:lnTo>
                  <a:lnTo>
                    <a:pt x="5466" y="976458"/>
                  </a:lnTo>
                  <a:lnTo>
                    <a:pt x="2170" y="980211"/>
                  </a:lnTo>
                  <a:lnTo>
                    <a:pt x="-11" y="986450"/>
                  </a:lnTo>
                  <a:lnTo>
                    <a:pt x="4808" y="986954"/>
                  </a:lnTo>
                  <a:lnTo>
                    <a:pt x="8533" y="991517"/>
                  </a:lnTo>
                  <a:lnTo>
                    <a:pt x="8562" y="998451"/>
                  </a:lnTo>
                  <a:lnTo>
                    <a:pt x="7638" y="1004604"/>
                  </a:lnTo>
                  <a:lnTo>
                    <a:pt x="6266" y="1010681"/>
                  </a:lnTo>
                  <a:lnTo>
                    <a:pt x="9371" y="1018520"/>
                  </a:lnTo>
                  <a:lnTo>
                    <a:pt x="9809" y="1023568"/>
                  </a:lnTo>
                  <a:lnTo>
                    <a:pt x="11019" y="1028607"/>
                  </a:lnTo>
                  <a:lnTo>
                    <a:pt x="16448" y="1031426"/>
                  </a:lnTo>
                  <a:lnTo>
                    <a:pt x="18115" y="1035941"/>
                  </a:lnTo>
                  <a:lnTo>
                    <a:pt x="16401" y="1040504"/>
                  </a:lnTo>
                  <a:lnTo>
                    <a:pt x="18896" y="1045019"/>
                  </a:lnTo>
                  <a:lnTo>
                    <a:pt x="16296" y="1050010"/>
                  </a:lnTo>
                  <a:lnTo>
                    <a:pt x="18048" y="1054658"/>
                  </a:lnTo>
                  <a:lnTo>
                    <a:pt x="22878" y="1057963"/>
                  </a:lnTo>
                  <a:lnTo>
                    <a:pt x="23982" y="1064450"/>
                  </a:lnTo>
                  <a:lnTo>
                    <a:pt x="24897" y="1069346"/>
                  </a:lnTo>
                  <a:lnTo>
                    <a:pt x="24221" y="1075270"/>
                  </a:lnTo>
                  <a:lnTo>
                    <a:pt x="23125" y="1081557"/>
                  </a:lnTo>
                  <a:lnTo>
                    <a:pt x="24801" y="1086052"/>
                  </a:lnTo>
                  <a:lnTo>
                    <a:pt x="29907" y="1080480"/>
                  </a:lnTo>
                  <a:lnTo>
                    <a:pt x="32069" y="1084795"/>
                  </a:lnTo>
                  <a:lnTo>
                    <a:pt x="28964" y="1090386"/>
                  </a:lnTo>
                  <a:lnTo>
                    <a:pt x="33832" y="1092787"/>
                  </a:lnTo>
                  <a:lnTo>
                    <a:pt x="30412" y="1097244"/>
                  </a:lnTo>
                  <a:lnTo>
                    <a:pt x="31717" y="1101892"/>
                  </a:lnTo>
                  <a:lnTo>
                    <a:pt x="32574" y="1106588"/>
                  </a:lnTo>
                  <a:lnTo>
                    <a:pt x="33755" y="1111570"/>
                  </a:lnTo>
                  <a:lnTo>
                    <a:pt x="35755" y="1117294"/>
                  </a:lnTo>
                  <a:lnTo>
                    <a:pt x="37308" y="1121838"/>
                  </a:lnTo>
                  <a:lnTo>
                    <a:pt x="38613" y="1128848"/>
                  </a:lnTo>
                  <a:lnTo>
                    <a:pt x="40604" y="1133220"/>
                  </a:lnTo>
                  <a:lnTo>
                    <a:pt x="44633" y="1136506"/>
                  </a:lnTo>
                  <a:lnTo>
                    <a:pt x="47690" y="1140174"/>
                  </a:lnTo>
                  <a:lnTo>
                    <a:pt x="50157" y="1144736"/>
                  </a:lnTo>
                  <a:lnTo>
                    <a:pt x="50605" y="1151213"/>
                  </a:lnTo>
                  <a:lnTo>
                    <a:pt x="52548" y="1156480"/>
                  </a:lnTo>
                  <a:lnTo>
                    <a:pt x="55425" y="1161005"/>
                  </a:lnTo>
                  <a:lnTo>
                    <a:pt x="60559" y="1160557"/>
                  </a:lnTo>
                  <a:lnTo>
                    <a:pt x="63149" y="1165453"/>
                  </a:lnTo>
                  <a:lnTo>
                    <a:pt x="63911" y="1173444"/>
                  </a:lnTo>
                  <a:lnTo>
                    <a:pt x="62292" y="1178140"/>
                  </a:lnTo>
                  <a:lnTo>
                    <a:pt x="55825" y="1177721"/>
                  </a:lnTo>
                  <a:lnTo>
                    <a:pt x="50138" y="1177873"/>
                  </a:lnTo>
                  <a:lnTo>
                    <a:pt x="47319" y="1182760"/>
                  </a:lnTo>
                  <a:lnTo>
                    <a:pt x="50062" y="1187560"/>
                  </a:lnTo>
                  <a:lnTo>
                    <a:pt x="52148" y="1192075"/>
                  </a:lnTo>
                  <a:lnTo>
                    <a:pt x="54939" y="1195990"/>
                  </a:lnTo>
                  <a:lnTo>
                    <a:pt x="51157" y="1199276"/>
                  </a:lnTo>
                  <a:lnTo>
                    <a:pt x="47405" y="1195971"/>
                  </a:lnTo>
                  <a:lnTo>
                    <a:pt x="42547" y="1194828"/>
                  </a:lnTo>
                  <a:lnTo>
                    <a:pt x="37079" y="1192808"/>
                  </a:lnTo>
                  <a:lnTo>
                    <a:pt x="39442" y="1197066"/>
                  </a:lnTo>
                  <a:lnTo>
                    <a:pt x="40546" y="1202343"/>
                  </a:lnTo>
                  <a:lnTo>
                    <a:pt x="41280" y="1207992"/>
                  </a:lnTo>
                  <a:lnTo>
                    <a:pt x="43185" y="1212497"/>
                  </a:lnTo>
                  <a:lnTo>
                    <a:pt x="45576" y="1217050"/>
                  </a:lnTo>
                  <a:lnTo>
                    <a:pt x="46223" y="1222917"/>
                  </a:lnTo>
                  <a:lnTo>
                    <a:pt x="48557" y="1228804"/>
                  </a:lnTo>
                  <a:lnTo>
                    <a:pt x="50977" y="1233947"/>
                  </a:lnTo>
                  <a:lnTo>
                    <a:pt x="53919" y="1237748"/>
                  </a:lnTo>
                  <a:lnTo>
                    <a:pt x="56111" y="1243920"/>
                  </a:lnTo>
                  <a:lnTo>
                    <a:pt x="57034" y="1250025"/>
                  </a:lnTo>
                  <a:lnTo>
                    <a:pt x="61121" y="1254969"/>
                  </a:lnTo>
                  <a:lnTo>
                    <a:pt x="58377" y="1259150"/>
                  </a:lnTo>
                  <a:lnTo>
                    <a:pt x="54548" y="1262865"/>
                  </a:lnTo>
                  <a:lnTo>
                    <a:pt x="52233" y="1267046"/>
                  </a:lnTo>
                  <a:lnTo>
                    <a:pt x="53376" y="1273057"/>
                  </a:lnTo>
                  <a:lnTo>
                    <a:pt x="53577" y="1278762"/>
                  </a:lnTo>
                  <a:lnTo>
                    <a:pt x="48728" y="1278238"/>
                  </a:lnTo>
                  <a:lnTo>
                    <a:pt x="45652" y="1282077"/>
                  </a:lnTo>
                  <a:lnTo>
                    <a:pt x="50510" y="1282610"/>
                  </a:lnTo>
                  <a:lnTo>
                    <a:pt x="55853" y="1282353"/>
                  </a:lnTo>
                  <a:lnTo>
                    <a:pt x="60235" y="1284925"/>
                  </a:lnTo>
                  <a:lnTo>
                    <a:pt x="64711" y="1286677"/>
                  </a:lnTo>
                  <a:lnTo>
                    <a:pt x="70246" y="1289440"/>
                  </a:lnTo>
                  <a:close/>
                  <a:moveTo>
                    <a:pt x="238457" y="1219498"/>
                  </a:moveTo>
                  <a:lnTo>
                    <a:pt x="242591" y="1216945"/>
                  </a:lnTo>
                  <a:lnTo>
                    <a:pt x="244315" y="1211363"/>
                  </a:lnTo>
                  <a:lnTo>
                    <a:pt x="246077" y="1206496"/>
                  </a:lnTo>
                  <a:lnTo>
                    <a:pt x="248916" y="1200267"/>
                  </a:lnTo>
                  <a:lnTo>
                    <a:pt x="250639" y="1193971"/>
                  </a:lnTo>
                  <a:lnTo>
                    <a:pt x="252354" y="1187675"/>
                  </a:lnTo>
                  <a:lnTo>
                    <a:pt x="255002" y="1183112"/>
                  </a:lnTo>
                  <a:lnTo>
                    <a:pt x="256107" y="1177226"/>
                  </a:lnTo>
                  <a:lnTo>
                    <a:pt x="257888" y="1171863"/>
                  </a:lnTo>
                  <a:lnTo>
                    <a:pt x="259879" y="1166786"/>
                  </a:lnTo>
                  <a:lnTo>
                    <a:pt x="261813" y="1161852"/>
                  </a:lnTo>
                  <a:lnTo>
                    <a:pt x="266422" y="1159309"/>
                  </a:lnTo>
                  <a:lnTo>
                    <a:pt x="266756" y="1154375"/>
                  </a:lnTo>
                  <a:lnTo>
                    <a:pt x="267756" y="1148041"/>
                  </a:lnTo>
                  <a:lnTo>
                    <a:pt x="270709" y="1141955"/>
                  </a:lnTo>
                  <a:lnTo>
                    <a:pt x="272785" y="1137659"/>
                  </a:lnTo>
                  <a:lnTo>
                    <a:pt x="275690" y="1131610"/>
                  </a:lnTo>
                  <a:lnTo>
                    <a:pt x="277786" y="1127267"/>
                  </a:lnTo>
                  <a:lnTo>
                    <a:pt x="278205" y="1120904"/>
                  </a:lnTo>
                  <a:lnTo>
                    <a:pt x="279881" y="1114875"/>
                  </a:lnTo>
                  <a:lnTo>
                    <a:pt x="282310" y="1110513"/>
                  </a:lnTo>
                  <a:lnTo>
                    <a:pt x="278091" y="1108074"/>
                  </a:lnTo>
                  <a:lnTo>
                    <a:pt x="274633" y="1112189"/>
                  </a:lnTo>
                  <a:lnTo>
                    <a:pt x="272871" y="1118485"/>
                  </a:lnTo>
                  <a:lnTo>
                    <a:pt x="272699" y="1124867"/>
                  </a:lnTo>
                  <a:lnTo>
                    <a:pt x="268956" y="1133534"/>
                  </a:lnTo>
                  <a:lnTo>
                    <a:pt x="266451" y="1138545"/>
                  </a:lnTo>
                  <a:lnTo>
                    <a:pt x="263946" y="1143517"/>
                  </a:lnTo>
                  <a:lnTo>
                    <a:pt x="261450" y="1148441"/>
                  </a:lnTo>
                  <a:lnTo>
                    <a:pt x="258945" y="1153356"/>
                  </a:lnTo>
                  <a:lnTo>
                    <a:pt x="253249" y="1155280"/>
                  </a:lnTo>
                  <a:lnTo>
                    <a:pt x="250116" y="1159595"/>
                  </a:lnTo>
                  <a:lnTo>
                    <a:pt x="248144" y="1163976"/>
                  </a:lnTo>
                  <a:lnTo>
                    <a:pt x="245715" y="1169358"/>
                  </a:lnTo>
                  <a:lnTo>
                    <a:pt x="244477" y="1174416"/>
                  </a:lnTo>
                  <a:lnTo>
                    <a:pt x="242848" y="1179502"/>
                  </a:lnTo>
                  <a:lnTo>
                    <a:pt x="239914" y="1183912"/>
                  </a:lnTo>
                  <a:lnTo>
                    <a:pt x="238743" y="1193256"/>
                  </a:lnTo>
                  <a:lnTo>
                    <a:pt x="240134" y="1199733"/>
                  </a:lnTo>
                  <a:lnTo>
                    <a:pt x="239419" y="1208220"/>
                  </a:lnTo>
                  <a:lnTo>
                    <a:pt x="238876" y="1214583"/>
                  </a:lnTo>
                  <a:lnTo>
                    <a:pt x="238457" y="121949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xmlns="" id="{243C99F0-AAB2-42D8-9EE9-D49290904F99}"/>
                </a:ext>
              </a:extLst>
            </p:cNvPr>
            <p:cNvSpPr/>
            <p:nvPr/>
          </p:nvSpPr>
          <p:spPr>
            <a:xfrm>
              <a:off x="6607715" y="2065648"/>
              <a:ext cx="1086145" cy="1192291"/>
            </a:xfrm>
            <a:custGeom>
              <a:avLst/>
              <a:gdLst>
                <a:gd name="connsiteX0" fmla="*/ 704411 w 1086145"/>
                <a:gd name="connsiteY0" fmla="*/ 106349 h 1192291"/>
                <a:gd name="connsiteX1" fmla="*/ 709535 w 1086145"/>
                <a:gd name="connsiteY1" fmla="*/ 105654 h 1192291"/>
                <a:gd name="connsiteX2" fmla="*/ 715717 w 1086145"/>
                <a:gd name="connsiteY2" fmla="*/ 103892 h 1192291"/>
                <a:gd name="connsiteX3" fmla="*/ 714783 w 1086145"/>
                <a:gd name="connsiteY3" fmla="*/ 99167 h 1192291"/>
                <a:gd name="connsiteX4" fmla="*/ 710544 w 1086145"/>
                <a:gd name="connsiteY4" fmla="*/ 96900 h 1192291"/>
                <a:gd name="connsiteX5" fmla="*/ 708202 w 1086145"/>
                <a:gd name="connsiteY5" fmla="*/ 92747 h 1192291"/>
                <a:gd name="connsiteX6" fmla="*/ 704201 w 1086145"/>
                <a:gd name="connsiteY6" fmla="*/ 89433 h 1192291"/>
                <a:gd name="connsiteX7" fmla="*/ 701896 w 1086145"/>
                <a:gd name="connsiteY7" fmla="*/ 84851 h 1192291"/>
                <a:gd name="connsiteX8" fmla="*/ 698257 w 1086145"/>
                <a:gd name="connsiteY8" fmla="*/ 88680 h 1192291"/>
                <a:gd name="connsiteX9" fmla="*/ 701582 w 1086145"/>
                <a:gd name="connsiteY9" fmla="*/ 95881 h 1192291"/>
                <a:gd name="connsiteX10" fmla="*/ 703648 w 1086145"/>
                <a:gd name="connsiteY10" fmla="*/ 100805 h 1192291"/>
                <a:gd name="connsiteX11" fmla="*/ 704363 w 1086145"/>
                <a:gd name="connsiteY11" fmla="*/ 106206 h 1192291"/>
                <a:gd name="connsiteX12" fmla="*/ 731509 w 1086145"/>
                <a:gd name="connsiteY12" fmla="*/ 108578 h 1192291"/>
                <a:gd name="connsiteX13" fmla="*/ 735843 w 1086145"/>
                <a:gd name="connsiteY13" fmla="*/ 105339 h 1192291"/>
                <a:gd name="connsiteX14" fmla="*/ 740539 w 1086145"/>
                <a:gd name="connsiteY14" fmla="*/ 106759 h 1192291"/>
                <a:gd name="connsiteX15" fmla="*/ 739206 w 1086145"/>
                <a:gd name="connsiteY15" fmla="*/ 101444 h 1192291"/>
                <a:gd name="connsiteX16" fmla="*/ 740167 w 1086145"/>
                <a:gd name="connsiteY16" fmla="*/ 96243 h 1192291"/>
                <a:gd name="connsiteX17" fmla="*/ 739167 w 1086145"/>
                <a:gd name="connsiteY17" fmla="*/ 91109 h 1192291"/>
                <a:gd name="connsiteX18" fmla="*/ 734214 w 1086145"/>
                <a:gd name="connsiteY18" fmla="*/ 91023 h 1192291"/>
                <a:gd name="connsiteX19" fmla="*/ 729728 w 1086145"/>
                <a:gd name="connsiteY19" fmla="*/ 93081 h 1192291"/>
                <a:gd name="connsiteX20" fmla="*/ 726527 w 1086145"/>
                <a:gd name="connsiteY20" fmla="*/ 100091 h 1192291"/>
                <a:gd name="connsiteX21" fmla="*/ 726461 w 1086145"/>
                <a:gd name="connsiteY21" fmla="*/ 105073 h 1192291"/>
                <a:gd name="connsiteX22" fmla="*/ 730947 w 1086145"/>
                <a:gd name="connsiteY22" fmla="*/ 106692 h 1192291"/>
                <a:gd name="connsiteX23" fmla="*/ 741034 w 1086145"/>
                <a:gd name="connsiteY23" fmla="*/ 117350 h 1192291"/>
                <a:gd name="connsiteX24" fmla="*/ 744892 w 1086145"/>
                <a:gd name="connsiteY24" fmla="*/ 114093 h 1192291"/>
                <a:gd name="connsiteX25" fmla="*/ 742758 w 1086145"/>
                <a:gd name="connsiteY25" fmla="*/ 109521 h 1192291"/>
                <a:gd name="connsiteX26" fmla="*/ 739043 w 1086145"/>
                <a:gd name="connsiteY26" fmla="*/ 113140 h 1192291"/>
                <a:gd name="connsiteX27" fmla="*/ 185098 w 1086145"/>
                <a:gd name="connsiteY27" fmla="*/ 714187 h 1192291"/>
                <a:gd name="connsiteX28" fmla="*/ 191060 w 1086145"/>
                <a:gd name="connsiteY28" fmla="*/ 713368 h 1192291"/>
                <a:gd name="connsiteX29" fmla="*/ 193899 w 1086145"/>
                <a:gd name="connsiteY29" fmla="*/ 708139 h 1192291"/>
                <a:gd name="connsiteX30" fmla="*/ 189051 w 1086145"/>
                <a:gd name="connsiteY30" fmla="*/ 708729 h 1192291"/>
                <a:gd name="connsiteX31" fmla="*/ 185698 w 1086145"/>
                <a:gd name="connsiteY31" fmla="*/ 712310 h 1192291"/>
                <a:gd name="connsiteX32" fmla="*/ 42452 w 1086145"/>
                <a:gd name="connsiteY32" fmla="*/ 810847 h 1192291"/>
                <a:gd name="connsiteX33" fmla="*/ 46738 w 1086145"/>
                <a:gd name="connsiteY33" fmla="*/ 808075 h 1192291"/>
                <a:gd name="connsiteX34" fmla="*/ 51167 w 1086145"/>
                <a:gd name="connsiteY34" fmla="*/ 805741 h 1192291"/>
                <a:gd name="connsiteX35" fmla="*/ 56272 w 1086145"/>
                <a:gd name="connsiteY35" fmla="*/ 805379 h 1192291"/>
                <a:gd name="connsiteX36" fmla="*/ 52148 w 1086145"/>
                <a:gd name="connsiteY36" fmla="*/ 801626 h 1192291"/>
                <a:gd name="connsiteX37" fmla="*/ 48328 w 1086145"/>
                <a:gd name="connsiteY37" fmla="*/ 798540 h 1192291"/>
                <a:gd name="connsiteX38" fmla="*/ 42680 w 1086145"/>
                <a:gd name="connsiteY38" fmla="*/ 799455 h 1192291"/>
                <a:gd name="connsiteX39" fmla="*/ 46262 w 1086145"/>
                <a:gd name="connsiteY39" fmla="*/ 804198 h 1192291"/>
                <a:gd name="connsiteX40" fmla="*/ 42699 w 1086145"/>
                <a:gd name="connsiteY40" fmla="*/ 808103 h 1192291"/>
                <a:gd name="connsiteX41" fmla="*/ 411784 w 1086145"/>
                <a:gd name="connsiteY41" fmla="*/ 461508 h 1192291"/>
                <a:gd name="connsiteX42" fmla="*/ 417012 w 1086145"/>
                <a:gd name="connsiteY42" fmla="*/ 460031 h 1192291"/>
                <a:gd name="connsiteX43" fmla="*/ 421689 w 1086145"/>
                <a:gd name="connsiteY43" fmla="*/ 456526 h 1192291"/>
                <a:gd name="connsiteX44" fmla="*/ 425414 w 1086145"/>
                <a:gd name="connsiteY44" fmla="*/ 452383 h 1192291"/>
                <a:gd name="connsiteX45" fmla="*/ 425604 w 1086145"/>
                <a:gd name="connsiteY45" fmla="*/ 447525 h 1192291"/>
                <a:gd name="connsiteX46" fmla="*/ 420327 w 1086145"/>
                <a:gd name="connsiteY46" fmla="*/ 446125 h 1192291"/>
                <a:gd name="connsiteX47" fmla="*/ 419717 w 1086145"/>
                <a:gd name="connsiteY47" fmla="*/ 451383 h 1192291"/>
                <a:gd name="connsiteX48" fmla="*/ 415860 w 1086145"/>
                <a:gd name="connsiteY48" fmla="*/ 455212 h 1192291"/>
                <a:gd name="connsiteX49" fmla="*/ 412831 w 1086145"/>
                <a:gd name="connsiteY49" fmla="*/ 459212 h 1192291"/>
                <a:gd name="connsiteX50" fmla="*/ 449617 w 1086145"/>
                <a:gd name="connsiteY50" fmla="*/ 294896 h 1192291"/>
                <a:gd name="connsiteX51" fmla="*/ 454075 w 1086145"/>
                <a:gd name="connsiteY51" fmla="*/ 292687 h 1192291"/>
                <a:gd name="connsiteX52" fmla="*/ 458580 w 1086145"/>
                <a:gd name="connsiteY52" fmla="*/ 290382 h 1192291"/>
                <a:gd name="connsiteX53" fmla="*/ 458970 w 1086145"/>
                <a:gd name="connsiteY53" fmla="*/ 283228 h 1192291"/>
                <a:gd name="connsiteX54" fmla="*/ 463933 w 1086145"/>
                <a:gd name="connsiteY54" fmla="*/ 283085 h 1192291"/>
                <a:gd name="connsiteX55" fmla="*/ 467142 w 1086145"/>
                <a:gd name="connsiteY55" fmla="*/ 278961 h 1192291"/>
                <a:gd name="connsiteX56" fmla="*/ 472448 w 1086145"/>
                <a:gd name="connsiteY56" fmla="*/ 278028 h 1192291"/>
                <a:gd name="connsiteX57" fmla="*/ 474658 w 1086145"/>
                <a:gd name="connsiteY57" fmla="*/ 271532 h 1192291"/>
                <a:gd name="connsiteX58" fmla="*/ 473648 w 1086145"/>
                <a:gd name="connsiteY58" fmla="*/ 266321 h 1192291"/>
                <a:gd name="connsiteX59" fmla="*/ 470810 w 1086145"/>
                <a:gd name="connsiteY59" fmla="*/ 270789 h 1192291"/>
                <a:gd name="connsiteX60" fmla="*/ 465628 w 1086145"/>
                <a:gd name="connsiteY60" fmla="*/ 271922 h 1192291"/>
                <a:gd name="connsiteX61" fmla="*/ 461247 w 1086145"/>
                <a:gd name="connsiteY61" fmla="*/ 274122 h 1192291"/>
                <a:gd name="connsiteX62" fmla="*/ 458399 w 1086145"/>
                <a:gd name="connsiteY62" fmla="*/ 278037 h 1192291"/>
                <a:gd name="connsiteX63" fmla="*/ 455312 w 1086145"/>
                <a:gd name="connsiteY63" fmla="*/ 283867 h 1192291"/>
                <a:gd name="connsiteX64" fmla="*/ 453179 w 1086145"/>
                <a:gd name="connsiteY64" fmla="*/ 288610 h 1192291"/>
                <a:gd name="connsiteX65" fmla="*/ 450350 w 1086145"/>
                <a:gd name="connsiteY65" fmla="*/ 293611 h 1192291"/>
                <a:gd name="connsiteX66" fmla="*/ 477525 w 1086145"/>
                <a:gd name="connsiteY66" fmla="*/ 277151 h 1192291"/>
                <a:gd name="connsiteX67" fmla="*/ 480487 w 1086145"/>
                <a:gd name="connsiteY67" fmla="*/ 270779 h 1192291"/>
                <a:gd name="connsiteX68" fmla="*/ 484011 w 1086145"/>
                <a:gd name="connsiteY68" fmla="*/ 274056 h 1192291"/>
                <a:gd name="connsiteX69" fmla="*/ 488841 w 1086145"/>
                <a:gd name="connsiteY69" fmla="*/ 273532 h 1192291"/>
                <a:gd name="connsiteX70" fmla="*/ 491298 w 1086145"/>
                <a:gd name="connsiteY70" fmla="*/ 268503 h 1192291"/>
                <a:gd name="connsiteX71" fmla="*/ 496918 w 1086145"/>
                <a:gd name="connsiteY71" fmla="*/ 266378 h 1192291"/>
                <a:gd name="connsiteX72" fmla="*/ 500938 w 1086145"/>
                <a:gd name="connsiteY72" fmla="*/ 263131 h 1192291"/>
                <a:gd name="connsiteX73" fmla="*/ 501794 w 1086145"/>
                <a:gd name="connsiteY73" fmla="*/ 258178 h 1192291"/>
                <a:gd name="connsiteX74" fmla="*/ 497823 w 1086145"/>
                <a:gd name="connsiteY74" fmla="*/ 254110 h 1192291"/>
                <a:gd name="connsiteX75" fmla="*/ 492755 w 1086145"/>
                <a:gd name="connsiteY75" fmla="*/ 253339 h 1192291"/>
                <a:gd name="connsiteX76" fmla="*/ 488184 w 1086145"/>
                <a:gd name="connsiteY76" fmla="*/ 255758 h 1192291"/>
                <a:gd name="connsiteX77" fmla="*/ 482735 w 1086145"/>
                <a:gd name="connsiteY77" fmla="*/ 254891 h 1192291"/>
                <a:gd name="connsiteX78" fmla="*/ 479192 w 1086145"/>
                <a:gd name="connsiteY78" fmla="*/ 259683 h 1192291"/>
                <a:gd name="connsiteX79" fmla="*/ 476934 w 1086145"/>
                <a:gd name="connsiteY79" fmla="*/ 265331 h 1192291"/>
                <a:gd name="connsiteX80" fmla="*/ 477163 w 1086145"/>
                <a:gd name="connsiteY80" fmla="*/ 270446 h 1192291"/>
                <a:gd name="connsiteX81" fmla="*/ 476315 w 1086145"/>
                <a:gd name="connsiteY81" fmla="*/ 275799 h 1192291"/>
                <a:gd name="connsiteX82" fmla="*/ 88257 w 1086145"/>
                <a:gd name="connsiteY82" fmla="*/ 1191952 h 1192291"/>
                <a:gd name="connsiteX83" fmla="*/ 93220 w 1086145"/>
                <a:gd name="connsiteY83" fmla="*/ 1192161 h 1192291"/>
                <a:gd name="connsiteX84" fmla="*/ 96801 w 1086145"/>
                <a:gd name="connsiteY84" fmla="*/ 1188703 h 1192291"/>
                <a:gd name="connsiteX85" fmla="*/ 100668 w 1086145"/>
                <a:gd name="connsiteY85" fmla="*/ 1185541 h 1192291"/>
                <a:gd name="connsiteX86" fmla="*/ 108860 w 1086145"/>
                <a:gd name="connsiteY86" fmla="*/ 1186560 h 1192291"/>
                <a:gd name="connsiteX87" fmla="*/ 113061 w 1086145"/>
                <a:gd name="connsiteY87" fmla="*/ 1183684 h 1192291"/>
                <a:gd name="connsiteX88" fmla="*/ 117661 w 1086145"/>
                <a:gd name="connsiteY88" fmla="*/ 1182407 h 1192291"/>
                <a:gd name="connsiteX89" fmla="*/ 121537 w 1086145"/>
                <a:gd name="connsiteY89" fmla="*/ 1185303 h 1192291"/>
                <a:gd name="connsiteX90" fmla="*/ 124481 w 1086145"/>
                <a:gd name="connsiteY90" fmla="*/ 1180969 h 1192291"/>
                <a:gd name="connsiteX91" fmla="*/ 123948 w 1086145"/>
                <a:gd name="connsiteY91" fmla="*/ 1185722 h 1192291"/>
                <a:gd name="connsiteX92" fmla="*/ 128615 w 1086145"/>
                <a:gd name="connsiteY92" fmla="*/ 1182312 h 1192291"/>
                <a:gd name="connsiteX93" fmla="*/ 132034 w 1086145"/>
                <a:gd name="connsiteY93" fmla="*/ 1178016 h 1192291"/>
                <a:gd name="connsiteX94" fmla="*/ 137502 w 1086145"/>
                <a:gd name="connsiteY94" fmla="*/ 1175102 h 1192291"/>
                <a:gd name="connsiteX95" fmla="*/ 142397 w 1086145"/>
                <a:gd name="connsiteY95" fmla="*/ 1171939 h 1192291"/>
                <a:gd name="connsiteX96" fmla="*/ 146217 w 1086145"/>
                <a:gd name="connsiteY96" fmla="*/ 1168691 h 1192291"/>
                <a:gd name="connsiteX97" fmla="*/ 150798 w 1086145"/>
                <a:gd name="connsiteY97" fmla="*/ 1165691 h 1192291"/>
                <a:gd name="connsiteX98" fmla="*/ 154570 w 1086145"/>
                <a:gd name="connsiteY98" fmla="*/ 1162014 h 1192291"/>
                <a:gd name="connsiteX99" fmla="*/ 159780 w 1086145"/>
                <a:gd name="connsiteY99" fmla="*/ 1158986 h 1192291"/>
                <a:gd name="connsiteX100" fmla="*/ 164371 w 1086145"/>
                <a:gd name="connsiteY100" fmla="*/ 1155033 h 1192291"/>
                <a:gd name="connsiteX101" fmla="*/ 167296 w 1086145"/>
                <a:gd name="connsiteY101" fmla="*/ 1151203 h 1192291"/>
                <a:gd name="connsiteX102" fmla="*/ 170296 w 1086145"/>
                <a:gd name="connsiteY102" fmla="*/ 1147393 h 1192291"/>
                <a:gd name="connsiteX103" fmla="*/ 173868 w 1086145"/>
                <a:gd name="connsiteY103" fmla="*/ 1143669 h 1192291"/>
                <a:gd name="connsiteX104" fmla="*/ 178926 w 1086145"/>
                <a:gd name="connsiteY104" fmla="*/ 1140926 h 1192291"/>
                <a:gd name="connsiteX105" fmla="*/ 183317 w 1086145"/>
                <a:gd name="connsiteY105" fmla="*/ 1138735 h 1192291"/>
                <a:gd name="connsiteX106" fmla="*/ 186536 w 1086145"/>
                <a:gd name="connsiteY106" fmla="*/ 1133668 h 1192291"/>
                <a:gd name="connsiteX107" fmla="*/ 191375 w 1086145"/>
                <a:gd name="connsiteY107" fmla="*/ 1130210 h 1192291"/>
                <a:gd name="connsiteX108" fmla="*/ 195480 w 1086145"/>
                <a:gd name="connsiteY108" fmla="*/ 1127620 h 1192291"/>
                <a:gd name="connsiteX109" fmla="*/ 199652 w 1086145"/>
                <a:gd name="connsiteY109" fmla="*/ 1124114 h 1192291"/>
                <a:gd name="connsiteX110" fmla="*/ 200633 w 1086145"/>
                <a:gd name="connsiteY110" fmla="*/ 1118895 h 1192291"/>
                <a:gd name="connsiteX111" fmla="*/ 206272 w 1086145"/>
                <a:gd name="connsiteY111" fmla="*/ 1116980 h 1192291"/>
                <a:gd name="connsiteX112" fmla="*/ 209977 w 1086145"/>
                <a:gd name="connsiteY112" fmla="*/ 1113627 h 1192291"/>
                <a:gd name="connsiteX113" fmla="*/ 214635 w 1086145"/>
                <a:gd name="connsiteY113" fmla="*/ 1115923 h 1192291"/>
                <a:gd name="connsiteX114" fmla="*/ 220017 w 1086145"/>
                <a:gd name="connsiteY114" fmla="*/ 1117647 h 1192291"/>
                <a:gd name="connsiteX115" fmla="*/ 224865 w 1086145"/>
                <a:gd name="connsiteY115" fmla="*/ 1117218 h 1192291"/>
                <a:gd name="connsiteX116" fmla="*/ 225684 w 1086145"/>
                <a:gd name="connsiteY116" fmla="*/ 1110903 h 1192291"/>
                <a:gd name="connsiteX117" fmla="*/ 232932 w 1086145"/>
                <a:gd name="connsiteY117" fmla="*/ 1113780 h 1192291"/>
                <a:gd name="connsiteX118" fmla="*/ 235943 w 1086145"/>
                <a:gd name="connsiteY118" fmla="*/ 1108131 h 1192291"/>
                <a:gd name="connsiteX119" fmla="*/ 240067 w 1086145"/>
                <a:gd name="connsiteY119" fmla="*/ 1105064 h 1192291"/>
                <a:gd name="connsiteX120" fmla="*/ 242124 w 1086145"/>
                <a:gd name="connsiteY120" fmla="*/ 1100445 h 1192291"/>
                <a:gd name="connsiteX121" fmla="*/ 243839 w 1086145"/>
                <a:gd name="connsiteY121" fmla="*/ 1104988 h 1192291"/>
                <a:gd name="connsiteX122" fmla="*/ 243419 w 1086145"/>
                <a:gd name="connsiteY122" fmla="*/ 1110427 h 1192291"/>
                <a:gd name="connsiteX123" fmla="*/ 247773 w 1086145"/>
                <a:gd name="connsiteY123" fmla="*/ 1107693 h 1192291"/>
                <a:gd name="connsiteX124" fmla="*/ 249344 w 1086145"/>
                <a:gd name="connsiteY124" fmla="*/ 1093168 h 1192291"/>
                <a:gd name="connsiteX125" fmla="*/ 251868 w 1086145"/>
                <a:gd name="connsiteY125" fmla="*/ 1088986 h 1192291"/>
                <a:gd name="connsiteX126" fmla="*/ 250802 w 1086145"/>
                <a:gd name="connsiteY126" fmla="*/ 1082928 h 1192291"/>
                <a:gd name="connsiteX127" fmla="*/ 252925 w 1086145"/>
                <a:gd name="connsiteY127" fmla="*/ 1078423 h 1192291"/>
                <a:gd name="connsiteX128" fmla="*/ 249306 w 1086145"/>
                <a:gd name="connsiteY128" fmla="*/ 1074356 h 1192291"/>
                <a:gd name="connsiteX129" fmla="*/ 245934 w 1086145"/>
                <a:gd name="connsiteY129" fmla="*/ 1070984 h 1192291"/>
                <a:gd name="connsiteX130" fmla="*/ 244334 w 1086145"/>
                <a:gd name="connsiteY130" fmla="*/ 1066459 h 1192291"/>
                <a:gd name="connsiteX131" fmla="*/ 249792 w 1086145"/>
                <a:gd name="connsiteY131" fmla="*/ 1066136 h 1192291"/>
                <a:gd name="connsiteX132" fmla="*/ 254287 w 1086145"/>
                <a:gd name="connsiteY132" fmla="*/ 1068107 h 1192291"/>
                <a:gd name="connsiteX133" fmla="*/ 259241 w 1086145"/>
                <a:gd name="connsiteY133" fmla="*/ 1065983 h 1192291"/>
                <a:gd name="connsiteX134" fmla="*/ 261450 w 1086145"/>
                <a:gd name="connsiteY134" fmla="*/ 1055906 h 1192291"/>
                <a:gd name="connsiteX135" fmla="*/ 259498 w 1086145"/>
                <a:gd name="connsiteY135" fmla="*/ 1051496 h 1192291"/>
                <a:gd name="connsiteX136" fmla="*/ 258498 w 1086145"/>
                <a:gd name="connsiteY136" fmla="*/ 1045743 h 1192291"/>
                <a:gd name="connsiteX137" fmla="*/ 258907 w 1086145"/>
                <a:gd name="connsiteY137" fmla="*/ 1040713 h 1192291"/>
                <a:gd name="connsiteX138" fmla="*/ 260279 w 1086145"/>
                <a:gd name="connsiteY138" fmla="*/ 1035560 h 1192291"/>
                <a:gd name="connsiteX139" fmla="*/ 265775 w 1086145"/>
                <a:gd name="connsiteY139" fmla="*/ 1033122 h 1192291"/>
                <a:gd name="connsiteX140" fmla="*/ 270652 w 1086145"/>
                <a:gd name="connsiteY140" fmla="*/ 1033798 h 1192291"/>
                <a:gd name="connsiteX141" fmla="*/ 270499 w 1086145"/>
                <a:gd name="connsiteY141" fmla="*/ 1040199 h 1192291"/>
                <a:gd name="connsiteX142" fmla="*/ 268727 w 1086145"/>
                <a:gd name="connsiteY142" fmla="*/ 1045095 h 1192291"/>
                <a:gd name="connsiteX143" fmla="*/ 268613 w 1086145"/>
                <a:gd name="connsiteY143" fmla="*/ 1039932 h 1192291"/>
                <a:gd name="connsiteX144" fmla="*/ 263508 w 1086145"/>
                <a:gd name="connsiteY144" fmla="*/ 1043152 h 1192291"/>
                <a:gd name="connsiteX145" fmla="*/ 261755 w 1086145"/>
                <a:gd name="connsiteY145" fmla="*/ 1048991 h 1192291"/>
                <a:gd name="connsiteX146" fmla="*/ 262413 w 1086145"/>
                <a:gd name="connsiteY146" fmla="*/ 1053953 h 1192291"/>
                <a:gd name="connsiteX147" fmla="*/ 262403 w 1086145"/>
                <a:gd name="connsiteY147" fmla="*/ 1058820 h 1192291"/>
                <a:gd name="connsiteX148" fmla="*/ 261631 w 1086145"/>
                <a:gd name="connsiteY148" fmla="*/ 1064278 h 1192291"/>
                <a:gd name="connsiteX149" fmla="*/ 262203 w 1086145"/>
                <a:gd name="connsiteY149" fmla="*/ 1069927 h 1192291"/>
                <a:gd name="connsiteX150" fmla="*/ 259193 w 1086145"/>
                <a:gd name="connsiteY150" fmla="*/ 1075023 h 1192291"/>
                <a:gd name="connsiteX151" fmla="*/ 259041 w 1086145"/>
                <a:gd name="connsiteY151" fmla="*/ 1081423 h 1192291"/>
                <a:gd name="connsiteX152" fmla="*/ 258698 w 1086145"/>
                <a:gd name="connsiteY152" fmla="*/ 1087529 h 1192291"/>
                <a:gd name="connsiteX153" fmla="*/ 262489 w 1086145"/>
                <a:gd name="connsiteY153" fmla="*/ 1092234 h 1192291"/>
                <a:gd name="connsiteX154" fmla="*/ 262641 w 1086145"/>
                <a:gd name="connsiteY154" fmla="*/ 1098521 h 1192291"/>
                <a:gd name="connsiteX155" fmla="*/ 264003 w 1086145"/>
                <a:gd name="connsiteY155" fmla="*/ 1103550 h 1192291"/>
                <a:gd name="connsiteX156" fmla="*/ 267384 w 1086145"/>
                <a:gd name="connsiteY156" fmla="*/ 1108293 h 1192291"/>
                <a:gd name="connsiteX157" fmla="*/ 266327 w 1086145"/>
                <a:gd name="connsiteY157" fmla="*/ 1113370 h 1192291"/>
                <a:gd name="connsiteX158" fmla="*/ 270661 w 1086145"/>
                <a:gd name="connsiteY158" fmla="*/ 1117723 h 1192291"/>
                <a:gd name="connsiteX159" fmla="*/ 270975 w 1086145"/>
                <a:gd name="connsiteY159" fmla="*/ 1112894 h 1192291"/>
                <a:gd name="connsiteX160" fmla="*/ 271804 w 1086145"/>
                <a:gd name="connsiteY160" fmla="*/ 1104617 h 1192291"/>
                <a:gd name="connsiteX161" fmla="*/ 275500 w 1086145"/>
                <a:gd name="connsiteY161" fmla="*/ 1108160 h 1192291"/>
                <a:gd name="connsiteX162" fmla="*/ 280739 w 1086145"/>
                <a:gd name="connsiteY162" fmla="*/ 1109332 h 1192291"/>
                <a:gd name="connsiteX163" fmla="*/ 280557 w 1086145"/>
                <a:gd name="connsiteY163" fmla="*/ 1114361 h 1192291"/>
                <a:gd name="connsiteX164" fmla="*/ 285387 w 1086145"/>
                <a:gd name="connsiteY164" fmla="*/ 1114208 h 1192291"/>
                <a:gd name="connsiteX165" fmla="*/ 290197 w 1086145"/>
                <a:gd name="connsiteY165" fmla="*/ 1115151 h 1192291"/>
                <a:gd name="connsiteX166" fmla="*/ 291283 w 1086145"/>
                <a:gd name="connsiteY166" fmla="*/ 1120057 h 1192291"/>
                <a:gd name="connsiteX167" fmla="*/ 293464 w 1086145"/>
                <a:gd name="connsiteY167" fmla="*/ 1124562 h 1192291"/>
                <a:gd name="connsiteX168" fmla="*/ 291987 w 1086145"/>
                <a:gd name="connsiteY168" fmla="*/ 1132992 h 1192291"/>
                <a:gd name="connsiteX169" fmla="*/ 295445 w 1086145"/>
                <a:gd name="connsiteY169" fmla="*/ 1136373 h 1192291"/>
                <a:gd name="connsiteX170" fmla="*/ 300103 w 1086145"/>
                <a:gd name="connsiteY170" fmla="*/ 1134563 h 1192291"/>
                <a:gd name="connsiteX171" fmla="*/ 303313 w 1086145"/>
                <a:gd name="connsiteY171" fmla="*/ 1130344 h 1192291"/>
                <a:gd name="connsiteX172" fmla="*/ 304904 w 1086145"/>
                <a:gd name="connsiteY172" fmla="*/ 1124981 h 1192291"/>
                <a:gd name="connsiteX173" fmla="*/ 307561 w 1086145"/>
                <a:gd name="connsiteY173" fmla="*/ 1120381 h 1192291"/>
                <a:gd name="connsiteX174" fmla="*/ 309447 w 1086145"/>
                <a:gd name="connsiteY174" fmla="*/ 1115942 h 1192291"/>
                <a:gd name="connsiteX175" fmla="*/ 310209 w 1086145"/>
                <a:gd name="connsiteY175" fmla="*/ 1111065 h 1192291"/>
                <a:gd name="connsiteX176" fmla="*/ 311324 w 1086145"/>
                <a:gd name="connsiteY176" fmla="*/ 1106407 h 1192291"/>
                <a:gd name="connsiteX177" fmla="*/ 313733 w 1086145"/>
                <a:gd name="connsiteY177" fmla="*/ 1102026 h 1192291"/>
                <a:gd name="connsiteX178" fmla="*/ 314286 w 1086145"/>
                <a:gd name="connsiteY178" fmla="*/ 1096968 h 1192291"/>
                <a:gd name="connsiteX179" fmla="*/ 313705 w 1086145"/>
                <a:gd name="connsiteY179" fmla="*/ 1090815 h 1192291"/>
                <a:gd name="connsiteX180" fmla="*/ 312809 w 1086145"/>
                <a:gd name="connsiteY180" fmla="*/ 1085833 h 1192291"/>
                <a:gd name="connsiteX181" fmla="*/ 313219 w 1086145"/>
                <a:gd name="connsiteY181" fmla="*/ 1080871 h 1192291"/>
                <a:gd name="connsiteX182" fmla="*/ 311952 w 1086145"/>
                <a:gd name="connsiteY182" fmla="*/ 1075623 h 1192291"/>
                <a:gd name="connsiteX183" fmla="*/ 311542 w 1086145"/>
                <a:gd name="connsiteY183" fmla="*/ 1070517 h 1192291"/>
                <a:gd name="connsiteX184" fmla="*/ 313333 w 1086145"/>
                <a:gd name="connsiteY184" fmla="*/ 1065793 h 1192291"/>
                <a:gd name="connsiteX185" fmla="*/ 318677 w 1086145"/>
                <a:gd name="connsiteY185" fmla="*/ 1064564 h 1192291"/>
                <a:gd name="connsiteX186" fmla="*/ 321734 w 1086145"/>
                <a:gd name="connsiteY186" fmla="*/ 1060878 h 1192291"/>
                <a:gd name="connsiteX187" fmla="*/ 324211 w 1086145"/>
                <a:gd name="connsiteY187" fmla="*/ 1055782 h 1192291"/>
                <a:gd name="connsiteX188" fmla="*/ 324925 w 1086145"/>
                <a:gd name="connsiteY188" fmla="*/ 1050591 h 1192291"/>
                <a:gd name="connsiteX189" fmla="*/ 322039 w 1086145"/>
                <a:gd name="connsiteY189" fmla="*/ 1046800 h 1192291"/>
                <a:gd name="connsiteX190" fmla="*/ 324497 w 1086145"/>
                <a:gd name="connsiteY190" fmla="*/ 1042666 h 1192291"/>
                <a:gd name="connsiteX191" fmla="*/ 329068 w 1086145"/>
                <a:gd name="connsiteY191" fmla="*/ 1041152 h 1192291"/>
                <a:gd name="connsiteX192" fmla="*/ 333859 w 1086145"/>
                <a:gd name="connsiteY192" fmla="*/ 1042533 h 1192291"/>
                <a:gd name="connsiteX193" fmla="*/ 338746 w 1086145"/>
                <a:gd name="connsiteY193" fmla="*/ 1041685 h 1192291"/>
                <a:gd name="connsiteX194" fmla="*/ 342727 w 1086145"/>
                <a:gd name="connsiteY194" fmla="*/ 1038161 h 1192291"/>
                <a:gd name="connsiteX195" fmla="*/ 346880 w 1086145"/>
                <a:gd name="connsiteY195" fmla="*/ 1035056 h 1192291"/>
                <a:gd name="connsiteX196" fmla="*/ 350471 w 1086145"/>
                <a:gd name="connsiteY196" fmla="*/ 1031160 h 1192291"/>
                <a:gd name="connsiteX197" fmla="*/ 353233 w 1086145"/>
                <a:gd name="connsiteY197" fmla="*/ 1027207 h 1192291"/>
                <a:gd name="connsiteX198" fmla="*/ 355748 w 1086145"/>
                <a:gd name="connsiteY198" fmla="*/ 1022197 h 1192291"/>
                <a:gd name="connsiteX199" fmla="*/ 357205 w 1086145"/>
                <a:gd name="connsiteY199" fmla="*/ 1016996 h 1192291"/>
                <a:gd name="connsiteX200" fmla="*/ 356796 w 1086145"/>
                <a:gd name="connsiteY200" fmla="*/ 1011053 h 1192291"/>
                <a:gd name="connsiteX201" fmla="*/ 356577 w 1086145"/>
                <a:gd name="connsiteY201" fmla="*/ 1006271 h 1192291"/>
                <a:gd name="connsiteX202" fmla="*/ 358386 w 1086145"/>
                <a:gd name="connsiteY202" fmla="*/ 1001613 h 1192291"/>
                <a:gd name="connsiteX203" fmla="*/ 361711 w 1086145"/>
                <a:gd name="connsiteY203" fmla="*/ 997632 h 1192291"/>
                <a:gd name="connsiteX204" fmla="*/ 363387 w 1086145"/>
                <a:gd name="connsiteY204" fmla="*/ 993050 h 1192291"/>
                <a:gd name="connsiteX205" fmla="*/ 364025 w 1086145"/>
                <a:gd name="connsiteY205" fmla="*/ 987935 h 1192291"/>
                <a:gd name="connsiteX206" fmla="*/ 363587 w 1086145"/>
                <a:gd name="connsiteY206" fmla="*/ 982811 h 1192291"/>
                <a:gd name="connsiteX207" fmla="*/ 362044 w 1086145"/>
                <a:gd name="connsiteY207" fmla="*/ 978239 h 1192291"/>
                <a:gd name="connsiteX208" fmla="*/ 361396 w 1086145"/>
                <a:gd name="connsiteY208" fmla="*/ 973210 h 1192291"/>
                <a:gd name="connsiteX209" fmla="*/ 359501 w 1086145"/>
                <a:gd name="connsiteY209" fmla="*/ 968247 h 1192291"/>
                <a:gd name="connsiteX210" fmla="*/ 357281 w 1086145"/>
                <a:gd name="connsiteY210" fmla="*/ 963971 h 1192291"/>
                <a:gd name="connsiteX211" fmla="*/ 356281 w 1086145"/>
                <a:gd name="connsiteY211" fmla="*/ 958494 h 1192291"/>
                <a:gd name="connsiteX212" fmla="*/ 355510 w 1086145"/>
                <a:gd name="connsiteY212" fmla="*/ 952874 h 1192291"/>
                <a:gd name="connsiteX213" fmla="*/ 355586 w 1086145"/>
                <a:gd name="connsiteY213" fmla="*/ 947273 h 1192291"/>
                <a:gd name="connsiteX214" fmla="*/ 354176 w 1086145"/>
                <a:gd name="connsiteY214" fmla="*/ 942120 h 1192291"/>
                <a:gd name="connsiteX215" fmla="*/ 352890 w 1086145"/>
                <a:gd name="connsiteY215" fmla="*/ 937529 h 1192291"/>
                <a:gd name="connsiteX216" fmla="*/ 357063 w 1086145"/>
                <a:gd name="connsiteY216" fmla="*/ 934615 h 1192291"/>
                <a:gd name="connsiteX217" fmla="*/ 362034 w 1086145"/>
                <a:gd name="connsiteY217" fmla="*/ 933681 h 1192291"/>
                <a:gd name="connsiteX218" fmla="*/ 367111 w 1086145"/>
                <a:gd name="connsiteY218" fmla="*/ 933986 h 1192291"/>
                <a:gd name="connsiteX219" fmla="*/ 372112 w 1086145"/>
                <a:gd name="connsiteY219" fmla="*/ 934157 h 1192291"/>
                <a:gd name="connsiteX220" fmla="*/ 374845 w 1086145"/>
                <a:gd name="connsiteY220" fmla="*/ 929804 h 1192291"/>
                <a:gd name="connsiteX221" fmla="*/ 377236 w 1086145"/>
                <a:gd name="connsiteY221" fmla="*/ 924080 h 1192291"/>
                <a:gd name="connsiteX222" fmla="*/ 380332 w 1086145"/>
                <a:gd name="connsiteY222" fmla="*/ 919517 h 1192291"/>
                <a:gd name="connsiteX223" fmla="*/ 382342 w 1086145"/>
                <a:gd name="connsiteY223" fmla="*/ 913850 h 1192291"/>
                <a:gd name="connsiteX224" fmla="*/ 383961 w 1086145"/>
                <a:gd name="connsiteY224" fmla="*/ 909287 h 1192291"/>
                <a:gd name="connsiteX225" fmla="*/ 383542 w 1086145"/>
                <a:gd name="connsiteY225" fmla="*/ 903030 h 1192291"/>
                <a:gd name="connsiteX226" fmla="*/ 381151 w 1086145"/>
                <a:gd name="connsiteY226" fmla="*/ 898353 h 1192291"/>
                <a:gd name="connsiteX227" fmla="*/ 378855 w 1086145"/>
                <a:gd name="connsiteY227" fmla="*/ 893847 h 1192291"/>
                <a:gd name="connsiteX228" fmla="*/ 376570 w 1086145"/>
                <a:gd name="connsiteY228" fmla="*/ 889342 h 1192291"/>
                <a:gd name="connsiteX229" fmla="*/ 374293 w 1086145"/>
                <a:gd name="connsiteY229" fmla="*/ 884827 h 1192291"/>
                <a:gd name="connsiteX230" fmla="*/ 367864 w 1086145"/>
                <a:gd name="connsiteY230" fmla="*/ 884570 h 1192291"/>
                <a:gd name="connsiteX231" fmla="*/ 364435 w 1086145"/>
                <a:gd name="connsiteY231" fmla="*/ 880170 h 1192291"/>
                <a:gd name="connsiteX232" fmla="*/ 361111 w 1086145"/>
                <a:gd name="connsiteY232" fmla="*/ 874988 h 1192291"/>
                <a:gd name="connsiteX233" fmla="*/ 358034 w 1086145"/>
                <a:gd name="connsiteY233" fmla="*/ 870187 h 1192291"/>
                <a:gd name="connsiteX234" fmla="*/ 357263 w 1086145"/>
                <a:gd name="connsiteY234" fmla="*/ 863720 h 1192291"/>
                <a:gd name="connsiteX235" fmla="*/ 358939 w 1086145"/>
                <a:gd name="connsiteY235" fmla="*/ 857538 h 1192291"/>
                <a:gd name="connsiteX236" fmla="*/ 360615 w 1086145"/>
                <a:gd name="connsiteY236" fmla="*/ 851366 h 1192291"/>
                <a:gd name="connsiteX237" fmla="*/ 362844 w 1086145"/>
                <a:gd name="connsiteY237" fmla="*/ 843136 h 1192291"/>
                <a:gd name="connsiteX238" fmla="*/ 364559 w 1086145"/>
                <a:gd name="connsiteY238" fmla="*/ 836974 h 1192291"/>
                <a:gd name="connsiteX239" fmla="*/ 366282 w 1086145"/>
                <a:gd name="connsiteY239" fmla="*/ 830801 h 1192291"/>
                <a:gd name="connsiteX240" fmla="*/ 368007 w 1086145"/>
                <a:gd name="connsiteY240" fmla="*/ 824639 h 1192291"/>
                <a:gd name="connsiteX241" fmla="*/ 369721 w 1086145"/>
                <a:gd name="connsiteY241" fmla="*/ 818476 h 1192291"/>
                <a:gd name="connsiteX242" fmla="*/ 369407 w 1086145"/>
                <a:gd name="connsiteY242" fmla="*/ 813018 h 1192291"/>
                <a:gd name="connsiteX243" fmla="*/ 368340 w 1086145"/>
                <a:gd name="connsiteY243" fmla="*/ 807703 h 1192291"/>
                <a:gd name="connsiteX244" fmla="*/ 367035 w 1086145"/>
                <a:gd name="connsiteY244" fmla="*/ 801188 h 1192291"/>
                <a:gd name="connsiteX245" fmla="*/ 365787 w 1086145"/>
                <a:gd name="connsiteY245" fmla="*/ 794911 h 1192291"/>
                <a:gd name="connsiteX246" fmla="*/ 364559 w 1086145"/>
                <a:gd name="connsiteY246" fmla="*/ 789235 h 1192291"/>
                <a:gd name="connsiteX247" fmla="*/ 363282 w 1086145"/>
                <a:gd name="connsiteY247" fmla="*/ 783948 h 1192291"/>
                <a:gd name="connsiteX248" fmla="*/ 364996 w 1086145"/>
                <a:gd name="connsiteY248" fmla="*/ 777623 h 1192291"/>
                <a:gd name="connsiteX249" fmla="*/ 367349 w 1086145"/>
                <a:gd name="connsiteY249" fmla="*/ 771546 h 1192291"/>
                <a:gd name="connsiteX250" fmla="*/ 368254 w 1086145"/>
                <a:gd name="connsiteY250" fmla="*/ 766403 h 1192291"/>
                <a:gd name="connsiteX251" fmla="*/ 367816 w 1086145"/>
                <a:gd name="connsiteY251" fmla="*/ 761012 h 1192291"/>
                <a:gd name="connsiteX252" fmla="*/ 367340 w 1086145"/>
                <a:gd name="connsiteY252" fmla="*/ 755021 h 1192291"/>
                <a:gd name="connsiteX253" fmla="*/ 370950 w 1086145"/>
                <a:gd name="connsiteY253" fmla="*/ 750801 h 1192291"/>
                <a:gd name="connsiteX254" fmla="*/ 374236 w 1086145"/>
                <a:gd name="connsiteY254" fmla="*/ 746953 h 1192291"/>
                <a:gd name="connsiteX255" fmla="*/ 373245 w 1086145"/>
                <a:gd name="connsiteY255" fmla="*/ 740514 h 1192291"/>
                <a:gd name="connsiteX256" fmla="*/ 371950 w 1086145"/>
                <a:gd name="connsiteY256" fmla="*/ 735609 h 1192291"/>
                <a:gd name="connsiteX257" fmla="*/ 370654 w 1086145"/>
                <a:gd name="connsiteY257" fmla="*/ 730703 h 1192291"/>
                <a:gd name="connsiteX258" fmla="*/ 369340 w 1086145"/>
                <a:gd name="connsiteY258" fmla="*/ 726074 h 1192291"/>
                <a:gd name="connsiteX259" fmla="*/ 367797 w 1086145"/>
                <a:gd name="connsiteY259" fmla="*/ 720788 h 1192291"/>
                <a:gd name="connsiteX260" fmla="*/ 370683 w 1086145"/>
                <a:gd name="connsiteY260" fmla="*/ 715006 h 1192291"/>
                <a:gd name="connsiteX261" fmla="*/ 373302 w 1086145"/>
                <a:gd name="connsiteY261" fmla="*/ 710882 h 1192291"/>
                <a:gd name="connsiteX262" fmla="*/ 376446 w 1086145"/>
                <a:gd name="connsiteY262" fmla="*/ 705872 h 1192291"/>
                <a:gd name="connsiteX263" fmla="*/ 379522 w 1086145"/>
                <a:gd name="connsiteY263" fmla="*/ 701061 h 1192291"/>
                <a:gd name="connsiteX264" fmla="*/ 378970 w 1086145"/>
                <a:gd name="connsiteY264" fmla="*/ 694661 h 1192291"/>
                <a:gd name="connsiteX265" fmla="*/ 378293 w 1086145"/>
                <a:gd name="connsiteY265" fmla="*/ 689632 h 1192291"/>
                <a:gd name="connsiteX266" fmla="*/ 381980 w 1086145"/>
                <a:gd name="connsiteY266" fmla="*/ 686564 h 1192291"/>
                <a:gd name="connsiteX267" fmla="*/ 385037 w 1086145"/>
                <a:gd name="connsiteY267" fmla="*/ 682707 h 1192291"/>
                <a:gd name="connsiteX268" fmla="*/ 387780 w 1086145"/>
                <a:gd name="connsiteY268" fmla="*/ 677840 h 1192291"/>
                <a:gd name="connsiteX269" fmla="*/ 391381 w 1086145"/>
                <a:gd name="connsiteY269" fmla="*/ 673467 h 1192291"/>
                <a:gd name="connsiteX270" fmla="*/ 394629 w 1086145"/>
                <a:gd name="connsiteY270" fmla="*/ 669248 h 1192291"/>
                <a:gd name="connsiteX271" fmla="*/ 397725 w 1086145"/>
                <a:gd name="connsiteY271" fmla="*/ 665190 h 1192291"/>
                <a:gd name="connsiteX272" fmla="*/ 400667 w 1086145"/>
                <a:gd name="connsiteY272" fmla="*/ 661314 h 1192291"/>
                <a:gd name="connsiteX273" fmla="*/ 403602 w 1086145"/>
                <a:gd name="connsiteY273" fmla="*/ 657427 h 1192291"/>
                <a:gd name="connsiteX274" fmla="*/ 407316 w 1086145"/>
                <a:gd name="connsiteY274" fmla="*/ 654332 h 1192291"/>
                <a:gd name="connsiteX275" fmla="*/ 412212 w 1086145"/>
                <a:gd name="connsiteY275" fmla="*/ 651322 h 1192291"/>
                <a:gd name="connsiteX276" fmla="*/ 418870 w 1086145"/>
                <a:gd name="connsiteY276" fmla="*/ 648817 h 1192291"/>
                <a:gd name="connsiteX277" fmla="*/ 425404 w 1086145"/>
                <a:gd name="connsiteY277" fmla="*/ 647369 h 1192291"/>
                <a:gd name="connsiteX278" fmla="*/ 436062 w 1086145"/>
                <a:gd name="connsiteY278" fmla="*/ 650026 h 1192291"/>
                <a:gd name="connsiteX279" fmla="*/ 441349 w 1086145"/>
                <a:gd name="connsiteY279" fmla="*/ 651760 h 1192291"/>
                <a:gd name="connsiteX280" fmla="*/ 446426 w 1086145"/>
                <a:gd name="connsiteY280" fmla="*/ 653522 h 1192291"/>
                <a:gd name="connsiteX281" fmla="*/ 451874 w 1086145"/>
                <a:gd name="connsiteY281" fmla="*/ 655903 h 1192291"/>
                <a:gd name="connsiteX282" fmla="*/ 456255 w 1086145"/>
                <a:gd name="connsiteY282" fmla="*/ 657799 h 1192291"/>
                <a:gd name="connsiteX283" fmla="*/ 460370 w 1086145"/>
                <a:gd name="connsiteY283" fmla="*/ 652789 h 1192291"/>
                <a:gd name="connsiteX284" fmla="*/ 463637 w 1086145"/>
                <a:gd name="connsiteY284" fmla="*/ 647007 h 1192291"/>
                <a:gd name="connsiteX285" fmla="*/ 465819 w 1086145"/>
                <a:gd name="connsiteY285" fmla="*/ 642759 h 1192291"/>
                <a:gd name="connsiteX286" fmla="*/ 466323 w 1086145"/>
                <a:gd name="connsiteY286" fmla="*/ 636510 h 1192291"/>
                <a:gd name="connsiteX287" fmla="*/ 466666 w 1086145"/>
                <a:gd name="connsiteY287" fmla="*/ 628138 h 1192291"/>
                <a:gd name="connsiteX288" fmla="*/ 466933 w 1086145"/>
                <a:gd name="connsiteY288" fmla="*/ 621871 h 1192291"/>
                <a:gd name="connsiteX289" fmla="*/ 467200 w 1086145"/>
                <a:gd name="connsiteY289" fmla="*/ 615651 h 1192291"/>
                <a:gd name="connsiteX290" fmla="*/ 462351 w 1086145"/>
                <a:gd name="connsiteY290" fmla="*/ 613050 h 1192291"/>
                <a:gd name="connsiteX291" fmla="*/ 458132 w 1086145"/>
                <a:gd name="connsiteY291" fmla="*/ 609783 h 1192291"/>
                <a:gd name="connsiteX292" fmla="*/ 453979 w 1086145"/>
                <a:gd name="connsiteY292" fmla="*/ 606335 h 1192291"/>
                <a:gd name="connsiteX293" fmla="*/ 449836 w 1086145"/>
                <a:gd name="connsiteY293" fmla="*/ 602878 h 1192291"/>
                <a:gd name="connsiteX294" fmla="*/ 452979 w 1086145"/>
                <a:gd name="connsiteY294" fmla="*/ 597458 h 1192291"/>
                <a:gd name="connsiteX295" fmla="*/ 456218 w 1086145"/>
                <a:gd name="connsiteY295" fmla="*/ 592562 h 1192291"/>
                <a:gd name="connsiteX296" fmla="*/ 459351 w 1086145"/>
                <a:gd name="connsiteY296" fmla="*/ 587800 h 1192291"/>
                <a:gd name="connsiteX297" fmla="*/ 462075 w 1086145"/>
                <a:gd name="connsiteY297" fmla="*/ 583666 h 1192291"/>
                <a:gd name="connsiteX298" fmla="*/ 464761 w 1086145"/>
                <a:gd name="connsiteY298" fmla="*/ 579732 h 1192291"/>
                <a:gd name="connsiteX299" fmla="*/ 467628 w 1086145"/>
                <a:gd name="connsiteY299" fmla="*/ 575512 h 1192291"/>
                <a:gd name="connsiteX300" fmla="*/ 470714 w 1086145"/>
                <a:gd name="connsiteY300" fmla="*/ 570969 h 1192291"/>
                <a:gd name="connsiteX301" fmla="*/ 473762 w 1086145"/>
                <a:gd name="connsiteY301" fmla="*/ 566721 h 1192291"/>
                <a:gd name="connsiteX302" fmla="*/ 476782 w 1086145"/>
                <a:gd name="connsiteY302" fmla="*/ 562644 h 1192291"/>
                <a:gd name="connsiteX303" fmla="*/ 479802 w 1086145"/>
                <a:gd name="connsiteY303" fmla="*/ 558567 h 1192291"/>
                <a:gd name="connsiteX304" fmla="*/ 482659 w 1086145"/>
                <a:gd name="connsiteY304" fmla="*/ 554176 h 1192291"/>
                <a:gd name="connsiteX305" fmla="*/ 484230 w 1086145"/>
                <a:gd name="connsiteY305" fmla="*/ 548042 h 1192291"/>
                <a:gd name="connsiteX306" fmla="*/ 485612 w 1086145"/>
                <a:gd name="connsiteY306" fmla="*/ 542623 h 1192291"/>
                <a:gd name="connsiteX307" fmla="*/ 489422 w 1086145"/>
                <a:gd name="connsiteY307" fmla="*/ 539232 h 1192291"/>
                <a:gd name="connsiteX308" fmla="*/ 491070 w 1086145"/>
                <a:gd name="connsiteY308" fmla="*/ 534031 h 1192291"/>
                <a:gd name="connsiteX309" fmla="*/ 491498 w 1086145"/>
                <a:gd name="connsiteY309" fmla="*/ 527802 h 1192291"/>
                <a:gd name="connsiteX310" fmla="*/ 491917 w 1086145"/>
                <a:gd name="connsiteY310" fmla="*/ 521582 h 1192291"/>
                <a:gd name="connsiteX311" fmla="*/ 492832 w 1086145"/>
                <a:gd name="connsiteY311" fmla="*/ 515400 h 1192291"/>
                <a:gd name="connsiteX312" fmla="*/ 493765 w 1086145"/>
                <a:gd name="connsiteY312" fmla="*/ 509228 h 1192291"/>
                <a:gd name="connsiteX313" fmla="*/ 494689 w 1086145"/>
                <a:gd name="connsiteY313" fmla="*/ 503056 h 1192291"/>
                <a:gd name="connsiteX314" fmla="*/ 496442 w 1086145"/>
                <a:gd name="connsiteY314" fmla="*/ 498436 h 1192291"/>
                <a:gd name="connsiteX315" fmla="*/ 498509 w 1086145"/>
                <a:gd name="connsiteY315" fmla="*/ 492969 h 1192291"/>
                <a:gd name="connsiteX316" fmla="*/ 498909 w 1086145"/>
                <a:gd name="connsiteY316" fmla="*/ 486758 h 1192291"/>
                <a:gd name="connsiteX317" fmla="*/ 498423 w 1086145"/>
                <a:gd name="connsiteY317" fmla="*/ 476309 h 1192291"/>
                <a:gd name="connsiteX318" fmla="*/ 498185 w 1086145"/>
                <a:gd name="connsiteY318" fmla="*/ 470052 h 1192291"/>
                <a:gd name="connsiteX319" fmla="*/ 497946 w 1086145"/>
                <a:gd name="connsiteY319" fmla="*/ 463794 h 1192291"/>
                <a:gd name="connsiteX320" fmla="*/ 501452 w 1086145"/>
                <a:gd name="connsiteY320" fmla="*/ 460127 h 1192291"/>
                <a:gd name="connsiteX321" fmla="*/ 506548 w 1086145"/>
                <a:gd name="connsiteY321" fmla="*/ 460260 h 1192291"/>
                <a:gd name="connsiteX322" fmla="*/ 511634 w 1086145"/>
                <a:gd name="connsiteY322" fmla="*/ 460384 h 1192291"/>
                <a:gd name="connsiteX323" fmla="*/ 516730 w 1086145"/>
                <a:gd name="connsiteY323" fmla="*/ 460498 h 1192291"/>
                <a:gd name="connsiteX324" fmla="*/ 522045 w 1086145"/>
                <a:gd name="connsiteY324" fmla="*/ 457698 h 1192291"/>
                <a:gd name="connsiteX325" fmla="*/ 526493 w 1086145"/>
                <a:gd name="connsiteY325" fmla="*/ 455059 h 1192291"/>
                <a:gd name="connsiteX326" fmla="*/ 530932 w 1086145"/>
                <a:gd name="connsiteY326" fmla="*/ 452411 h 1192291"/>
                <a:gd name="connsiteX327" fmla="*/ 535370 w 1086145"/>
                <a:gd name="connsiteY327" fmla="*/ 449754 h 1192291"/>
                <a:gd name="connsiteX328" fmla="*/ 535942 w 1086145"/>
                <a:gd name="connsiteY328" fmla="*/ 444010 h 1192291"/>
                <a:gd name="connsiteX329" fmla="*/ 534818 w 1086145"/>
                <a:gd name="connsiteY329" fmla="*/ 437924 h 1192291"/>
                <a:gd name="connsiteX330" fmla="*/ 533761 w 1086145"/>
                <a:gd name="connsiteY330" fmla="*/ 431771 h 1192291"/>
                <a:gd name="connsiteX331" fmla="*/ 535799 w 1086145"/>
                <a:gd name="connsiteY331" fmla="*/ 427418 h 1192291"/>
                <a:gd name="connsiteX332" fmla="*/ 539800 w 1086145"/>
                <a:gd name="connsiteY332" fmla="*/ 423817 h 1192291"/>
                <a:gd name="connsiteX333" fmla="*/ 543381 w 1086145"/>
                <a:gd name="connsiteY333" fmla="*/ 420645 h 1192291"/>
                <a:gd name="connsiteX334" fmla="*/ 546210 w 1086145"/>
                <a:gd name="connsiteY334" fmla="*/ 416112 h 1192291"/>
                <a:gd name="connsiteX335" fmla="*/ 548819 w 1086145"/>
                <a:gd name="connsiteY335" fmla="*/ 411806 h 1192291"/>
                <a:gd name="connsiteX336" fmla="*/ 551839 w 1086145"/>
                <a:gd name="connsiteY336" fmla="*/ 407177 h 1192291"/>
                <a:gd name="connsiteX337" fmla="*/ 554620 w 1086145"/>
                <a:gd name="connsiteY337" fmla="*/ 403110 h 1192291"/>
                <a:gd name="connsiteX338" fmla="*/ 557382 w 1086145"/>
                <a:gd name="connsiteY338" fmla="*/ 399024 h 1192291"/>
                <a:gd name="connsiteX339" fmla="*/ 559869 w 1086145"/>
                <a:gd name="connsiteY339" fmla="*/ 394442 h 1192291"/>
                <a:gd name="connsiteX340" fmla="*/ 562926 w 1086145"/>
                <a:gd name="connsiteY340" fmla="*/ 390518 h 1192291"/>
                <a:gd name="connsiteX341" fmla="*/ 566450 w 1086145"/>
                <a:gd name="connsiteY341" fmla="*/ 387089 h 1192291"/>
                <a:gd name="connsiteX342" fmla="*/ 570813 w 1086145"/>
                <a:gd name="connsiteY342" fmla="*/ 383498 h 1192291"/>
                <a:gd name="connsiteX343" fmla="*/ 574775 w 1086145"/>
                <a:gd name="connsiteY343" fmla="*/ 380469 h 1192291"/>
                <a:gd name="connsiteX344" fmla="*/ 576442 w 1086145"/>
                <a:gd name="connsiteY344" fmla="*/ 368201 h 1192291"/>
                <a:gd name="connsiteX345" fmla="*/ 575423 w 1086145"/>
                <a:gd name="connsiteY345" fmla="*/ 362210 h 1192291"/>
                <a:gd name="connsiteX346" fmla="*/ 573366 w 1086145"/>
                <a:gd name="connsiteY346" fmla="*/ 357723 h 1192291"/>
                <a:gd name="connsiteX347" fmla="*/ 571108 w 1086145"/>
                <a:gd name="connsiteY347" fmla="*/ 352751 h 1192291"/>
                <a:gd name="connsiteX348" fmla="*/ 568965 w 1086145"/>
                <a:gd name="connsiteY348" fmla="*/ 348017 h 1192291"/>
                <a:gd name="connsiteX349" fmla="*/ 566831 w 1086145"/>
                <a:gd name="connsiteY349" fmla="*/ 343293 h 1192291"/>
                <a:gd name="connsiteX350" fmla="*/ 568841 w 1086145"/>
                <a:gd name="connsiteY350" fmla="*/ 337406 h 1192291"/>
                <a:gd name="connsiteX351" fmla="*/ 573870 w 1086145"/>
                <a:gd name="connsiteY351" fmla="*/ 334825 h 1192291"/>
                <a:gd name="connsiteX352" fmla="*/ 578766 w 1086145"/>
                <a:gd name="connsiteY352" fmla="*/ 334235 h 1192291"/>
                <a:gd name="connsiteX353" fmla="*/ 581976 w 1086145"/>
                <a:gd name="connsiteY353" fmla="*/ 329463 h 1192291"/>
                <a:gd name="connsiteX354" fmla="*/ 584157 w 1086145"/>
                <a:gd name="connsiteY354" fmla="*/ 325129 h 1192291"/>
                <a:gd name="connsiteX355" fmla="*/ 586643 w 1086145"/>
                <a:gd name="connsiteY355" fmla="*/ 319728 h 1192291"/>
                <a:gd name="connsiteX356" fmla="*/ 587986 w 1086145"/>
                <a:gd name="connsiteY356" fmla="*/ 314765 h 1192291"/>
                <a:gd name="connsiteX357" fmla="*/ 589644 w 1086145"/>
                <a:gd name="connsiteY357" fmla="*/ 309393 h 1192291"/>
                <a:gd name="connsiteX358" fmla="*/ 591501 w 1086145"/>
                <a:gd name="connsiteY358" fmla="*/ 303355 h 1192291"/>
                <a:gd name="connsiteX359" fmla="*/ 593730 w 1086145"/>
                <a:gd name="connsiteY359" fmla="*/ 298516 h 1192291"/>
                <a:gd name="connsiteX360" fmla="*/ 598664 w 1086145"/>
                <a:gd name="connsiteY360" fmla="*/ 295715 h 1192291"/>
                <a:gd name="connsiteX361" fmla="*/ 602836 w 1086145"/>
                <a:gd name="connsiteY361" fmla="*/ 292239 h 1192291"/>
                <a:gd name="connsiteX362" fmla="*/ 606998 w 1086145"/>
                <a:gd name="connsiteY362" fmla="*/ 288819 h 1192291"/>
                <a:gd name="connsiteX363" fmla="*/ 610370 w 1086145"/>
                <a:gd name="connsiteY363" fmla="*/ 285019 h 1192291"/>
                <a:gd name="connsiteX364" fmla="*/ 614295 w 1086145"/>
                <a:gd name="connsiteY364" fmla="*/ 282047 h 1192291"/>
                <a:gd name="connsiteX365" fmla="*/ 619114 w 1086145"/>
                <a:gd name="connsiteY365" fmla="*/ 284762 h 1192291"/>
                <a:gd name="connsiteX366" fmla="*/ 623753 w 1086145"/>
                <a:gd name="connsiteY366" fmla="*/ 287543 h 1192291"/>
                <a:gd name="connsiteX367" fmla="*/ 628382 w 1086145"/>
                <a:gd name="connsiteY367" fmla="*/ 290629 h 1192291"/>
                <a:gd name="connsiteX368" fmla="*/ 632221 w 1086145"/>
                <a:gd name="connsiteY368" fmla="*/ 293763 h 1192291"/>
                <a:gd name="connsiteX369" fmla="*/ 637059 w 1086145"/>
                <a:gd name="connsiteY369" fmla="*/ 292191 h 1192291"/>
                <a:gd name="connsiteX370" fmla="*/ 639298 w 1086145"/>
                <a:gd name="connsiteY370" fmla="*/ 287238 h 1192291"/>
                <a:gd name="connsiteX371" fmla="*/ 641412 w 1086145"/>
                <a:gd name="connsiteY371" fmla="*/ 282514 h 1192291"/>
                <a:gd name="connsiteX372" fmla="*/ 643832 w 1086145"/>
                <a:gd name="connsiteY372" fmla="*/ 277608 h 1192291"/>
                <a:gd name="connsiteX373" fmla="*/ 644946 w 1086145"/>
                <a:gd name="connsiteY373" fmla="*/ 272741 h 1192291"/>
                <a:gd name="connsiteX374" fmla="*/ 644536 w 1086145"/>
                <a:gd name="connsiteY374" fmla="*/ 264978 h 1192291"/>
                <a:gd name="connsiteX375" fmla="*/ 644098 w 1086145"/>
                <a:gd name="connsiteY375" fmla="*/ 256806 h 1192291"/>
                <a:gd name="connsiteX376" fmla="*/ 644508 w 1086145"/>
                <a:gd name="connsiteY376" fmla="*/ 250710 h 1192291"/>
                <a:gd name="connsiteX377" fmla="*/ 645098 w 1086145"/>
                <a:gd name="connsiteY377" fmla="*/ 244623 h 1192291"/>
                <a:gd name="connsiteX378" fmla="*/ 650775 w 1086145"/>
                <a:gd name="connsiteY378" fmla="*/ 242042 h 1192291"/>
                <a:gd name="connsiteX379" fmla="*/ 655509 w 1086145"/>
                <a:gd name="connsiteY379" fmla="*/ 240280 h 1192291"/>
                <a:gd name="connsiteX380" fmla="*/ 660043 w 1086145"/>
                <a:gd name="connsiteY380" fmla="*/ 244852 h 1192291"/>
                <a:gd name="connsiteX381" fmla="*/ 664653 w 1086145"/>
                <a:gd name="connsiteY381" fmla="*/ 247414 h 1192291"/>
                <a:gd name="connsiteX382" fmla="*/ 670130 w 1086145"/>
                <a:gd name="connsiteY382" fmla="*/ 247109 h 1192291"/>
                <a:gd name="connsiteX383" fmla="*/ 675607 w 1086145"/>
                <a:gd name="connsiteY383" fmla="*/ 246786 h 1192291"/>
                <a:gd name="connsiteX384" fmla="*/ 680236 w 1086145"/>
                <a:gd name="connsiteY384" fmla="*/ 248938 h 1192291"/>
                <a:gd name="connsiteX385" fmla="*/ 684875 w 1086145"/>
                <a:gd name="connsiteY385" fmla="*/ 251177 h 1192291"/>
                <a:gd name="connsiteX386" fmla="*/ 689523 w 1086145"/>
                <a:gd name="connsiteY386" fmla="*/ 253396 h 1192291"/>
                <a:gd name="connsiteX387" fmla="*/ 694180 w 1086145"/>
                <a:gd name="connsiteY387" fmla="*/ 255615 h 1192291"/>
                <a:gd name="connsiteX388" fmla="*/ 698838 w 1086145"/>
                <a:gd name="connsiteY388" fmla="*/ 257825 h 1192291"/>
                <a:gd name="connsiteX389" fmla="*/ 703515 w 1086145"/>
                <a:gd name="connsiteY389" fmla="*/ 260035 h 1192291"/>
                <a:gd name="connsiteX390" fmla="*/ 708192 w 1086145"/>
                <a:gd name="connsiteY390" fmla="*/ 262226 h 1192291"/>
                <a:gd name="connsiteX391" fmla="*/ 712154 w 1086145"/>
                <a:gd name="connsiteY391" fmla="*/ 259178 h 1192291"/>
                <a:gd name="connsiteX392" fmla="*/ 716117 w 1086145"/>
                <a:gd name="connsiteY392" fmla="*/ 255653 h 1192291"/>
                <a:gd name="connsiteX393" fmla="*/ 720069 w 1086145"/>
                <a:gd name="connsiteY393" fmla="*/ 251481 h 1192291"/>
                <a:gd name="connsiteX394" fmla="*/ 715422 w 1086145"/>
                <a:gd name="connsiteY394" fmla="*/ 247157 h 1192291"/>
                <a:gd name="connsiteX395" fmla="*/ 711554 w 1086145"/>
                <a:gd name="connsiteY395" fmla="*/ 244347 h 1192291"/>
                <a:gd name="connsiteX396" fmla="*/ 714269 w 1086145"/>
                <a:gd name="connsiteY396" fmla="*/ 240213 h 1192291"/>
                <a:gd name="connsiteX397" fmla="*/ 717088 w 1086145"/>
                <a:gd name="connsiteY397" fmla="*/ 236203 h 1192291"/>
                <a:gd name="connsiteX398" fmla="*/ 719803 w 1086145"/>
                <a:gd name="connsiteY398" fmla="*/ 230860 h 1192291"/>
                <a:gd name="connsiteX399" fmla="*/ 721555 w 1086145"/>
                <a:gd name="connsiteY399" fmla="*/ 226307 h 1192291"/>
                <a:gd name="connsiteX400" fmla="*/ 724204 w 1086145"/>
                <a:gd name="connsiteY400" fmla="*/ 220439 h 1192291"/>
                <a:gd name="connsiteX401" fmla="*/ 723880 w 1086145"/>
                <a:gd name="connsiteY401" fmla="*/ 214162 h 1192291"/>
                <a:gd name="connsiteX402" fmla="*/ 723518 w 1086145"/>
                <a:gd name="connsiteY402" fmla="*/ 209228 h 1192291"/>
                <a:gd name="connsiteX403" fmla="*/ 720469 w 1086145"/>
                <a:gd name="connsiteY403" fmla="*/ 205371 h 1192291"/>
                <a:gd name="connsiteX404" fmla="*/ 717441 w 1086145"/>
                <a:gd name="connsiteY404" fmla="*/ 201504 h 1192291"/>
                <a:gd name="connsiteX405" fmla="*/ 714421 w 1086145"/>
                <a:gd name="connsiteY405" fmla="*/ 197646 h 1192291"/>
                <a:gd name="connsiteX406" fmla="*/ 720536 w 1086145"/>
                <a:gd name="connsiteY406" fmla="*/ 197618 h 1192291"/>
                <a:gd name="connsiteX407" fmla="*/ 725899 w 1086145"/>
                <a:gd name="connsiteY407" fmla="*/ 197579 h 1192291"/>
                <a:gd name="connsiteX408" fmla="*/ 731261 w 1086145"/>
                <a:gd name="connsiteY408" fmla="*/ 197522 h 1192291"/>
                <a:gd name="connsiteX409" fmla="*/ 735100 w 1086145"/>
                <a:gd name="connsiteY409" fmla="*/ 194312 h 1192291"/>
                <a:gd name="connsiteX410" fmla="*/ 740072 w 1086145"/>
                <a:gd name="connsiteY410" fmla="*/ 193722 h 1192291"/>
                <a:gd name="connsiteX411" fmla="*/ 744282 w 1086145"/>
                <a:gd name="connsiteY411" fmla="*/ 196246 h 1192291"/>
                <a:gd name="connsiteX412" fmla="*/ 748873 w 1086145"/>
                <a:gd name="connsiteY412" fmla="*/ 198989 h 1192291"/>
                <a:gd name="connsiteX413" fmla="*/ 751159 w 1086145"/>
                <a:gd name="connsiteY413" fmla="*/ 194712 h 1192291"/>
                <a:gd name="connsiteX414" fmla="*/ 748854 w 1086145"/>
                <a:gd name="connsiteY414" fmla="*/ 189721 h 1192291"/>
                <a:gd name="connsiteX415" fmla="*/ 747940 w 1086145"/>
                <a:gd name="connsiteY415" fmla="*/ 184368 h 1192291"/>
                <a:gd name="connsiteX416" fmla="*/ 750350 w 1086145"/>
                <a:gd name="connsiteY416" fmla="*/ 180034 h 1192291"/>
                <a:gd name="connsiteX417" fmla="*/ 754141 w 1086145"/>
                <a:gd name="connsiteY417" fmla="*/ 177110 h 1192291"/>
                <a:gd name="connsiteX418" fmla="*/ 758693 w 1086145"/>
                <a:gd name="connsiteY418" fmla="*/ 175386 h 1192291"/>
                <a:gd name="connsiteX419" fmla="*/ 764018 w 1086145"/>
                <a:gd name="connsiteY419" fmla="*/ 176844 h 1192291"/>
                <a:gd name="connsiteX420" fmla="*/ 769352 w 1086145"/>
                <a:gd name="connsiteY420" fmla="*/ 178291 h 1192291"/>
                <a:gd name="connsiteX421" fmla="*/ 772448 w 1086145"/>
                <a:gd name="connsiteY421" fmla="*/ 183340 h 1192291"/>
                <a:gd name="connsiteX422" fmla="*/ 774962 w 1086145"/>
                <a:gd name="connsiteY422" fmla="*/ 187454 h 1192291"/>
                <a:gd name="connsiteX423" fmla="*/ 777886 w 1086145"/>
                <a:gd name="connsiteY423" fmla="*/ 191407 h 1192291"/>
                <a:gd name="connsiteX424" fmla="*/ 780611 w 1086145"/>
                <a:gd name="connsiteY424" fmla="*/ 195474 h 1192291"/>
                <a:gd name="connsiteX425" fmla="*/ 783363 w 1086145"/>
                <a:gd name="connsiteY425" fmla="*/ 199456 h 1192291"/>
                <a:gd name="connsiteX426" fmla="*/ 786154 w 1086145"/>
                <a:gd name="connsiteY426" fmla="*/ 203485 h 1192291"/>
                <a:gd name="connsiteX427" fmla="*/ 788897 w 1086145"/>
                <a:gd name="connsiteY427" fmla="*/ 209514 h 1192291"/>
                <a:gd name="connsiteX428" fmla="*/ 791298 w 1086145"/>
                <a:gd name="connsiteY428" fmla="*/ 213962 h 1192291"/>
                <a:gd name="connsiteX429" fmla="*/ 794136 w 1086145"/>
                <a:gd name="connsiteY429" fmla="*/ 218296 h 1192291"/>
                <a:gd name="connsiteX430" fmla="*/ 795222 w 1086145"/>
                <a:gd name="connsiteY430" fmla="*/ 225621 h 1192291"/>
                <a:gd name="connsiteX431" fmla="*/ 800061 w 1086145"/>
                <a:gd name="connsiteY431" fmla="*/ 226612 h 1192291"/>
                <a:gd name="connsiteX432" fmla="*/ 805528 w 1086145"/>
                <a:gd name="connsiteY432" fmla="*/ 228507 h 1192291"/>
                <a:gd name="connsiteX433" fmla="*/ 810242 w 1086145"/>
                <a:gd name="connsiteY433" fmla="*/ 230726 h 1192291"/>
                <a:gd name="connsiteX434" fmla="*/ 816443 w 1086145"/>
                <a:gd name="connsiteY434" fmla="*/ 230412 h 1192291"/>
                <a:gd name="connsiteX435" fmla="*/ 821177 w 1086145"/>
                <a:gd name="connsiteY435" fmla="*/ 232822 h 1192291"/>
                <a:gd name="connsiteX436" fmla="*/ 825626 w 1086145"/>
                <a:gd name="connsiteY436" fmla="*/ 234994 h 1192291"/>
                <a:gd name="connsiteX437" fmla="*/ 829702 w 1086145"/>
                <a:gd name="connsiteY437" fmla="*/ 232250 h 1192291"/>
                <a:gd name="connsiteX438" fmla="*/ 834265 w 1086145"/>
                <a:gd name="connsiteY438" fmla="*/ 229488 h 1192291"/>
                <a:gd name="connsiteX439" fmla="*/ 839656 w 1086145"/>
                <a:gd name="connsiteY439" fmla="*/ 228250 h 1192291"/>
                <a:gd name="connsiteX440" fmla="*/ 842742 w 1086145"/>
                <a:gd name="connsiteY440" fmla="*/ 224288 h 1192291"/>
                <a:gd name="connsiteX441" fmla="*/ 844381 w 1086145"/>
                <a:gd name="connsiteY441" fmla="*/ 218068 h 1192291"/>
                <a:gd name="connsiteX442" fmla="*/ 849248 w 1086145"/>
                <a:gd name="connsiteY442" fmla="*/ 216096 h 1192291"/>
                <a:gd name="connsiteX443" fmla="*/ 853753 w 1086145"/>
                <a:gd name="connsiteY443" fmla="*/ 218058 h 1192291"/>
                <a:gd name="connsiteX444" fmla="*/ 857954 w 1086145"/>
                <a:gd name="connsiteY444" fmla="*/ 220897 h 1192291"/>
                <a:gd name="connsiteX445" fmla="*/ 861249 w 1086145"/>
                <a:gd name="connsiteY445" fmla="*/ 225059 h 1192291"/>
                <a:gd name="connsiteX446" fmla="*/ 865954 w 1086145"/>
                <a:gd name="connsiteY446" fmla="*/ 226221 h 1192291"/>
                <a:gd name="connsiteX447" fmla="*/ 871460 w 1086145"/>
                <a:gd name="connsiteY447" fmla="*/ 227745 h 1192291"/>
                <a:gd name="connsiteX448" fmla="*/ 876184 w 1086145"/>
                <a:gd name="connsiteY448" fmla="*/ 229098 h 1192291"/>
                <a:gd name="connsiteX449" fmla="*/ 880232 w 1086145"/>
                <a:gd name="connsiteY449" fmla="*/ 232079 h 1192291"/>
                <a:gd name="connsiteX450" fmla="*/ 882785 w 1086145"/>
                <a:gd name="connsiteY450" fmla="*/ 236099 h 1192291"/>
                <a:gd name="connsiteX451" fmla="*/ 885347 w 1086145"/>
                <a:gd name="connsiteY451" fmla="*/ 240175 h 1192291"/>
                <a:gd name="connsiteX452" fmla="*/ 885833 w 1086145"/>
                <a:gd name="connsiteY452" fmla="*/ 235413 h 1192291"/>
                <a:gd name="connsiteX453" fmla="*/ 890443 w 1086145"/>
                <a:gd name="connsiteY453" fmla="*/ 233546 h 1192291"/>
                <a:gd name="connsiteX454" fmla="*/ 892234 w 1086145"/>
                <a:gd name="connsiteY454" fmla="*/ 228660 h 1192291"/>
                <a:gd name="connsiteX455" fmla="*/ 892482 w 1086145"/>
                <a:gd name="connsiteY455" fmla="*/ 223878 h 1192291"/>
                <a:gd name="connsiteX456" fmla="*/ 892672 w 1086145"/>
                <a:gd name="connsiteY456" fmla="*/ 219077 h 1192291"/>
                <a:gd name="connsiteX457" fmla="*/ 895587 w 1086145"/>
                <a:gd name="connsiteY457" fmla="*/ 215144 h 1192291"/>
                <a:gd name="connsiteX458" fmla="*/ 898396 w 1086145"/>
                <a:gd name="connsiteY458" fmla="*/ 211029 h 1192291"/>
                <a:gd name="connsiteX459" fmla="*/ 902311 w 1086145"/>
                <a:gd name="connsiteY459" fmla="*/ 208219 h 1192291"/>
                <a:gd name="connsiteX460" fmla="*/ 907541 w 1086145"/>
                <a:gd name="connsiteY460" fmla="*/ 208552 h 1192291"/>
                <a:gd name="connsiteX461" fmla="*/ 910646 w 1086145"/>
                <a:gd name="connsiteY461" fmla="*/ 204771 h 1192291"/>
                <a:gd name="connsiteX462" fmla="*/ 912284 w 1086145"/>
                <a:gd name="connsiteY462" fmla="*/ 198541 h 1192291"/>
                <a:gd name="connsiteX463" fmla="*/ 912961 w 1086145"/>
                <a:gd name="connsiteY463" fmla="*/ 192122 h 1192291"/>
                <a:gd name="connsiteX464" fmla="*/ 911903 w 1086145"/>
                <a:gd name="connsiteY464" fmla="*/ 186121 h 1192291"/>
                <a:gd name="connsiteX465" fmla="*/ 911017 w 1086145"/>
                <a:gd name="connsiteY465" fmla="*/ 181063 h 1192291"/>
                <a:gd name="connsiteX466" fmla="*/ 910589 w 1086145"/>
                <a:gd name="connsiteY466" fmla="*/ 176320 h 1192291"/>
                <a:gd name="connsiteX467" fmla="*/ 911189 w 1086145"/>
                <a:gd name="connsiteY467" fmla="*/ 171500 h 1192291"/>
                <a:gd name="connsiteX468" fmla="*/ 911065 w 1086145"/>
                <a:gd name="connsiteY468" fmla="*/ 166709 h 1192291"/>
                <a:gd name="connsiteX469" fmla="*/ 913389 w 1086145"/>
                <a:gd name="connsiteY469" fmla="*/ 161708 h 1192291"/>
                <a:gd name="connsiteX470" fmla="*/ 912503 w 1086145"/>
                <a:gd name="connsiteY470" fmla="*/ 156546 h 1192291"/>
                <a:gd name="connsiteX471" fmla="*/ 913589 w 1086145"/>
                <a:gd name="connsiteY471" fmla="*/ 151583 h 1192291"/>
                <a:gd name="connsiteX472" fmla="*/ 913208 w 1086145"/>
                <a:gd name="connsiteY472" fmla="*/ 146516 h 1192291"/>
                <a:gd name="connsiteX473" fmla="*/ 916513 w 1086145"/>
                <a:gd name="connsiteY473" fmla="*/ 142601 h 1192291"/>
                <a:gd name="connsiteX474" fmla="*/ 915751 w 1086145"/>
                <a:gd name="connsiteY474" fmla="*/ 137439 h 1192291"/>
                <a:gd name="connsiteX475" fmla="*/ 915742 w 1086145"/>
                <a:gd name="connsiteY475" fmla="*/ 132657 h 1192291"/>
                <a:gd name="connsiteX476" fmla="*/ 919714 w 1086145"/>
                <a:gd name="connsiteY476" fmla="*/ 129742 h 1192291"/>
                <a:gd name="connsiteX477" fmla="*/ 923190 w 1086145"/>
                <a:gd name="connsiteY477" fmla="*/ 126066 h 1192291"/>
                <a:gd name="connsiteX478" fmla="*/ 925695 w 1086145"/>
                <a:gd name="connsiteY478" fmla="*/ 121132 h 1192291"/>
                <a:gd name="connsiteX479" fmla="*/ 929276 w 1086145"/>
                <a:gd name="connsiteY479" fmla="*/ 117474 h 1192291"/>
                <a:gd name="connsiteX480" fmla="*/ 930401 w 1086145"/>
                <a:gd name="connsiteY480" fmla="*/ 112645 h 1192291"/>
                <a:gd name="connsiteX481" fmla="*/ 934563 w 1086145"/>
                <a:gd name="connsiteY481" fmla="*/ 108606 h 1192291"/>
                <a:gd name="connsiteX482" fmla="*/ 939649 w 1086145"/>
                <a:gd name="connsiteY482" fmla="*/ 108406 h 1192291"/>
                <a:gd name="connsiteX483" fmla="*/ 944383 w 1086145"/>
                <a:gd name="connsiteY483" fmla="*/ 107101 h 1192291"/>
                <a:gd name="connsiteX484" fmla="*/ 949375 w 1086145"/>
                <a:gd name="connsiteY484" fmla="*/ 109549 h 1192291"/>
                <a:gd name="connsiteX485" fmla="*/ 954270 w 1086145"/>
                <a:gd name="connsiteY485" fmla="*/ 108625 h 1192291"/>
                <a:gd name="connsiteX486" fmla="*/ 958623 w 1086145"/>
                <a:gd name="connsiteY486" fmla="*/ 105739 h 1192291"/>
                <a:gd name="connsiteX487" fmla="*/ 961481 w 1086145"/>
                <a:gd name="connsiteY487" fmla="*/ 101710 h 1192291"/>
                <a:gd name="connsiteX488" fmla="*/ 965643 w 1086145"/>
                <a:gd name="connsiteY488" fmla="*/ 99158 h 1192291"/>
                <a:gd name="connsiteX489" fmla="*/ 967529 w 1086145"/>
                <a:gd name="connsiteY489" fmla="*/ 94719 h 1192291"/>
                <a:gd name="connsiteX490" fmla="*/ 972463 w 1086145"/>
                <a:gd name="connsiteY490" fmla="*/ 94424 h 1192291"/>
                <a:gd name="connsiteX491" fmla="*/ 977702 w 1086145"/>
                <a:gd name="connsiteY491" fmla="*/ 92538 h 1192291"/>
                <a:gd name="connsiteX492" fmla="*/ 981388 w 1086145"/>
                <a:gd name="connsiteY492" fmla="*/ 96272 h 1192291"/>
                <a:gd name="connsiteX493" fmla="*/ 984417 w 1086145"/>
                <a:gd name="connsiteY493" fmla="*/ 100624 h 1192291"/>
                <a:gd name="connsiteX494" fmla="*/ 987808 w 1086145"/>
                <a:gd name="connsiteY494" fmla="*/ 104739 h 1192291"/>
                <a:gd name="connsiteX495" fmla="*/ 991608 w 1086145"/>
                <a:gd name="connsiteY495" fmla="*/ 107625 h 1192291"/>
                <a:gd name="connsiteX496" fmla="*/ 995618 w 1086145"/>
                <a:gd name="connsiteY496" fmla="*/ 112312 h 1192291"/>
                <a:gd name="connsiteX497" fmla="*/ 1000095 w 1086145"/>
                <a:gd name="connsiteY497" fmla="*/ 115379 h 1192291"/>
                <a:gd name="connsiteX498" fmla="*/ 1004763 w 1086145"/>
                <a:gd name="connsiteY498" fmla="*/ 117027 h 1192291"/>
                <a:gd name="connsiteX499" fmla="*/ 1009439 w 1086145"/>
                <a:gd name="connsiteY499" fmla="*/ 118655 h 1192291"/>
                <a:gd name="connsiteX500" fmla="*/ 1014125 w 1086145"/>
                <a:gd name="connsiteY500" fmla="*/ 120284 h 1192291"/>
                <a:gd name="connsiteX501" fmla="*/ 1018812 w 1086145"/>
                <a:gd name="connsiteY501" fmla="*/ 121894 h 1192291"/>
                <a:gd name="connsiteX502" fmla="*/ 1023412 w 1086145"/>
                <a:gd name="connsiteY502" fmla="*/ 123475 h 1192291"/>
                <a:gd name="connsiteX503" fmla="*/ 1025622 w 1086145"/>
                <a:gd name="connsiteY503" fmla="*/ 128847 h 1192291"/>
                <a:gd name="connsiteX504" fmla="*/ 1027879 w 1086145"/>
                <a:gd name="connsiteY504" fmla="*/ 133095 h 1192291"/>
                <a:gd name="connsiteX505" fmla="*/ 1030299 w 1086145"/>
                <a:gd name="connsiteY505" fmla="*/ 137658 h 1192291"/>
                <a:gd name="connsiteX506" fmla="*/ 1032528 w 1086145"/>
                <a:gd name="connsiteY506" fmla="*/ 142058 h 1192291"/>
                <a:gd name="connsiteX507" fmla="*/ 1030680 w 1086145"/>
                <a:gd name="connsiteY507" fmla="*/ 146554 h 1192291"/>
                <a:gd name="connsiteX508" fmla="*/ 1028165 w 1086145"/>
                <a:gd name="connsiteY508" fmla="*/ 151193 h 1192291"/>
                <a:gd name="connsiteX509" fmla="*/ 1025575 w 1086145"/>
                <a:gd name="connsiteY509" fmla="*/ 155250 h 1192291"/>
                <a:gd name="connsiteX510" fmla="*/ 1022974 w 1086145"/>
                <a:gd name="connsiteY510" fmla="*/ 159299 h 1192291"/>
                <a:gd name="connsiteX511" fmla="*/ 1019698 w 1086145"/>
                <a:gd name="connsiteY511" fmla="*/ 164242 h 1192291"/>
                <a:gd name="connsiteX512" fmla="*/ 1017916 w 1086145"/>
                <a:gd name="connsiteY512" fmla="*/ 168709 h 1192291"/>
                <a:gd name="connsiteX513" fmla="*/ 1018078 w 1086145"/>
                <a:gd name="connsiteY513" fmla="*/ 173776 h 1192291"/>
                <a:gd name="connsiteX514" fmla="*/ 1018621 w 1086145"/>
                <a:gd name="connsiteY514" fmla="*/ 178606 h 1192291"/>
                <a:gd name="connsiteX515" fmla="*/ 1022155 w 1086145"/>
                <a:gd name="connsiteY515" fmla="*/ 182492 h 1192291"/>
                <a:gd name="connsiteX516" fmla="*/ 1026451 w 1086145"/>
                <a:gd name="connsiteY516" fmla="*/ 185245 h 1192291"/>
                <a:gd name="connsiteX517" fmla="*/ 1030090 w 1086145"/>
                <a:gd name="connsiteY517" fmla="*/ 181673 h 1192291"/>
                <a:gd name="connsiteX518" fmla="*/ 1032680 w 1086145"/>
                <a:gd name="connsiteY518" fmla="*/ 177406 h 1192291"/>
                <a:gd name="connsiteX519" fmla="*/ 1033356 w 1086145"/>
                <a:gd name="connsiteY519" fmla="*/ 172491 h 1192291"/>
                <a:gd name="connsiteX520" fmla="*/ 1034033 w 1086145"/>
                <a:gd name="connsiteY520" fmla="*/ 167776 h 1192291"/>
                <a:gd name="connsiteX521" fmla="*/ 1032928 w 1086145"/>
                <a:gd name="connsiteY521" fmla="*/ 162966 h 1192291"/>
                <a:gd name="connsiteX522" fmla="*/ 1034318 w 1086145"/>
                <a:gd name="connsiteY522" fmla="*/ 158298 h 1192291"/>
                <a:gd name="connsiteX523" fmla="*/ 1038976 w 1086145"/>
                <a:gd name="connsiteY523" fmla="*/ 156327 h 1192291"/>
                <a:gd name="connsiteX524" fmla="*/ 1043739 w 1086145"/>
                <a:gd name="connsiteY524" fmla="*/ 154622 h 1192291"/>
                <a:gd name="connsiteX525" fmla="*/ 1046282 w 1086145"/>
                <a:gd name="connsiteY525" fmla="*/ 150516 h 1192291"/>
                <a:gd name="connsiteX526" fmla="*/ 1049673 w 1086145"/>
                <a:gd name="connsiteY526" fmla="*/ 146744 h 1192291"/>
                <a:gd name="connsiteX527" fmla="*/ 1054740 w 1086145"/>
                <a:gd name="connsiteY527" fmla="*/ 146602 h 1192291"/>
                <a:gd name="connsiteX528" fmla="*/ 1057779 w 1086145"/>
                <a:gd name="connsiteY528" fmla="*/ 142792 h 1192291"/>
                <a:gd name="connsiteX529" fmla="*/ 1059112 w 1086145"/>
                <a:gd name="connsiteY529" fmla="*/ 138201 h 1192291"/>
                <a:gd name="connsiteX530" fmla="*/ 1060636 w 1086145"/>
                <a:gd name="connsiteY530" fmla="*/ 133391 h 1192291"/>
                <a:gd name="connsiteX531" fmla="*/ 1059578 w 1086145"/>
                <a:gd name="connsiteY531" fmla="*/ 128704 h 1192291"/>
                <a:gd name="connsiteX532" fmla="*/ 1057645 w 1086145"/>
                <a:gd name="connsiteY532" fmla="*/ 124342 h 1192291"/>
                <a:gd name="connsiteX533" fmla="*/ 1062446 w 1086145"/>
                <a:gd name="connsiteY533" fmla="*/ 124018 h 1192291"/>
                <a:gd name="connsiteX534" fmla="*/ 1066580 w 1086145"/>
                <a:gd name="connsiteY534" fmla="*/ 126809 h 1192291"/>
                <a:gd name="connsiteX535" fmla="*/ 1070247 w 1086145"/>
                <a:gd name="connsiteY535" fmla="*/ 129914 h 1192291"/>
                <a:gd name="connsiteX536" fmla="*/ 1074943 w 1086145"/>
                <a:gd name="connsiteY536" fmla="*/ 131495 h 1192291"/>
                <a:gd name="connsiteX537" fmla="*/ 1079724 w 1086145"/>
                <a:gd name="connsiteY537" fmla="*/ 131600 h 1192291"/>
                <a:gd name="connsiteX538" fmla="*/ 1084258 w 1086145"/>
                <a:gd name="connsiteY538" fmla="*/ 130152 h 1192291"/>
                <a:gd name="connsiteX539" fmla="*/ 1086134 w 1086145"/>
                <a:gd name="connsiteY539" fmla="*/ 125742 h 1192291"/>
                <a:gd name="connsiteX540" fmla="*/ 1085534 w 1086145"/>
                <a:gd name="connsiteY540" fmla="*/ 120960 h 1192291"/>
                <a:gd name="connsiteX541" fmla="*/ 1083992 w 1086145"/>
                <a:gd name="connsiteY541" fmla="*/ 116436 h 1192291"/>
                <a:gd name="connsiteX542" fmla="*/ 1081924 w 1086145"/>
                <a:gd name="connsiteY542" fmla="*/ 112102 h 1192291"/>
                <a:gd name="connsiteX543" fmla="*/ 1079257 w 1086145"/>
                <a:gd name="connsiteY543" fmla="*/ 107054 h 1192291"/>
                <a:gd name="connsiteX544" fmla="*/ 1074343 w 1086145"/>
                <a:gd name="connsiteY544" fmla="*/ 107044 h 1192291"/>
                <a:gd name="connsiteX545" fmla="*/ 1069466 w 1086145"/>
                <a:gd name="connsiteY545" fmla="*/ 105835 h 1192291"/>
                <a:gd name="connsiteX546" fmla="*/ 1064865 w 1086145"/>
                <a:gd name="connsiteY546" fmla="*/ 107511 h 1192291"/>
                <a:gd name="connsiteX547" fmla="*/ 1062122 w 1086145"/>
                <a:gd name="connsiteY547" fmla="*/ 103263 h 1192291"/>
                <a:gd name="connsiteX548" fmla="*/ 1057007 w 1086145"/>
                <a:gd name="connsiteY548" fmla="*/ 102310 h 1192291"/>
                <a:gd name="connsiteX549" fmla="*/ 1056302 w 1086145"/>
                <a:gd name="connsiteY549" fmla="*/ 107292 h 1192291"/>
                <a:gd name="connsiteX550" fmla="*/ 1056779 w 1086145"/>
                <a:gd name="connsiteY550" fmla="*/ 112274 h 1192291"/>
                <a:gd name="connsiteX551" fmla="*/ 1054283 w 1086145"/>
                <a:gd name="connsiteY551" fmla="*/ 116350 h 1192291"/>
                <a:gd name="connsiteX552" fmla="*/ 1050206 w 1086145"/>
                <a:gd name="connsiteY552" fmla="*/ 113845 h 1192291"/>
                <a:gd name="connsiteX553" fmla="*/ 1045196 w 1086145"/>
                <a:gd name="connsiteY553" fmla="*/ 115922 h 1192291"/>
                <a:gd name="connsiteX554" fmla="*/ 1040510 w 1086145"/>
                <a:gd name="connsiteY554" fmla="*/ 117798 h 1192291"/>
                <a:gd name="connsiteX555" fmla="*/ 1041700 w 1086145"/>
                <a:gd name="connsiteY555" fmla="*/ 111893 h 1192291"/>
                <a:gd name="connsiteX556" fmla="*/ 1043024 w 1086145"/>
                <a:gd name="connsiteY556" fmla="*/ 106321 h 1192291"/>
                <a:gd name="connsiteX557" fmla="*/ 1040481 w 1086145"/>
                <a:gd name="connsiteY557" fmla="*/ 101825 h 1192291"/>
                <a:gd name="connsiteX558" fmla="*/ 1035194 w 1086145"/>
                <a:gd name="connsiteY558" fmla="*/ 101367 h 1192291"/>
                <a:gd name="connsiteX559" fmla="*/ 1038119 w 1086145"/>
                <a:gd name="connsiteY559" fmla="*/ 97491 h 1192291"/>
                <a:gd name="connsiteX560" fmla="*/ 1033652 w 1086145"/>
                <a:gd name="connsiteY560" fmla="*/ 94643 h 1192291"/>
                <a:gd name="connsiteX561" fmla="*/ 1029051 w 1086145"/>
                <a:gd name="connsiteY561" fmla="*/ 92890 h 1192291"/>
                <a:gd name="connsiteX562" fmla="*/ 1022603 w 1086145"/>
                <a:gd name="connsiteY562" fmla="*/ 93633 h 1192291"/>
                <a:gd name="connsiteX563" fmla="*/ 1017526 w 1086145"/>
                <a:gd name="connsiteY563" fmla="*/ 90328 h 1192291"/>
                <a:gd name="connsiteX564" fmla="*/ 1011458 w 1086145"/>
                <a:gd name="connsiteY564" fmla="*/ 88975 h 1192291"/>
                <a:gd name="connsiteX565" fmla="*/ 1006162 w 1086145"/>
                <a:gd name="connsiteY565" fmla="*/ 88213 h 1192291"/>
                <a:gd name="connsiteX566" fmla="*/ 1005610 w 1086145"/>
                <a:gd name="connsiteY566" fmla="*/ 83051 h 1192291"/>
                <a:gd name="connsiteX567" fmla="*/ 1010782 w 1086145"/>
                <a:gd name="connsiteY567" fmla="*/ 82984 h 1192291"/>
                <a:gd name="connsiteX568" fmla="*/ 1015421 w 1086145"/>
                <a:gd name="connsiteY568" fmla="*/ 84765 h 1192291"/>
                <a:gd name="connsiteX569" fmla="*/ 1021402 w 1086145"/>
                <a:gd name="connsiteY569" fmla="*/ 85251 h 1192291"/>
                <a:gd name="connsiteX570" fmla="*/ 1026241 w 1086145"/>
                <a:gd name="connsiteY570" fmla="*/ 85346 h 1192291"/>
                <a:gd name="connsiteX571" fmla="*/ 1031889 w 1086145"/>
                <a:gd name="connsiteY571" fmla="*/ 86061 h 1192291"/>
                <a:gd name="connsiteX572" fmla="*/ 1040091 w 1086145"/>
                <a:gd name="connsiteY572" fmla="*/ 86299 h 1192291"/>
                <a:gd name="connsiteX573" fmla="*/ 1048673 w 1086145"/>
                <a:gd name="connsiteY573" fmla="*/ 87232 h 1192291"/>
                <a:gd name="connsiteX574" fmla="*/ 1052454 w 1086145"/>
                <a:gd name="connsiteY574" fmla="*/ 84127 h 1192291"/>
                <a:gd name="connsiteX575" fmla="*/ 1056464 w 1086145"/>
                <a:gd name="connsiteY575" fmla="*/ 80593 h 1192291"/>
                <a:gd name="connsiteX576" fmla="*/ 1058369 w 1086145"/>
                <a:gd name="connsiteY576" fmla="*/ 76164 h 1192291"/>
                <a:gd name="connsiteX577" fmla="*/ 1061293 w 1086145"/>
                <a:gd name="connsiteY577" fmla="*/ 72373 h 1192291"/>
                <a:gd name="connsiteX578" fmla="*/ 1064532 w 1086145"/>
                <a:gd name="connsiteY578" fmla="*/ 68582 h 1192291"/>
                <a:gd name="connsiteX579" fmla="*/ 1070113 w 1086145"/>
                <a:gd name="connsiteY579" fmla="*/ 66039 h 1192291"/>
                <a:gd name="connsiteX580" fmla="*/ 1075057 w 1086145"/>
                <a:gd name="connsiteY580" fmla="*/ 64353 h 1192291"/>
                <a:gd name="connsiteX581" fmla="*/ 1080020 w 1086145"/>
                <a:gd name="connsiteY581" fmla="*/ 62839 h 1192291"/>
                <a:gd name="connsiteX582" fmla="*/ 1080191 w 1086145"/>
                <a:gd name="connsiteY582" fmla="*/ 57714 h 1192291"/>
                <a:gd name="connsiteX583" fmla="*/ 1078962 w 1086145"/>
                <a:gd name="connsiteY583" fmla="*/ 52876 h 1192291"/>
                <a:gd name="connsiteX584" fmla="*/ 1076029 w 1086145"/>
                <a:gd name="connsiteY584" fmla="*/ 48218 h 1192291"/>
                <a:gd name="connsiteX585" fmla="*/ 1071647 w 1086145"/>
                <a:gd name="connsiteY585" fmla="*/ 50209 h 1192291"/>
                <a:gd name="connsiteX586" fmla="*/ 1068247 w 1086145"/>
                <a:gd name="connsiteY586" fmla="*/ 46789 h 1192291"/>
                <a:gd name="connsiteX587" fmla="*/ 1063551 w 1086145"/>
                <a:gd name="connsiteY587" fmla="*/ 44598 h 1192291"/>
                <a:gd name="connsiteX588" fmla="*/ 1063808 w 1086145"/>
                <a:gd name="connsiteY588" fmla="*/ 39826 h 1192291"/>
                <a:gd name="connsiteX589" fmla="*/ 1057798 w 1086145"/>
                <a:gd name="connsiteY589" fmla="*/ 40912 h 1192291"/>
                <a:gd name="connsiteX590" fmla="*/ 1053064 w 1086145"/>
                <a:gd name="connsiteY590" fmla="*/ 42789 h 1192291"/>
                <a:gd name="connsiteX591" fmla="*/ 1049044 w 1086145"/>
                <a:gd name="connsiteY591" fmla="*/ 45637 h 1192291"/>
                <a:gd name="connsiteX592" fmla="*/ 1050311 w 1086145"/>
                <a:gd name="connsiteY592" fmla="*/ 40579 h 1192291"/>
                <a:gd name="connsiteX593" fmla="*/ 1053388 w 1086145"/>
                <a:gd name="connsiteY593" fmla="*/ 36264 h 1192291"/>
                <a:gd name="connsiteX594" fmla="*/ 1049120 w 1086145"/>
                <a:gd name="connsiteY594" fmla="*/ 33778 h 1192291"/>
                <a:gd name="connsiteX595" fmla="*/ 1045786 w 1086145"/>
                <a:gd name="connsiteY595" fmla="*/ 29854 h 1192291"/>
                <a:gd name="connsiteX596" fmla="*/ 1040358 w 1086145"/>
                <a:gd name="connsiteY596" fmla="*/ 28768 h 1192291"/>
                <a:gd name="connsiteX597" fmla="*/ 1037490 w 1086145"/>
                <a:gd name="connsiteY597" fmla="*/ 33168 h 1192291"/>
                <a:gd name="connsiteX598" fmla="*/ 1034051 w 1086145"/>
                <a:gd name="connsiteY598" fmla="*/ 36655 h 1192291"/>
                <a:gd name="connsiteX599" fmla="*/ 1035271 w 1086145"/>
                <a:gd name="connsiteY599" fmla="*/ 31435 h 1192291"/>
                <a:gd name="connsiteX600" fmla="*/ 1031470 w 1086145"/>
                <a:gd name="connsiteY600" fmla="*/ 27291 h 1192291"/>
                <a:gd name="connsiteX601" fmla="*/ 1027527 w 1086145"/>
                <a:gd name="connsiteY601" fmla="*/ 30778 h 1192291"/>
                <a:gd name="connsiteX602" fmla="*/ 1022888 w 1086145"/>
                <a:gd name="connsiteY602" fmla="*/ 32921 h 1192291"/>
                <a:gd name="connsiteX603" fmla="*/ 1018297 w 1086145"/>
                <a:gd name="connsiteY603" fmla="*/ 31444 h 1192291"/>
                <a:gd name="connsiteX604" fmla="*/ 1019612 w 1086145"/>
                <a:gd name="connsiteY604" fmla="*/ 26529 h 1192291"/>
                <a:gd name="connsiteX605" fmla="*/ 1016650 w 1086145"/>
                <a:gd name="connsiteY605" fmla="*/ 22539 h 1192291"/>
                <a:gd name="connsiteX606" fmla="*/ 1013839 w 1086145"/>
                <a:gd name="connsiteY606" fmla="*/ 18528 h 1192291"/>
                <a:gd name="connsiteX607" fmla="*/ 1007172 w 1086145"/>
                <a:gd name="connsiteY607" fmla="*/ 17557 h 1192291"/>
                <a:gd name="connsiteX608" fmla="*/ 1002228 w 1086145"/>
                <a:gd name="connsiteY608" fmla="*/ 18195 h 1192291"/>
                <a:gd name="connsiteX609" fmla="*/ 999038 w 1086145"/>
                <a:gd name="connsiteY609" fmla="*/ 21957 h 1192291"/>
                <a:gd name="connsiteX610" fmla="*/ 997133 w 1086145"/>
                <a:gd name="connsiteY610" fmla="*/ 27291 h 1192291"/>
                <a:gd name="connsiteX611" fmla="*/ 993523 w 1086145"/>
                <a:gd name="connsiteY611" fmla="*/ 31273 h 1192291"/>
                <a:gd name="connsiteX612" fmla="*/ 996066 w 1086145"/>
                <a:gd name="connsiteY612" fmla="*/ 35902 h 1192291"/>
                <a:gd name="connsiteX613" fmla="*/ 993027 w 1086145"/>
                <a:gd name="connsiteY613" fmla="*/ 40226 h 1192291"/>
                <a:gd name="connsiteX614" fmla="*/ 992047 w 1086145"/>
                <a:gd name="connsiteY614" fmla="*/ 44951 h 1192291"/>
                <a:gd name="connsiteX615" fmla="*/ 990456 w 1086145"/>
                <a:gd name="connsiteY615" fmla="*/ 50494 h 1192291"/>
                <a:gd name="connsiteX616" fmla="*/ 986331 w 1086145"/>
                <a:gd name="connsiteY616" fmla="*/ 53219 h 1192291"/>
                <a:gd name="connsiteX617" fmla="*/ 981683 w 1086145"/>
                <a:gd name="connsiteY617" fmla="*/ 54447 h 1192291"/>
                <a:gd name="connsiteX618" fmla="*/ 976788 w 1086145"/>
                <a:gd name="connsiteY618" fmla="*/ 54495 h 1192291"/>
                <a:gd name="connsiteX619" fmla="*/ 974263 w 1086145"/>
                <a:gd name="connsiteY619" fmla="*/ 59505 h 1192291"/>
                <a:gd name="connsiteX620" fmla="*/ 974054 w 1086145"/>
                <a:gd name="connsiteY620" fmla="*/ 54457 h 1192291"/>
                <a:gd name="connsiteX621" fmla="*/ 978759 w 1086145"/>
                <a:gd name="connsiteY621" fmla="*/ 50437 h 1192291"/>
                <a:gd name="connsiteX622" fmla="*/ 982759 w 1086145"/>
                <a:gd name="connsiteY622" fmla="*/ 46713 h 1192291"/>
                <a:gd name="connsiteX623" fmla="*/ 985884 w 1086145"/>
                <a:gd name="connsiteY623" fmla="*/ 41560 h 1192291"/>
                <a:gd name="connsiteX624" fmla="*/ 986036 w 1086145"/>
                <a:gd name="connsiteY624" fmla="*/ 35950 h 1192291"/>
                <a:gd name="connsiteX625" fmla="*/ 981312 w 1086145"/>
                <a:gd name="connsiteY625" fmla="*/ 37417 h 1192291"/>
                <a:gd name="connsiteX626" fmla="*/ 977025 w 1086145"/>
                <a:gd name="connsiteY626" fmla="*/ 40074 h 1192291"/>
                <a:gd name="connsiteX627" fmla="*/ 972901 w 1086145"/>
                <a:gd name="connsiteY627" fmla="*/ 42503 h 1192291"/>
                <a:gd name="connsiteX628" fmla="*/ 966700 w 1086145"/>
                <a:gd name="connsiteY628" fmla="*/ 44617 h 1192291"/>
                <a:gd name="connsiteX629" fmla="*/ 970653 w 1086145"/>
                <a:gd name="connsiteY629" fmla="*/ 41741 h 1192291"/>
                <a:gd name="connsiteX630" fmla="*/ 974682 w 1086145"/>
                <a:gd name="connsiteY630" fmla="*/ 38388 h 1192291"/>
                <a:gd name="connsiteX631" fmla="*/ 980036 w 1086145"/>
                <a:gd name="connsiteY631" fmla="*/ 33864 h 1192291"/>
                <a:gd name="connsiteX632" fmla="*/ 976092 w 1086145"/>
                <a:gd name="connsiteY632" fmla="*/ 30549 h 1192291"/>
                <a:gd name="connsiteX633" fmla="*/ 971006 w 1086145"/>
                <a:gd name="connsiteY633" fmla="*/ 30368 h 1192291"/>
                <a:gd name="connsiteX634" fmla="*/ 962900 w 1086145"/>
                <a:gd name="connsiteY634" fmla="*/ 28387 h 1192291"/>
                <a:gd name="connsiteX635" fmla="*/ 957833 w 1086145"/>
                <a:gd name="connsiteY635" fmla="*/ 28168 h 1192291"/>
                <a:gd name="connsiteX636" fmla="*/ 951794 w 1086145"/>
                <a:gd name="connsiteY636" fmla="*/ 26939 h 1192291"/>
                <a:gd name="connsiteX637" fmla="*/ 952241 w 1086145"/>
                <a:gd name="connsiteY637" fmla="*/ 32083 h 1192291"/>
                <a:gd name="connsiteX638" fmla="*/ 947527 w 1086145"/>
                <a:gd name="connsiteY638" fmla="*/ 34035 h 1192291"/>
                <a:gd name="connsiteX639" fmla="*/ 946031 w 1086145"/>
                <a:gd name="connsiteY639" fmla="*/ 38664 h 1192291"/>
                <a:gd name="connsiteX640" fmla="*/ 946707 w 1086145"/>
                <a:gd name="connsiteY640" fmla="*/ 44227 h 1192291"/>
                <a:gd name="connsiteX641" fmla="*/ 951137 w 1086145"/>
                <a:gd name="connsiteY641" fmla="*/ 46218 h 1192291"/>
                <a:gd name="connsiteX642" fmla="*/ 945764 w 1086145"/>
                <a:gd name="connsiteY642" fmla="*/ 46037 h 1192291"/>
                <a:gd name="connsiteX643" fmla="*/ 943079 w 1086145"/>
                <a:gd name="connsiteY643" fmla="*/ 49990 h 1192291"/>
                <a:gd name="connsiteX644" fmla="*/ 944478 w 1086145"/>
                <a:gd name="connsiteY644" fmla="*/ 54781 h 1192291"/>
                <a:gd name="connsiteX645" fmla="*/ 947917 w 1086145"/>
                <a:gd name="connsiteY645" fmla="*/ 58410 h 1192291"/>
                <a:gd name="connsiteX646" fmla="*/ 943269 w 1086145"/>
                <a:gd name="connsiteY646" fmla="*/ 61401 h 1192291"/>
                <a:gd name="connsiteX647" fmla="*/ 938725 w 1086145"/>
                <a:gd name="connsiteY647" fmla="*/ 59057 h 1192291"/>
                <a:gd name="connsiteX648" fmla="*/ 936925 w 1086145"/>
                <a:gd name="connsiteY648" fmla="*/ 63820 h 1192291"/>
                <a:gd name="connsiteX649" fmla="*/ 932734 w 1086145"/>
                <a:gd name="connsiteY649" fmla="*/ 66344 h 1192291"/>
                <a:gd name="connsiteX650" fmla="*/ 930306 w 1086145"/>
                <a:gd name="connsiteY650" fmla="*/ 71545 h 1192291"/>
                <a:gd name="connsiteX651" fmla="*/ 929800 w 1086145"/>
                <a:gd name="connsiteY651" fmla="*/ 65077 h 1192291"/>
                <a:gd name="connsiteX652" fmla="*/ 930820 w 1086145"/>
                <a:gd name="connsiteY652" fmla="*/ 59877 h 1192291"/>
                <a:gd name="connsiteX653" fmla="*/ 931086 w 1086145"/>
                <a:gd name="connsiteY653" fmla="*/ 54581 h 1192291"/>
                <a:gd name="connsiteX654" fmla="*/ 931591 w 1086145"/>
                <a:gd name="connsiteY654" fmla="*/ 49828 h 1192291"/>
                <a:gd name="connsiteX655" fmla="*/ 931258 w 1086145"/>
                <a:gd name="connsiteY655" fmla="*/ 43865 h 1192291"/>
                <a:gd name="connsiteX656" fmla="*/ 925981 w 1086145"/>
                <a:gd name="connsiteY656" fmla="*/ 44760 h 1192291"/>
                <a:gd name="connsiteX657" fmla="*/ 928515 w 1086145"/>
                <a:gd name="connsiteY657" fmla="*/ 40122 h 1192291"/>
                <a:gd name="connsiteX658" fmla="*/ 932563 w 1086145"/>
                <a:gd name="connsiteY658" fmla="*/ 36474 h 1192291"/>
                <a:gd name="connsiteX659" fmla="*/ 933544 w 1086145"/>
                <a:gd name="connsiteY659" fmla="*/ 30625 h 1192291"/>
                <a:gd name="connsiteX660" fmla="*/ 931391 w 1086145"/>
                <a:gd name="connsiteY660" fmla="*/ 25186 h 1192291"/>
                <a:gd name="connsiteX661" fmla="*/ 932687 w 1086145"/>
                <a:gd name="connsiteY661" fmla="*/ 19900 h 1192291"/>
                <a:gd name="connsiteX662" fmla="*/ 927391 w 1086145"/>
                <a:gd name="connsiteY662" fmla="*/ 17747 h 1192291"/>
                <a:gd name="connsiteX663" fmla="*/ 924229 w 1086145"/>
                <a:gd name="connsiteY663" fmla="*/ 21757 h 1192291"/>
                <a:gd name="connsiteX664" fmla="*/ 921218 w 1086145"/>
                <a:gd name="connsiteY664" fmla="*/ 26396 h 1192291"/>
                <a:gd name="connsiteX665" fmla="*/ 918685 w 1086145"/>
                <a:gd name="connsiteY665" fmla="*/ 30863 h 1192291"/>
                <a:gd name="connsiteX666" fmla="*/ 915151 w 1086145"/>
                <a:gd name="connsiteY666" fmla="*/ 35064 h 1192291"/>
                <a:gd name="connsiteX667" fmla="*/ 912294 w 1086145"/>
                <a:gd name="connsiteY667" fmla="*/ 39293 h 1192291"/>
                <a:gd name="connsiteX668" fmla="*/ 911312 w 1086145"/>
                <a:gd name="connsiteY668" fmla="*/ 44808 h 1192291"/>
                <a:gd name="connsiteX669" fmla="*/ 910579 w 1086145"/>
                <a:gd name="connsiteY669" fmla="*/ 50037 h 1192291"/>
                <a:gd name="connsiteX670" fmla="*/ 907217 w 1086145"/>
                <a:gd name="connsiteY670" fmla="*/ 53600 h 1192291"/>
                <a:gd name="connsiteX671" fmla="*/ 904397 w 1086145"/>
                <a:gd name="connsiteY671" fmla="*/ 57495 h 1192291"/>
                <a:gd name="connsiteX672" fmla="*/ 901054 w 1086145"/>
                <a:gd name="connsiteY672" fmla="*/ 61934 h 1192291"/>
                <a:gd name="connsiteX673" fmla="*/ 899197 w 1086145"/>
                <a:gd name="connsiteY673" fmla="*/ 66973 h 1192291"/>
                <a:gd name="connsiteX674" fmla="*/ 896034 w 1086145"/>
                <a:gd name="connsiteY674" fmla="*/ 70907 h 1192291"/>
                <a:gd name="connsiteX675" fmla="*/ 893872 w 1086145"/>
                <a:gd name="connsiteY675" fmla="*/ 75202 h 1192291"/>
                <a:gd name="connsiteX676" fmla="*/ 896349 w 1086145"/>
                <a:gd name="connsiteY676" fmla="*/ 79698 h 1192291"/>
                <a:gd name="connsiteX677" fmla="*/ 893844 w 1086145"/>
                <a:gd name="connsiteY677" fmla="*/ 86651 h 1192291"/>
                <a:gd name="connsiteX678" fmla="*/ 890386 w 1086145"/>
                <a:gd name="connsiteY678" fmla="*/ 90271 h 1192291"/>
                <a:gd name="connsiteX679" fmla="*/ 889243 w 1086145"/>
                <a:gd name="connsiteY679" fmla="*/ 95767 h 1192291"/>
                <a:gd name="connsiteX680" fmla="*/ 886566 w 1086145"/>
                <a:gd name="connsiteY680" fmla="*/ 100501 h 1192291"/>
                <a:gd name="connsiteX681" fmla="*/ 883404 w 1086145"/>
                <a:gd name="connsiteY681" fmla="*/ 96938 h 1192291"/>
                <a:gd name="connsiteX682" fmla="*/ 881509 w 1086145"/>
                <a:gd name="connsiteY682" fmla="*/ 102149 h 1192291"/>
                <a:gd name="connsiteX683" fmla="*/ 878433 w 1086145"/>
                <a:gd name="connsiteY683" fmla="*/ 97395 h 1192291"/>
                <a:gd name="connsiteX684" fmla="*/ 878709 w 1086145"/>
                <a:gd name="connsiteY684" fmla="*/ 92157 h 1192291"/>
                <a:gd name="connsiteX685" fmla="*/ 878566 w 1086145"/>
                <a:gd name="connsiteY685" fmla="*/ 87366 h 1192291"/>
                <a:gd name="connsiteX686" fmla="*/ 882385 w 1086145"/>
                <a:gd name="connsiteY686" fmla="*/ 83861 h 1192291"/>
                <a:gd name="connsiteX687" fmla="*/ 885671 w 1086145"/>
                <a:gd name="connsiteY687" fmla="*/ 80203 h 1192291"/>
                <a:gd name="connsiteX688" fmla="*/ 883643 w 1086145"/>
                <a:gd name="connsiteY688" fmla="*/ 75574 h 1192291"/>
                <a:gd name="connsiteX689" fmla="*/ 884614 w 1086145"/>
                <a:gd name="connsiteY689" fmla="*/ 70306 h 1192291"/>
                <a:gd name="connsiteX690" fmla="*/ 887433 w 1086145"/>
                <a:gd name="connsiteY690" fmla="*/ 65449 h 1192291"/>
                <a:gd name="connsiteX691" fmla="*/ 882252 w 1086145"/>
                <a:gd name="connsiteY691" fmla="*/ 64068 h 1192291"/>
                <a:gd name="connsiteX692" fmla="*/ 886129 w 1086145"/>
                <a:gd name="connsiteY692" fmla="*/ 61124 h 1192291"/>
                <a:gd name="connsiteX693" fmla="*/ 885062 w 1086145"/>
                <a:gd name="connsiteY693" fmla="*/ 56438 h 1192291"/>
                <a:gd name="connsiteX694" fmla="*/ 888262 w 1086145"/>
                <a:gd name="connsiteY694" fmla="*/ 52828 h 1192291"/>
                <a:gd name="connsiteX695" fmla="*/ 890739 w 1086145"/>
                <a:gd name="connsiteY695" fmla="*/ 48075 h 1192291"/>
                <a:gd name="connsiteX696" fmla="*/ 894348 w 1086145"/>
                <a:gd name="connsiteY696" fmla="*/ 44475 h 1192291"/>
                <a:gd name="connsiteX697" fmla="*/ 898206 w 1086145"/>
                <a:gd name="connsiteY697" fmla="*/ 40407 h 1192291"/>
                <a:gd name="connsiteX698" fmla="*/ 898320 w 1086145"/>
                <a:gd name="connsiteY698" fmla="*/ 35331 h 1192291"/>
                <a:gd name="connsiteX699" fmla="*/ 902626 w 1086145"/>
                <a:gd name="connsiteY699" fmla="*/ 32025 h 1192291"/>
                <a:gd name="connsiteX700" fmla="*/ 905931 w 1086145"/>
                <a:gd name="connsiteY700" fmla="*/ 27787 h 1192291"/>
                <a:gd name="connsiteX701" fmla="*/ 902207 w 1086145"/>
                <a:gd name="connsiteY701" fmla="*/ 24777 h 1192291"/>
                <a:gd name="connsiteX702" fmla="*/ 896825 w 1086145"/>
                <a:gd name="connsiteY702" fmla="*/ 24224 h 1192291"/>
                <a:gd name="connsiteX703" fmla="*/ 893815 w 1086145"/>
                <a:gd name="connsiteY703" fmla="*/ 28006 h 1192291"/>
                <a:gd name="connsiteX704" fmla="*/ 893482 w 1086145"/>
                <a:gd name="connsiteY704" fmla="*/ 22824 h 1192291"/>
                <a:gd name="connsiteX705" fmla="*/ 889110 w 1086145"/>
                <a:gd name="connsiteY705" fmla="*/ 19976 h 1192291"/>
                <a:gd name="connsiteX706" fmla="*/ 889377 w 1086145"/>
                <a:gd name="connsiteY706" fmla="*/ 24882 h 1192291"/>
                <a:gd name="connsiteX707" fmla="*/ 888205 w 1086145"/>
                <a:gd name="connsiteY707" fmla="*/ 30282 h 1192291"/>
                <a:gd name="connsiteX708" fmla="*/ 884271 w 1086145"/>
                <a:gd name="connsiteY708" fmla="*/ 27177 h 1192291"/>
                <a:gd name="connsiteX709" fmla="*/ 881395 w 1086145"/>
                <a:gd name="connsiteY709" fmla="*/ 23377 h 1192291"/>
                <a:gd name="connsiteX710" fmla="*/ 877280 w 1086145"/>
                <a:gd name="connsiteY710" fmla="*/ 27511 h 1192291"/>
                <a:gd name="connsiteX711" fmla="*/ 877690 w 1086145"/>
                <a:gd name="connsiteY711" fmla="*/ 21967 h 1192291"/>
                <a:gd name="connsiteX712" fmla="*/ 872812 w 1086145"/>
                <a:gd name="connsiteY712" fmla="*/ 23034 h 1192291"/>
                <a:gd name="connsiteX713" fmla="*/ 869098 w 1086145"/>
                <a:gd name="connsiteY713" fmla="*/ 18719 h 1192291"/>
                <a:gd name="connsiteX714" fmla="*/ 864554 w 1086145"/>
                <a:gd name="connsiteY714" fmla="*/ 16881 h 1192291"/>
                <a:gd name="connsiteX715" fmla="*/ 861878 w 1086145"/>
                <a:gd name="connsiteY715" fmla="*/ 23891 h 1192291"/>
                <a:gd name="connsiteX716" fmla="*/ 865821 w 1086145"/>
                <a:gd name="connsiteY716" fmla="*/ 27739 h 1192291"/>
                <a:gd name="connsiteX717" fmla="*/ 864002 w 1086145"/>
                <a:gd name="connsiteY717" fmla="*/ 32264 h 1192291"/>
                <a:gd name="connsiteX718" fmla="*/ 859592 w 1086145"/>
                <a:gd name="connsiteY718" fmla="*/ 34330 h 1192291"/>
                <a:gd name="connsiteX719" fmla="*/ 856601 w 1086145"/>
                <a:gd name="connsiteY719" fmla="*/ 29625 h 1192291"/>
                <a:gd name="connsiteX720" fmla="*/ 853020 w 1086145"/>
                <a:gd name="connsiteY720" fmla="*/ 32797 h 1192291"/>
                <a:gd name="connsiteX721" fmla="*/ 852991 w 1086145"/>
                <a:gd name="connsiteY721" fmla="*/ 37874 h 1192291"/>
                <a:gd name="connsiteX722" fmla="*/ 857106 w 1086145"/>
                <a:gd name="connsiteY722" fmla="*/ 40912 h 1192291"/>
                <a:gd name="connsiteX723" fmla="*/ 862011 w 1086145"/>
                <a:gd name="connsiteY723" fmla="*/ 40674 h 1192291"/>
                <a:gd name="connsiteX724" fmla="*/ 864535 w 1086145"/>
                <a:gd name="connsiteY724" fmla="*/ 44789 h 1192291"/>
                <a:gd name="connsiteX725" fmla="*/ 867602 w 1086145"/>
                <a:gd name="connsiteY725" fmla="*/ 49990 h 1192291"/>
                <a:gd name="connsiteX726" fmla="*/ 862554 w 1086145"/>
                <a:gd name="connsiteY726" fmla="*/ 48256 h 1192291"/>
                <a:gd name="connsiteX727" fmla="*/ 857906 w 1086145"/>
                <a:gd name="connsiteY727" fmla="*/ 46494 h 1192291"/>
                <a:gd name="connsiteX728" fmla="*/ 853591 w 1086145"/>
                <a:gd name="connsiteY728" fmla="*/ 48685 h 1192291"/>
                <a:gd name="connsiteX729" fmla="*/ 852696 w 1086145"/>
                <a:gd name="connsiteY729" fmla="*/ 54038 h 1192291"/>
                <a:gd name="connsiteX730" fmla="*/ 849438 w 1086145"/>
                <a:gd name="connsiteY730" fmla="*/ 58086 h 1192291"/>
                <a:gd name="connsiteX731" fmla="*/ 852905 w 1086145"/>
                <a:gd name="connsiteY731" fmla="*/ 61820 h 1192291"/>
                <a:gd name="connsiteX732" fmla="*/ 856134 w 1086145"/>
                <a:gd name="connsiteY732" fmla="*/ 65696 h 1192291"/>
                <a:gd name="connsiteX733" fmla="*/ 850991 w 1086145"/>
                <a:gd name="connsiteY733" fmla="*/ 64525 h 1192291"/>
                <a:gd name="connsiteX734" fmla="*/ 844685 w 1086145"/>
                <a:gd name="connsiteY734" fmla="*/ 62829 h 1192291"/>
                <a:gd name="connsiteX735" fmla="*/ 840094 w 1086145"/>
                <a:gd name="connsiteY735" fmla="*/ 64782 h 1192291"/>
                <a:gd name="connsiteX736" fmla="*/ 837798 w 1086145"/>
                <a:gd name="connsiteY736" fmla="*/ 69297 h 1192291"/>
                <a:gd name="connsiteX737" fmla="*/ 834589 w 1086145"/>
                <a:gd name="connsiteY737" fmla="*/ 73145 h 1192291"/>
                <a:gd name="connsiteX738" fmla="*/ 831055 w 1086145"/>
                <a:gd name="connsiteY738" fmla="*/ 76383 h 1192291"/>
                <a:gd name="connsiteX739" fmla="*/ 828073 w 1086145"/>
                <a:gd name="connsiteY739" fmla="*/ 80327 h 1192291"/>
                <a:gd name="connsiteX740" fmla="*/ 831750 w 1086145"/>
                <a:gd name="connsiteY740" fmla="*/ 83451 h 1192291"/>
                <a:gd name="connsiteX741" fmla="*/ 827016 w 1086145"/>
                <a:gd name="connsiteY741" fmla="*/ 84270 h 1192291"/>
                <a:gd name="connsiteX742" fmla="*/ 823063 w 1086145"/>
                <a:gd name="connsiteY742" fmla="*/ 86994 h 1192291"/>
                <a:gd name="connsiteX743" fmla="*/ 827807 w 1086145"/>
                <a:gd name="connsiteY743" fmla="*/ 87956 h 1192291"/>
                <a:gd name="connsiteX744" fmla="*/ 822711 w 1086145"/>
                <a:gd name="connsiteY744" fmla="*/ 89233 h 1192291"/>
                <a:gd name="connsiteX745" fmla="*/ 822102 w 1086145"/>
                <a:gd name="connsiteY745" fmla="*/ 94176 h 1192291"/>
                <a:gd name="connsiteX746" fmla="*/ 825559 w 1086145"/>
                <a:gd name="connsiteY746" fmla="*/ 97738 h 1192291"/>
                <a:gd name="connsiteX747" fmla="*/ 821120 w 1086145"/>
                <a:gd name="connsiteY747" fmla="*/ 100720 h 1192291"/>
                <a:gd name="connsiteX748" fmla="*/ 822502 w 1086145"/>
                <a:gd name="connsiteY748" fmla="*/ 105282 h 1192291"/>
                <a:gd name="connsiteX749" fmla="*/ 826645 w 1086145"/>
                <a:gd name="connsiteY749" fmla="*/ 108349 h 1192291"/>
                <a:gd name="connsiteX750" fmla="*/ 831398 w 1086145"/>
                <a:gd name="connsiteY750" fmla="*/ 106882 h 1192291"/>
                <a:gd name="connsiteX751" fmla="*/ 824568 w 1086145"/>
                <a:gd name="connsiteY751" fmla="*/ 111026 h 1192291"/>
                <a:gd name="connsiteX752" fmla="*/ 820558 w 1086145"/>
                <a:gd name="connsiteY752" fmla="*/ 113931 h 1192291"/>
                <a:gd name="connsiteX753" fmla="*/ 817596 w 1086145"/>
                <a:gd name="connsiteY753" fmla="*/ 110016 h 1192291"/>
                <a:gd name="connsiteX754" fmla="*/ 814005 w 1086145"/>
                <a:gd name="connsiteY754" fmla="*/ 106111 h 1192291"/>
                <a:gd name="connsiteX755" fmla="*/ 814463 w 1086145"/>
                <a:gd name="connsiteY755" fmla="*/ 100081 h 1192291"/>
                <a:gd name="connsiteX756" fmla="*/ 807623 w 1086145"/>
                <a:gd name="connsiteY756" fmla="*/ 101567 h 1192291"/>
                <a:gd name="connsiteX757" fmla="*/ 810462 w 1086145"/>
                <a:gd name="connsiteY757" fmla="*/ 97415 h 1192291"/>
                <a:gd name="connsiteX758" fmla="*/ 811805 w 1086145"/>
                <a:gd name="connsiteY758" fmla="*/ 92738 h 1192291"/>
                <a:gd name="connsiteX759" fmla="*/ 806518 w 1086145"/>
                <a:gd name="connsiteY759" fmla="*/ 92033 h 1192291"/>
                <a:gd name="connsiteX760" fmla="*/ 801803 w 1086145"/>
                <a:gd name="connsiteY760" fmla="*/ 90414 h 1192291"/>
                <a:gd name="connsiteX761" fmla="*/ 797032 w 1086145"/>
                <a:gd name="connsiteY761" fmla="*/ 89414 h 1192291"/>
                <a:gd name="connsiteX762" fmla="*/ 792593 w 1086145"/>
                <a:gd name="connsiteY762" fmla="*/ 87318 h 1192291"/>
                <a:gd name="connsiteX763" fmla="*/ 791983 w 1086145"/>
                <a:gd name="connsiteY763" fmla="*/ 93014 h 1192291"/>
                <a:gd name="connsiteX764" fmla="*/ 794993 w 1086145"/>
                <a:gd name="connsiteY764" fmla="*/ 97148 h 1192291"/>
                <a:gd name="connsiteX765" fmla="*/ 788516 w 1086145"/>
                <a:gd name="connsiteY765" fmla="*/ 98929 h 1192291"/>
                <a:gd name="connsiteX766" fmla="*/ 789050 w 1086145"/>
                <a:gd name="connsiteY766" fmla="*/ 93786 h 1192291"/>
                <a:gd name="connsiteX767" fmla="*/ 789678 w 1086145"/>
                <a:gd name="connsiteY767" fmla="*/ 88671 h 1192291"/>
                <a:gd name="connsiteX768" fmla="*/ 786668 w 1086145"/>
                <a:gd name="connsiteY768" fmla="*/ 84261 h 1192291"/>
                <a:gd name="connsiteX769" fmla="*/ 783735 w 1086145"/>
                <a:gd name="connsiteY769" fmla="*/ 88775 h 1192291"/>
                <a:gd name="connsiteX770" fmla="*/ 783944 w 1086145"/>
                <a:gd name="connsiteY770" fmla="*/ 83413 h 1192291"/>
                <a:gd name="connsiteX771" fmla="*/ 779439 w 1086145"/>
                <a:gd name="connsiteY771" fmla="*/ 80851 h 1192291"/>
                <a:gd name="connsiteX772" fmla="*/ 776134 w 1086145"/>
                <a:gd name="connsiteY772" fmla="*/ 84899 h 1192291"/>
                <a:gd name="connsiteX773" fmla="*/ 773333 w 1086145"/>
                <a:gd name="connsiteY773" fmla="*/ 88928 h 1192291"/>
                <a:gd name="connsiteX774" fmla="*/ 774819 w 1086145"/>
                <a:gd name="connsiteY774" fmla="*/ 94595 h 1192291"/>
                <a:gd name="connsiteX775" fmla="*/ 770676 w 1086145"/>
                <a:gd name="connsiteY775" fmla="*/ 90957 h 1192291"/>
                <a:gd name="connsiteX776" fmla="*/ 766942 w 1086145"/>
                <a:gd name="connsiteY776" fmla="*/ 87309 h 1192291"/>
                <a:gd name="connsiteX777" fmla="*/ 765637 w 1086145"/>
                <a:gd name="connsiteY777" fmla="*/ 82356 h 1192291"/>
                <a:gd name="connsiteX778" fmla="*/ 763275 w 1086145"/>
                <a:gd name="connsiteY778" fmla="*/ 87032 h 1192291"/>
                <a:gd name="connsiteX779" fmla="*/ 761427 w 1086145"/>
                <a:gd name="connsiteY779" fmla="*/ 91480 h 1192291"/>
                <a:gd name="connsiteX780" fmla="*/ 760913 w 1086145"/>
                <a:gd name="connsiteY780" fmla="*/ 86289 h 1192291"/>
                <a:gd name="connsiteX781" fmla="*/ 755960 w 1086145"/>
                <a:gd name="connsiteY781" fmla="*/ 88842 h 1192291"/>
                <a:gd name="connsiteX782" fmla="*/ 754512 w 1086145"/>
                <a:gd name="connsiteY782" fmla="*/ 93462 h 1192291"/>
                <a:gd name="connsiteX783" fmla="*/ 758208 w 1086145"/>
                <a:gd name="connsiteY783" fmla="*/ 96995 h 1192291"/>
                <a:gd name="connsiteX784" fmla="*/ 761913 w 1086145"/>
                <a:gd name="connsiteY784" fmla="*/ 100577 h 1192291"/>
                <a:gd name="connsiteX785" fmla="*/ 766771 w 1086145"/>
                <a:gd name="connsiteY785" fmla="*/ 101844 h 1192291"/>
                <a:gd name="connsiteX786" fmla="*/ 770809 w 1086145"/>
                <a:gd name="connsiteY786" fmla="*/ 105349 h 1192291"/>
                <a:gd name="connsiteX787" fmla="*/ 775686 w 1086145"/>
                <a:gd name="connsiteY787" fmla="*/ 105644 h 1192291"/>
                <a:gd name="connsiteX788" fmla="*/ 779725 w 1086145"/>
                <a:gd name="connsiteY788" fmla="*/ 109597 h 1192291"/>
                <a:gd name="connsiteX789" fmla="*/ 777239 w 1086145"/>
                <a:gd name="connsiteY789" fmla="*/ 114083 h 1192291"/>
                <a:gd name="connsiteX790" fmla="*/ 776696 w 1086145"/>
                <a:gd name="connsiteY790" fmla="*/ 118932 h 1192291"/>
                <a:gd name="connsiteX791" fmla="*/ 779525 w 1086145"/>
                <a:gd name="connsiteY791" fmla="*/ 122903 h 1192291"/>
                <a:gd name="connsiteX792" fmla="*/ 774734 w 1086145"/>
                <a:gd name="connsiteY792" fmla="*/ 123913 h 1192291"/>
                <a:gd name="connsiteX793" fmla="*/ 770247 w 1086145"/>
                <a:gd name="connsiteY793" fmla="*/ 121408 h 1192291"/>
                <a:gd name="connsiteX794" fmla="*/ 766504 w 1086145"/>
                <a:gd name="connsiteY794" fmla="*/ 118131 h 1192291"/>
                <a:gd name="connsiteX795" fmla="*/ 764485 w 1086145"/>
                <a:gd name="connsiteY795" fmla="*/ 113578 h 1192291"/>
                <a:gd name="connsiteX796" fmla="*/ 760503 w 1086145"/>
                <a:gd name="connsiteY796" fmla="*/ 109978 h 1192291"/>
                <a:gd name="connsiteX797" fmla="*/ 755331 w 1086145"/>
                <a:gd name="connsiteY797" fmla="*/ 110921 h 1192291"/>
                <a:gd name="connsiteX798" fmla="*/ 753912 w 1086145"/>
                <a:gd name="connsiteY798" fmla="*/ 116903 h 1192291"/>
                <a:gd name="connsiteX799" fmla="*/ 753445 w 1086145"/>
                <a:gd name="connsiteY799" fmla="*/ 122122 h 1192291"/>
                <a:gd name="connsiteX800" fmla="*/ 748701 w 1086145"/>
                <a:gd name="connsiteY800" fmla="*/ 123151 h 1192291"/>
                <a:gd name="connsiteX801" fmla="*/ 747911 w 1086145"/>
                <a:gd name="connsiteY801" fmla="*/ 128666 h 1192291"/>
                <a:gd name="connsiteX802" fmla="*/ 744244 w 1086145"/>
                <a:gd name="connsiteY802" fmla="*/ 125313 h 1192291"/>
                <a:gd name="connsiteX803" fmla="*/ 745730 w 1086145"/>
                <a:gd name="connsiteY803" fmla="*/ 120398 h 1192291"/>
                <a:gd name="connsiteX804" fmla="*/ 749283 w 1086145"/>
                <a:gd name="connsiteY804" fmla="*/ 117150 h 1192291"/>
                <a:gd name="connsiteX805" fmla="*/ 744758 w 1086145"/>
                <a:gd name="connsiteY805" fmla="*/ 118884 h 1192291"/>
                <a:gd name="connsiteX806" fmla="*/ 739691 w 1086145"/>
                <a:gd name="connsiteY806" fmla="*/ 121494 h 1192291"/>
                <a:gd name="connsiteX807" fmla="*/ 739034 w 1086145"/>
                <a:gd name="connsiteY807" fmla="*/ 127152 h 1192291"/>
                <a:gd name="connsiteX808" fmla="*/ 737557 w 1086145"/>
                <a:gd name="connsiteY808" fmla="*/ 122122 h 1192291"/>
                <a:gd name="connsiteX809" fmla="*/ 733424 w 1086145"/>
                <a:gd name="connsiteY809" fmla="*/ 119522 h 1192291"/>
                <a:gd name="connsiteX810" fmla="*/ 730852 w 1086145"/>
                <a:gd name="connsiteY810" fmla="*/ 124570 h 1192291"/>
                <a:gd name="connsiteX811" fmla="*/ 732233 w 1086145"/>
                <a:gd name="connsiteY811" fmla="*/ 131190 h 1192291"/>
                <a:gd name="connsiteX812" fmla="*/ 730194 w 1086145"/>
                <a:gd name="connsiteY812" fmla="*/ 137782 h 1192291"/>
                <a:gd name="connsiteX813" fmla="*/ 728709 w 1086145"/>
                <a:gd name="connsiteY813" fmla="*/ 142344 h 1192291"/>
                <a:gd name="connsiteX814" fmla="*/ 730747 w 1086145"/>
                <a:gd name="connsiteY814" fmla="*/ 146754 h 1192291"/>
                <a:gd name="connsiteX815" fmla="*/ 733233 w 1086145"/>
                <a:gd name="connsiteY815" fmla="*/ 151307 h 1192291"/>
                <a:gd name="connsiteX816" fmla="*/ 728480 w 1086145"/>
                <a:gd name="connsiteY816" fmla="*/ 149688 h 1192291"/>
                <a:gd name="connsiteX817" fmla="*/ 725442 w 1086145"/>
                <a:gd name="connsiteY817" fmla="*/ 154565 h 1192291"/>
                <a:gd name="connsiteX818" fmla="*/ 723956 w 1086145"/>
                <a:gd name="connsiteY818" fmla="*/ 159318 h 1192291"/>
                <a:gd name="connsiteX819" fmla="*/ 721708 w 1086145"/>
                <a:gd name="connsiteY819" fmla="*/ 164547 h 1192291"/>
                <a:gd name="connsiteX820" fmla="*/ 720879 w 1086145"/>
                <a:gd name="connsiteY820" fmla="*/ 159613 h 1192291"/>
                <a:gd name="connsiteX821" fmla="*/ 721679 w 1086145"/>
                <a:gd name="connsiteY821" fmla="*/ 154345 h 1192291"/>
                <a:gd name="connsiteX822" fmla="*/ 722079 w 1086145"/>
                <a:gd name="connsiteY822" fmla="*/ 149488 h 1192291"/>
                <a:gd name="connsiteX823" fmla="*/ 724756 w 1086145"/>
                <a:gd name="connsiteY823" fmla="*/ 145430 h 1192291"/>
                <a:gd name="connsiteX824" fmla="*/ 722241 w 1086145"/>
                <a:gd name="connsiteY824" fmla="*/ 141172 h 1192291"/>
                <a:gd name="connsiteX825" fmla="*/ 723184 w 1086145"/>
                <a:gd name="connsiteY825" fmla="*/ 135153 h 1192291"/>
                <a:gd name="connsiteX826" fmla="*/ 724813 w 1086145"/>
                <a:gd name="connsiteY826" fmla="*/ 129133 h 1192291"/>
                <a:gd name="connsiteX827" fmla="*/ 726394 w 1086145"/>
                <a:gd name="connsiteY827" fmla="*/ 123666 h 1192291"/>
                <a:gd name="connsiteX828" fmla="*/ 725708 w 1086145"/>
                <a:gd name="connsiteY828" fmla="*/ 118169 h 1192291"/>
                <a:gd name="connsiteX829" fmla="*/ 724299 w 1086145"/>
                <a:gd name="connsiteY829" fmla="*/ 113598 h 1192291"/>
                <a:gd name="connsiteX830" fmla="*/ 718288 w 1086145"/>
                <a:gd name="connsiteY830" fmla="*/ 116493 h 1192291"/>
                <a:gd name="connsiteX831" fmla="*/ 716707 w 1086145"/>
                <a:gd name="connsiteY831" fmla="*/ 121027 h 1192291"/>
                <a:gd name="connsiteX832" fmla="*/ 714345 w 1086145"/>
                <a:gd name="connsiteY832" fmla="*/ 127028 h 1192291"/>
                <a:gd name="connsiteX833" fmla="*/ 712278 w 1086145"/>
                <a:gd name="connsiteY833" fmla="*/ 132400 h 1192291"/>
                <a:gd name="connsiteX834" fmla="*/ 712964 w 1086145"/>
                <a:gd name="connsiteY834" fmla="*/ 127333 h 1192291"/>
                <a:gd name="connsiteX835" fmla="*/ 709202 w 1086145"/>
                <a:gd name="connsiteY835" fmla="*/ 130733 h 1192291"/>
                <a:gd name="connsiteX836" fmla="*/ 707630 w 1086145"/>
                <a:gd name="connsiteY836" fmla="*/ 135600 h 1192291"/>
                <a:gd name="connsiteX837" fmla="*/ 705334 w 1086145"/>
                <a:gd name="connsiteY837" fmla="*/ 139867 h 1192291"/>
                <a:gd name="connsiteX838" fmla="*/ 707144 w 1086145"/>
                <a:gd name="connsiteY838" fmla="*/ 145030 h 1192291"/>
                <a:gd name="connsiteX839" fmla="*/ 702782 w 1086145"/>
                <a:gd name="connsiteY839" fmla="*/ 142954 h 1192291"/>
                <a:gd name="connsiteX840" fmla="*/ 702258 w 1086145"/>
                <a:gd name="connsiteY840" fmla="*/ 137477 h 1192291"/>
                <a:gd name="connsiteX841" fmla="*/ 703220 w 1086145"/>
                <a:gd name="connsiteY841" fmla="*/ 131381 h 1192291"/>
                <a:gd name="connsiteX842" fmla="*/ 698800 w 1086145"/>
                <a:gd name="connsiteY842" fmla="*/ 128276 h 1192291"/>
                <a:gd name="connsiteX843" fmla="*/ 691961 w 1086145"/>
                <a:gd name="connsiteY843" fmla="*/ 130104 h 1192291"/>
                <a:gd name="connsiteX844" fmla="*/ 687532 w 1086145"/>
                <a:gd name="connsiteY844" fmla="*/ 132076 h 1192291"/>
                <a:gd name="connsiteX845" fmla="*/ 682532 w 1086145"/>
                <a:gd name="connsiteY845" fmla="*/ 134495 h 1192291"/>
                <a:gd name="connsiteX846" fmla="*/ 679112 w 1086145"/>
                <a:gd name="connsiteY846" fmla="*/ 140353 h 1192291"/>
                <a:gd name="connsiteX847" fmla="*/ 679255 w 1086145"/>
                <a:gd name="connsiteY847" fmla="*/ 134857 h 1192291"/>
                <a:gd name="connsiteX848" fmla="*/ 680122 w 1086145"/>
                <a:gd name="connsiteY848" fmla="*/ 129933 h 1192291"/>
                <a:gd name="connsiteX849" fmla="*/ 677255 w 1086145"/>
                <a:gd name="connsiteY849" fmla="*/ 125561 h 1192291"/>
                <a:gd name="connsiteX850" fmla="*/ 673368 w 1086145"/>
                <a:gd name="connsiteY850" fmla="*/ 122199 h 1192291"/>
                <a:gd name="connsiteX851" fmla="*/ 668444 w 1086145"/>
                <a:gd name="connsiteY851" fmla="*/ 121379 h 1192291"/>
                <a:gd name="connsiteX852" fmla="*/ 669035 w 1086145"/>
                <a:gd name="connsiteY852" fmla="*/ 126513 h 1192291"/>
                <a:gd name="connsiteX853" fmla="*/ 669539 w 1086145"/>
                <a:gd name="connsiteY853" fmla="*/ 134114 h 1192291"/>
                <a:gd name="connsiteX854" fmla="*/ 667701 w 1086145"/>
                <a:gd name="connsiteY854" fmla="*/ 138639 h 1192291"/>
                <a:gd name="connsiteX855" fmla="*/ 666891 w 1086145"/>
                <a:gd name="connsiteY855" fmla="*/ 133381 h 1192291"/>
                <a:gd name="connsiteX856" fmla="*/ 664853 w 1086145"/>
                <a:gd name="connsiteY856" fmla="*/ 128742 h 1192291"/>
                <a:gd name="connsiteX857" fmla="*/ 659995 w 1086145"/>
                <a:gd name="connsiteY857" fmla="*/ 129380 h 1192291"/>
                <a:gd name="connsiteX858" fmla="*/ 656100 w 1086145"/>
                <a:gd name="connsiteY858" fmla="*/ 133714 h 1192291"/>
                <a:gd name="connsiteX859" fmla="*/ 659710 w 1086145"/>
                <a:gd name="connsiteY859" fmla="*/ 137724 h 1192291"/>
                <a:gd name="connsiteX860" fmla="*/ 653881 w 1086145"/>
                <a:gd name="connsiteY860" fmla="*/ 137524 h 1192291"/>
                <a:gd name="connsiteX861" fmla="*/ 652823 w 1086145"/>
                <a:gd name="connsiteY861" fmla="*/ 142230 h 1192291"/>
                <a:gd name="connsiteX862" fmla="*/ 647546 w 1086145"/>
                <a:gd name="connsiteY862" fmla="*/ 142668 h 1192291"/>
                <a:gd name="connsiteX863" fmla="*/ 645136 w 1086145"/>
                <a:gd name="connsiteY863" fmla="*/ 149631 h 1192291"/>
                <a:gd name="connsiteX864" fmla="*/ 649432 w 1086145"/>
                <a:gd name="connsiteY864" fmla="*/ 152536 h 1192291"/>
                <a:gd name="connsiteX865" fmla="*/ 654690 w 1086145"/>
                <a:gd name="connsiteY865" fmla="*/ 152869 h 1192291"/>
                <a:gd name="connsiteX866" fmla="*/ 659538 w 1086145"/>
                <a:gd name="connsiteY866" fmla="*/ 151955 h 1192291"/>
                <a:gd name="connsiteX867" fmla="*/ 664568 w 1086145"/>
                <a:gd name="connsiteY867" fmla="*/ 150335 h 1192291"/>
                <a:gd name="connsiteX868" fmla="*/ 661414 w 1086145"/>
                <a:gd name="connsiteY868" fmla="*/ 154584 h 1192291"/>
                <a:gd name="connsiteX869" fmla="*/ 660148 w 1086145"/>
                <a:gd name="connsiteY869" fmla="*/ 161308 h 1192291"/>
                <a:gd name="connsiteX870" fmla="*/ 664034 w 1086145"/>
                <a:gd name="connsiteY870" fmla="*/ 164194 h 1192291"/>
                <a:gd name="connsiteX871" fmla="*/ 666615 w 1086145"/>
                <a:gd name="connsiteY871" fmla="*/ 168319 h 1192291"/>
                <a:gd name="connsiteX872" fmla="*/ 666111 w 1086145"/>
                <a:gd name="connsiteY872" fmla="*/ 175272 h 1192291"/>
                <a:gd name="connsiteX873" fmla="*/ 664272 w 1086145"/>
                <a:gd name="connsiteY873" fmla="*/ 170624 h 1192291"/>
                <a:gd name="connsiteX874" fmla="*/ 661672 w 1086145"/>
                <a:gd name="connsiteY874" fmla="*/ 175129 h 1192291"/>
                <a:gd name="connsiteX875" fmla="*/ 661024 w 1086145"/>
                <a:gd name="connsiteY875" fmla="*/ 168138 h 1192291"/>
                <a:gd name="connsiteX876" fmla="*/ 657300 w 1086145"/>
                <a:gd name="connsiteY876" fmla="*/ 164909 h 1192291"/>
                <a:gd name="connsiteX877" fmla="*/ 656176 w 1086145"/>
                <a:gd name="connsiteY877" fmla="*/ 159908 h 1192291"/>
                <a:gd name="connsiteX878" fmla="*/ 651775 w 1086145"/>
                <a:gd name="connsiteY878" fmla="*/ 157736 h 1192291"/>
                <a:gd name="connsiteX879" fmla="*/ 649556 w 1086145"/>
                <a:gd name="connsiteY879" fmla="*/ 162251 h 1192291"/>
                <a:gd name="connsiteX880" fmla="*/ 647604 w 1086145"/>
                <a:gd name="connsiteY880" fmla="*/ 167671 h 1192291"/>
                <a:gd name="connsiteX881" fmla="*/ 644136 w 1086145"/>
                <a:gd name="connsiteY881" fmla="*/ 172357 h 1192291"/>
                <a:gd name="connsiteX882" fmla="*/ 643213 w 1086145"/>
                <a:gd name="connsiteY882" fmla="*/ 179730 h 1192291"/>
                <a:gd name="connsiteX883" fmla="*/ 645203 w 1086145"/>
                <a:gd name="connsiteY883" fmla="*/ 184102 h 1192291"/>
                <a:gd name="connsiteX884" fmla="*/ 641936 w 1086145"/>
                <a:gd name="connsiteY884" fmla="*/ 187664 h 1192291"/>
                <a:gd name="connsiteX885" fmla="*/ 633897 w 1086145"/>
                <a:gd name="connsiteY885" fmla="*/ 189207 h 1192291"/>
                <a:gd name="connsiteX886" fmla="*/ 630440 w 1086145"/>
                <a:gd name="connsiteY886" fmla="*/ 193265 h 1192291"/>
                <a:gd name="connsiteX887" fmla="*/ 627820 w 1086145"/>
                <a:gd name="connsiteY887" fmla="*/ 197399 h 1192291"/>
                <a:gd name="connsiteX888" fmla="*/ 624591 w 1086145"/>
                <a:gd name="connsiteY888" fmla="*/ 201104 h 1192291"/>
                <a:gd name="connsiteX889" fmla="*/ 622800 w 1086145"/>
                <a:gd name="connsiteY889" fmla="*/ 207104 h 1192291"/>
                <a:gd name="connsiteX890" fmla="*/ 616600 w 1086145"/>
                <a:gd name="connsiteY890" fmla="*/ 207504 h 1192291"/>
                <a:gd name="connsiteX891" fmla="*/ 611170 w 1086145"/>
                <a:gd name="connsiteY891" fmla="*/ 207771 h 1192291"/>
                <a:gd name="connsiteX892" fmla="*/ 612409 w 1086145"/>
                <a:gd name="connsiteY892" fmla="*/ 212686 h 1192291"/>
                <a:gd name="connsiteX893" fmla="*/ 613742 w 1086145"/>
                <a:gd name="connsiteY893" fmla="*/ 217925 h 1192291"/>
                <a:gd name="connsiteX894" fmla="*/ 618438 w 1086145"/>
                <a:gd name="connsiteY894" fmla="*/ 216782 h 1192291"/>
                <a:gd name="connsiteX895" fmla="*/ 622896 w 1086145"/>
                <a:gd name="connsiteY895" fmla="*/ 213200 h 1192291"/>
                <a:gd name="connsiteX896" fmla="*/ 625743 w 1086145"/>
                <a:gd name="connsiteY896" fmla="*/ 209105 h 1192291"/>
                <a:gd name="connsiteX897" fmla="*/ 630449 w 1086145"/>
                <a:gd name="connsiteY897" fmla="*/ 207304 h 1192291"/>
                <a:gd name="connsiteX898" fmla="*/ 627906 w 1086145"/>
                <a:gd name="connsiteY898" fmla="*/ 212457 h 1192291"/>
                <a:gd name="connsiteX899" fmla="*/ 623324 w 1086145"/>
                <a:gd name="connsiteY899" fmla="*/ 215248 h 1192291"/>
                <a:gd name="connsiteX900" fmla="*/ 619124 w 1086145"/>
                <a:gd name="connsiteY900" fmla="*/ 218658 h 1192291"/>
                <a:gd name="connsiteX901" fmla="*/ 618047 w 1086145"/>
                <a:gd name="connsiteY901" fmla="*/ 224078 h 1192291"/>
                <a:gd name="connsiteX902" fmla="*/ 613389 w 1086145"/>
                <a:gd name="connsiteY902" fmla="*/ 226488 h 1192291"/>
                <a:gd name="connsiteX903" fmla="*/ 608322 w 1086145"/>
                <a:gd name="connsiteY903" fmla="*/ 226697 h 1192291"/>
                <a:gd name="connsiteX904" fmla="*/ 603141 w 1086145"/>
                <a:gd name="connsiteY904" fmla="*/ 227878 h 1192291"/>
                <a:gd name="connsiteX905" fmla="*/ 598407 w 1086145"/>
                <a:gd name="connsiteY905" fmla="*/ 229050 h 1192291"/>
                <a:gd name="connsiteX906" fmla="*/ 593625 w 1086145"/>
                <a:gd name="connsiteY906" fmla="*/ 231184 h 1192291"/>
                <a:gd name="connsiteX907" fmla="*/ 590749 w 1086145"/>
                <a:gd name="connsiteY907" fmla="*/ 235908 h 1192291"/>
                <a:gd name="connsiteX908" fmla="*/ 591597 w 1086145"/>
                <a:gd name="connsiteY908" fmla="*/ 241175 h 1192291"/>
                <a:gd name="connsiteX909" fmla="*/ 586834 w 1086145"/>
                <a:gd name="connsiteY909" fmla="*/ 240471 h 1192291"/>
                <a:gd name="connsiteX910" fmla="*/ 578519 w 1086145"/>
                <a:gd name="connsiteY910" fmla="*/ 239051 h 1192291"/>
                <a:gd name="connsiteX911" fmla="*/ 575613 w 1086145"/>
                <a:gd name="connsiteY911" fmla="*/ 243119 h 1192291"/>
                <a:gd name="connsiteX912" fmla="*/ 573832 w 1086145"/>
                <a:gd name="connsiteY912" fmla="*/ 249129 h 1192291"/>
                <a:gd name="connsiteX913" fmla="*/ 575023 w 1086145"/>
                <a:gd name="connsiteY913" fmla="*/ 253929 h 1192291"/>
                <a:gd name="connsiteX914" fmla="*/ 580014 w 1086145"/>
                <a:gd name="connsiteY914" fmla="*/ 251739 h 1192291"/>
                <a:gd name="connsiteX915" fmla="*/ 584653 w 1086145"/>
                <a:gd name="connsiteY915" fmla="*/ 250615 h 1192291"/>
                <a:gd name="connsiteX916" fmla="*/ 589482 w 1086145"/>
                <a:gd name="connsiteY916" fmla="*/ 248614 h 1192291"/>
                <a:gd name="connsiteX917" fmla="*/ 596521 w 1086145"/>
                <a:gd name="connsiteY917" fmla="*/ 248872 h 1192291"/>
                <a:gd name="connsiteX918" fmla="*/ 601322 w 1086145"/>
                <a:gd name="connsiteY918" fmla="*/ 249005 h 1192291"/>
                <a:gd name="connsiteX919" fmla="*/ 604131 w 1086145"/>
                <a:gd name="connsiteY919" fmla="*/ 244804 h 1192291"/>
                <a:gd name="connsiteX920" fmla="*/ 608351 w 1086145"/>
                <a:gd name="connsiteY920" fmla="*/ 247233 h 1192291"/>
                <a:gd name="connsiteX921" fmla="*/ 612932 w 1086145"/>
                <a:gd name="connsiteY921" fmla="*/ 249634 h 1192291"/>
                <a:gd name="connsiteX922" fmla="*/ 616971 w 1086145"/>
                <a:gd name="connsiteY922" fmla="*/ 247052 h 1192291"/>
                <a:gd name="connsiteX923" fmla="*/ 621038 w 1086145"/>
                <a:gd name="connsiteY923" fmla="*/ 243766 h 1192291"/>
                <a:gd name="connsiteX924" fmla="*/ 620762 w 1086145"/>
                <a:gd name="connsiteY924" fmla="*/ 249710 h 1192291"/>
                <a:gd name="connsiteX925" fmla="*/ 615933 w 1086145"/>
                <a:gd name="connsiteY925" fmla="*/ 252262 h 1192291"/>
                <a:gd name="connsiteX926" fmla="*/ 612923 w 1086145"/>
                <a:gd name="connsiteY926" fmla="*/ 256234 h 1192291"/>
                <a:gd name="connsiteX927" fmla="*/ 607951 w 1086145"/>
                <a:gd name="connsiteY927" fmla="*/ 254968 h 1192291"/>
                <a:gd name="connsiteX928" fmla="*/ 602464 w 1086145"/>
                <a:gd name="connsiteY928" fmla="*/ 254749 h 1192291"/>
                <a:gd name="connsiteX929" fmla="*/ 597064 w 1086145"/>
                <a:gd name="connsiteY929" fmla="*/ 253120 h 1192291"/>
                <a:gd name="connsiteX930" fmla="*/ 591740 w 1086145"/>
                <a:gd name="connsiteY930" fmla="*/ 252262 h 1192291"/>
                <a:gd name="connsiteX931" fmla="*/ 587053 w 1086145"/>
                <a:gd name="connsiteY931" fmla="*/ 253491 h 1192291"/>
                <a:gd name="connsiteX932" fmla="*/ 578747 w 1086145"/>
                <a:gd name="connsiteY932" fmla="*/ 255634 h 1192291"/>
                <a:gd name="connsiteX933" fmla="*/ 574042 w 1086145"/>
                <a:gd name="connsiteY933" fmla="*/ 256958 h 1192291"/>
                <a:gd name="connsiteX934" fmla="*/ 576128 w 1086145"/>
                <a:gd name="connsiteY934" fmla="*/ 261311 h 1192291"/>
                <a:gd name="connsiteX935" fmla="*/ 578214 w 1086145"/>
                <a:gd name="connsiteY935" fmla="*/ 265721 h 1192291"/>
                <a:gd name="connsiteX936" fmla="*/ 575271 w 1086145"/>
                <a:gd name="connsiteY936" fmla="*/ 270008 h 1192291"/>
                <a:gd name="connsiteX937" fmla="*/ 580138 w 1086145"/>
                <a:gd name="connsiteY937" fmla="*/ 270312 h 1192291"/>
                <a:gd name="connsiteX938" fmla="*/ 580223 w 1086145"/>
                <a:gd name="connsiteY938" fmla="*/ 276075 h 1192291"/>
                <a:gd name="connsiteX939" fmla="*/ 578843 w 1086145"/>
                <a:gd name="connsiteY939" fmla="*/ 280980 h 1192291"/>
                <a:gd name="connsiteX940" fmla="*/ 578814 w 1086145"/>
                <a:gd name="connsiteY940" fmla="*/ 287505 h 1192291"/>
                <a:gd name="connsiteX941" fmla="*/ 575813 w 1086145"/>
                <a:gd name="connsiteY941" fmla="*/ 291267 h 1192291"/>
                <a:gd name="connsiteX942" fmla="*/ 575042 w 1086145"/>
                <a:gd name="connsiteY942" fmla="*/ 296220 h 1192291"/>
                <a:gd name="connsiteX943" fmla="*/ 573403 w 1086145"/>
                <a:gd name="connsiteY943" fmla="*/ 291496 h 1192291"/>
                <a:gd name="connsiteX944" fmla="*/ 571298 w 1086145"/>
                <a:gd name="connsiteY944" fmla="*/ 287162 h 1192291"/>
                <a:gd name="connsiteX945" fmla="*/ 571384 w 1086145"/>
                <a:gd name="connsiteY945" fmla="*/ 282381 h 1192291"/>
                <a:gd name="connsiteX946" fmla="*/ 571908 w 1086145"/>
                <a:gd name="connsiteY946" fmla="*/ 277599 h 1192291"/>
                <a:gd name="connsiteX947" fmla="*/ 572584 w 1086145"/>
                <a:gd name="connsiteY947" fmla="*/ 271503 h 1192291"/>
                <a:gd name="connsiteX948" fmla="*/ 570070 w 1086145"/>
                <a:gd name="connsiteY948" fmla="*/ 267255 h 1192291"/>
                <a:gd name="connsiteX949" fmla="*/ 565631 w 1086145"/>
                <a:gd name="connsiteY949" fmla="*/ 268998 h 1192291"/>
                <a:gd name="connsiteX950" fmla="*/ 563717 w 1086145"/>
                <a:gd name="connsiteY950" fmla="*/ 275008 h 1192291"/>
                <a:gd name="connsiteX951" fmla="*/ 559154 w 1086145"/>
                <a:gd name="connsiteY951" fmla="*/ 276732 h 1192291"/>
                <a:gd name="connsiteX952" fmla="*/ 555039 w 1086145"/>
                <a:gd name="connsiteY952" fmla="*/ 279933 h 1192291"/>
                <a:gd name="connsiteX953" fmla="*/ 557611 w 1086145"/>
                <a:gd name="connsiteY953" fmla="*/ 274580 h 1192291"/>
                <a:gd name="connsiteX954" fmla="*/ 551429 w 1086145"/>
                <a:gd name="connsiteY954" fmla="*/ 275580 h 1192291"/>
                <a:gd name="connsiteX955" fmla="*/ 545953 w 1086145"/>
                <a:gd name="connsiteY955" fmla="*/ 274608 h 1192291"/>
                <a:gd name="connsiteX956" fmla="*/ 543457 w 1086145"/>
                <a:gd name="connsiteY956" fmla="*/ 279685 h 1192291"/>
                <a:gd name="connsiteX957" fmla="*/ 541180 w 1086145"/>
                <a:gd name="connsiteY957" fmla="*/ 285562 h 1192291"/>
                <a:gd name="connsiteX958" fmla="*/ 545352 w 1086145"/>
                <a:gd name="connsiteY958" fmla="*/ 288543 h 1192291"/>
                <a:gd name="connsiteX959" fmla="*/ 550201 w 1086145"/>
                <a:gd name="connsiteY959" fmla="*/ 289572 h 1192291"/>
                <a:gd name="connsiteX960" fmla="*/ 555249 w 1086145"/>
                <a:gd name="connsiteY960" fmla="*/ 288810 h 1192291"/>
                <a:gd name="connsiteX961" fmla="*/ 559916 w 1086145"/>
                <a:gd name="connsiteY961" fmla="*/ 290467 h 1192291"/>
                <a:gd name="connsiteX962" fmla="*/ 561440 w 1086145"/>
                <a:gd name="connsiteY962" fmla="*/ 295687 h 1192291"/>
                <a:gd name="connsiteX963" fmla="*/ 555944 w 1086145"/>
                <a:gd name="connsiteY963" fmla="*/ 292639 h 1192291"/>
                <a:gd name="connsiteX964" fmla="*/ 547286 w 1086145"/>
                <a:gd name="connsiteY964" fmla="*/ 294011 h 1192291"/>
                <a:gd name="connsiteX965" fmla="*/ 542533 w 1086145"/>
                <a:gd name="connsiteY965" fmla="*/ 294992 h 1192291"/>
                <a:gd name="connsiteX966" fmla="*/ 540800 w 1086145"/>
                <a:gd name="connsiteY966" fmla="*/ 290115 h 1192291"/>
                <a:gd name="connsiteX967" fmla="*/ 539409 w 1086145"/>
                <a:gd name="connsiteY967" fmla="*/ 285524 h 1192291"/>
                <a:gd name="connsiteX968" fmla="*/ 537371 w 1086145"/>
                <a:gd name="connsiteY968" fmla="*/ 291267 h 1192291"/>
                <a:gd name="connsiteX969" fmla="*/ 533780 w 1086145"/>
                <a:gd name="connsiteY969" fmla="*/ 288057 h 1192291"/>
                <a:gd name="connsiteX970" fmla="*/ 528807 w 1086145"/>
                <a:gd name="connsiteY970" fmla="*/ 290324 h 1192291"/>
                <a:gd name="connsiteX971" fmla="*/ 525817 w 1086145"/>
                <a:gd name="connsiteY971" fmla="*/ 294696 h 1192291"/>
                <a:gd name="connsiteX972" fmla="*/ 523255 w 1086145"/>
                <a:gd name="connsiteY972" fmla="*/ 299468 h 1192291"/>
                <a:gd name="connsiteX973" fmla="*/ 520016 w 1086145"/>
                <a:gd name="connsiteY973" fmla="*/ 303193 h 1192291"/>
                <a:gd name="connsiteX974" fmla="*/ 523312 w 1086145"/>
                <a:gd name="connsiteY974" fmla="*/ 307469 h 1192291"/>
                <a:gd name="connsiteX975" fmla="*/ 528179 w 1086145"/>
                <a:gd name="connsiteY975" fmla="*/ 307984 h 1192291"/>
                <a:gd name="connsiteX976" fmla="*/ 520673 w 1086145"/>
                <a:gd name="connsiteY976" fmla="*/ 311194 h 1192291"/>
                <a:gd name="connsiteX977" fmla="*/ 518635 w 1086145"/>
                <a:gd name="connsiteY977" fmla="*/ 316309 h 1192291"/>
                <a:gd name="connsiteX978" fmla="*/ 524788 w 1086145"/>
                <a:gd name="connsiteY978" fmla="*/ 318271 h 1192291"/>
                <a:gd name="connsiteX979" fmla="*/ 529922 w 1086145"/>
                <a:gd name="connsiteY979" fmla="*/ 316413 h 1192291"/>
                <a:gd name="connsiteX980" fmla="*/ 534170 w 1086145"/>
                <a:gd name="connsiteY980" fmla="*/ 313594 h 1192291"/>
                <a:gd name="connsiteX981" fmla="*/ 536894 w 1086145"/>
                <a:gd name="connsiteY981" fmla="*/ 309679 h 1192291"/>
                <a:gd name="connsiteX982" fmla="*/ 541085 w 1086145"/>
                <a:gd name="connsiteY982" fmla="*/ 307384 h 1192291"/>
                <a:gd name="connsiteX983" fmla="*/ 546772 w 1086145"/>
                <a:gd name="connsiteY983" fmla="*/ 306517 h 1192291"/>
                <a:gd name="connsiteX984" fmla="*/ 547572 w 1086145"/>
                <a:gd name="connsiteY984" fmla="*/ 311365 h 1192291"/>
                <a:gd name="connsiteX985" fmla="*/ 543733 w 1086145"/>
                <a:gd name="connsiteY985" fmla="*/ 315013 h 1192291"/>
                <a:gd name="connsiteX986" fmla="*/ 539428 w 1086145"/>
                <a:gd name="connsiteY986" fmla="*/ 312194 h 1192291"/>
                <a:gd name="connsiteX987" fmla="*/ 537952 w 1086145"/>
                <a:gd name="connsiteY987" fmla="*/ 316833 h 1192291"/>
                <a:gd name="connsiteX988" fmla="*/ 534437 w 1086145"/>
                <a:gd name="connsiteY988" fmla="*/ 320519 h 1192291"/>
                <a:gd name="connsiteX989" fmla="*/ 535533 w 1086145"/>
                <a:gd name="connsiteY989" fmla="*/ 326272 h 1192291"/>
                <a:gd name="connsiteX990" fmla="*/ 541447 w 1086145"/>
                <a:gd name="connsiteY990" fmla="*/ 330263 h 1192291"/>
                <a:gd name="connsiteX991" fmla="*/ 545410 w 1086145"/>
                <a:gd name="connsiteY991" fmla="*/ 333187 h 1192291"/>
                <a:gd name="connsiteX992" fmla="*/ 539057 w 1086145"/>
                <a:gd name="connsiteY992" fmla="*/ 334092 h 1192291"/>
                <a:gd name="connsiteX993" fmla="*/ 534380 w 1086145"/>
                <a:gd name="connsiteY993" fmla="*/ 331739 h 1192291"/>
                <a:gd name="connsiteX994" fmla="*/ 532284 w 1086145"/>
                <a:gd name="connsiteY994" fmla="*/ 327386 h 1192291"/>
                <a:gd name="connsiteX995" fmla="*/ 527112 w 1086145"/>
                <a:gd name="connsiteY995" fmla="*/ 325138 h 1192291"/>
                <a:gd name="connsiteX996" fmla="*/ 522521 w 1086145"/>
                <a:gd name="connsiteY996" fmla="*/ 327948 h 1192291"/>
                <a:gd name="connsiteX997" fmla="*/ 517739 w 1086145"/>
                <a:gd name="connsiteY997" fmla="*/ 330386 h 1192291"/>
                <a:gd name="connsiteX998" fmla="*/ 514234 w 1086145"/>
                <a:gd name="connsiteY998" fmla="*/ 334835 h 1192291"/>
                <a:gd name="connsiteX999" fmla="*/ 511910 w 1086145"/>
                <a:gd name="connsiteY999" fmla="*/ 339921 h 1192291"/>
                <a:gd name="connsiteX1000" fmla="*/ 508938 w 1086145"/>
                <a:gd name="connsiteY1000" fmla="*/ 344331 h 1192291"/>
                <a:gd name="connsiteX1001" fmla="*/ 505900 w 1086145"/>
                <a:gd name="connsiteY1001" fmla="*/ 348113 h 1192291"/>
                <a:gd name="connsiteX1002" fmla="*/ 501766 w 1086145"/>
                <a:gd name="connsiteY1002" fmla="*/ 351561 h 1192291"/>
                <a:gd name="connsiteX1003" fmla="*/ 508862 w 1086145"/>
                <a:gd name="connsiteY1003" fmla="*/ 353732 h 1192291"/>
                <a:gd name="connsiteX1004" fmla="*/ 513225 w 1086145"/>
                <a:gd name="connsiteY1004" fmla="*/ 351475 h 1192291"/>
                <a:gd name="connsiteX1005" fmla="*/ 508167 w 1086145"/>
                <a:gd name="connsiteY1005" fmla="*/ 355675 h 1192291"/>
                <a:gd name="connsiteX1006" fmla="*/ 503176 w 1086145"/>
                <a:gd name="connsiteY1006" fmla="*/ 356552 h 1192291"/>
                <a:gd name="connsiteX1007" fmla="*/ 500290 w 1086145"/>
                <a:gd name="connsiteY1007" fmla="*/ 360352 h 1192291"/>
                <a:gd name="connsiteX1008" fmla="*/ 498013 w 1086145"/>
                <a:gd name="connsiteY1008" fmla="*/ 365972 h 1192291"/>
                <a:gd name="connsiteX1009" fmla="*/ 498423 w 1086145"/>
                <a:gd name="connsiteY1009" fmla="*/ 360247 h 1192291"/>
                <a:gd name="connsiteX1010" fmla="*/ 494118 w 1086145"/>
                <a:gd name="connsiteY1010" fmla="*/ 363562 h 1192291"/>
                <a:gd name="connsiteX1011" fmla="*/ 489793 w 1086145"/>
                <a:gd name="connsiteY1011" fmla="*/ 361400 h 1192291"/>
                <a:gd name="connsiteX1012" fmla="*/ 488107 w 1086145"/>
                <a:gd name="connsiteY1012" fmla="*/ 366334 h 1192291"/>
                <a:gd name="connsiteX1013" fmla="*/ 490926 w 1086145"/>
                <a:gd name="connsiteY1013" fmla="*/ 371487 h 1192291"/>
                <a:gd name="connsiteX1014" fmla="*/ 491765 w 1086145"/>
                <a:gd name="connsiteY1014" fmla="*/ 377697 h 1192291"/>
                <a:gd name="connsiteX1015" fmla="*/ 489936 w 1086145"/>
                <a:gd name="connsiteY1015" fmla="*/ 373192 h 1192291"/>
                <a:gd name="connsiteX1016" fmla="*/ 487869 w 1086145"/>
                <a:gd name="connsiteY1016" fmla="*/ 377669 h 1192291"/>
                <a:gd name="connsiteX1017" fmla="*/ 484764 w 1086145"/>
                <a:gd name="connsiteY1017" fmla="*/ 373449 h 1192291"/>
                <a:gd name="connsiteX1018" fmla="*/ 480849 w 1086145"/>
                <a:gd name="connsiteY1018" fmla="*/ 376668 h 1192291"/>
                <a:gd name="connsiteX1019" fmla="*/ 475420 w 1086145"/>
                <a:gd name="connsiteY1019" fmla="*/ 378126 h 1192291"/>
                <a:gd name="connsiteX1020" fmla="*/ 471038 w 1086145"/>
                <a:gd name="connsiteY1020" fmla="*/ 380545 h 1192291"/>
                <a:gd name="connsiteX1021" fmla="*/ 467466 w 1086145"/>
                <a:gd name="connsiteY1021" fmla="*/ 384098 h 1192291"/>
                <a:gd name="connsiteX1022" fmla="*/ 472153 w 1086145"/>
                <a:gd name="connsiteY1022" fmla="*/ 386051 h 1192291"/>
                <a:gd name="connsiteX1023" fmla="*/ 473334 w 1086145"/>
                <a:gd name="connsiteY1023" fmla="*/ 390965 h 1192291"/>
                <a:gd name="connsiteX1024" fmla="*/ 478058 w 1086145"/>
                <a:gd name="connsiteY1024" fmla="*/ 393661 h 1192291"/>
                <a:gd name="connsiteX1025" fmla="*/ 482544 w 1086145"/>
                <a:gd name="connsiteY1025" fmla="*/ 395652 h 1192291"/>
                <a:gd name="connsiteX1026" fmla="*/ 477030 w 1086145"/>
                <a:gd name="connsiteY1026" fmla="*/ 395728 h 1192291"/>
                <a:gd name="connsiteX1027" fmla="*/ 472191 w 1086145"/>
                <a:gd name="connsiteY1027" fmla="*/ 394042 h 1192291"/>
                <a:gd name="connsiteX1028" fmla="*/ 465790 w 1086145"/>
                <a:gd name="connsiteY1028" fmla="*/ 392671 h 1192291"/>
                <a:gd name="connsiteX1029" fmla="*/ 466666 w 1086145"/>
                <a:gd name="connsiteY1029" fmla="*/ 397471 h 1192291"/>
                <a:gd name="connsiteX1030" fmla="*/ 456265 w 1086145"/>
                <a:gd name="connsiteY1030" fmla="*/ 398433 h 1192291"/>
                <a:gd name="connsiteX1031" fmla="*/ 457941 w 1086145"/>
                <a:gd name="connsiteY1031" fmla="*/ 402977 h 1192291"/>
                <a:gd name="connsiteX1032" fmla="*/ 464285 w 1086145"/>
                <a:gd name="connsiteY1032" fmla="*/ 406387 h 1192291"/>
                <a:gd name="connsiteX1033" fmla="*/ 459285 w 1086145"/>
                <a:gd name="connsiteY1033" fmla="*/ 406158 h 1192291"/>
                <a:gd name="connsiteX1034" fmla="*/ 454427 w 1086145"/>
                <a:gd name="connsiteY1034" fmla="*/ 404615 h 1192291"/>
                <a:gd name="connsiteX1035" fmla="*/ 453113 w 1086145"/>
                <a:gd name="connsiteY1035" fmla="*/ 409196 h 1192291"/>
                <a:gd name="connsiteX1036" fmla="*/ 452598 w 1086145"/>
                <a:gd name="connsiteY1036" fmla="*/ 414025 h 1192291"/>
                <a:gd name="connsiteX1037" fmla="*/ 462018 w 1086145"/>
                <a:gd name="connsiteY1037" fmla="*/ 416550 h 1192291"/>
                <a:gd name="connsiteX1038" fmla="*/ 456465 w 1086145"/>
                <a:gd name="connsiteY1038" fmla="*/ 417264 h 1192291"/>
                <a:gd name="connsiteX1039" fmla="*/ 453817 w 1086145"/>
                <a:gd name="connsiteY1039" fmla="*/ 422179 h 1192291"/>
                <a:gd name="connsiteX1040" fmla="*/ 450664 w 1086145"/>
                <a:gd name="connsiteY1040" fmla="*/ 418074 h 1192291"/>
                <a:gd name="connsiteX1041" fmla="*/ 443997 w 1086145"/>
                <a:gd name="connsiteY1041" fmla="*/ 415902 h 1192291"/>
                <a:gd name="connsiteX1042" fmla="*/ 445988 w 1086145"/>
                <a:gd name="connsiteY1042" fmla="*/ 420941 h 1192291"/>
                <a:gd name="connsiteX1043" fmla="*/ 447340 w 1086145"/>
                <a:gd name="connsiteY1043" fmla="*/ 425656 h 1192291"/>
                <a:gd name="connsiteX1044" fmla="*/ 442692 w 1086145"/>
                <a:gd name="connsiteY1044" fmla="*/ 429323 h 1192291"/>
                <a:gd name="connsiteX1045" fmla="*/ 441978 w 1086145"/>
                <a:gd name="connsiteY1045" fmla="*/ 434685 h 1192291"/>
                <a:gd name="connsiteX1046" fmla="*/ 453798 w 1086145"/>
                <a:gd name="connsiteY1046" fmla="*/ 437971 h 1192291"/>
                <a:gd name="connsiteX1047" fmla="*/ 440177 w 1086145"/>
                <a:gd name="connsiteY1047" fmla="*/ 439238 h 1192291"/>
                <a:gd name="connsiteX1048" fmla="*/ 440978 w 1086145"/>
                <a:gd name="connsiteY1048" fmla="*/ 443944 h 1192291"/>
                <a:gd name="connsiteX1049" fmla="*/ 445407 w 1086145"/>
                <a:gd name="connsiteY1049" fmla="*/ 442162 h 1192291"/>
                <a:gd name="connsiteX1050" fmla="*/ 441949 w 1086145"/>
                <a:gd name="connsiteY1050" fmla="*/ 445877 h 1192291"/>
                <a:gd name="connsiteX1051" fmla="*/ 446407 w 1086145"/>
                <a:gd name="connsiteY1051" fmla="*/ 448801 h 1192291"/>
                <a:gd name="connsiteX1052" fmla="*/ 441939 w 1086145"/>
                <a:gd name="connsiteY1052" fmla="*/ 450782 h 1192291"/>
                <a:gd name="connsiteX1053" fmla="*/ 437082 w 1086145"/>
                <a:gd name="connsiteY1053" fmla="*/ 451602 h 1192291"/>
                <a:gd name="connsiteX1054" fmla="*/ 432272 w 1086145"/>
                <a:gd name="connsiteY1054" fmla="*/ 453516 h 1192291"/>
                <a:gd name="connsiteX1055" fmla="*/ 427738 w 1086145"/>
                <a:gd name="connsiteY1055" fmla="*/ 455926 h 1192291"/>
                <a:gd name="connsiteX1056" fmla="*/ 437234 w 1086145"/>
                <a:gd name="connsiteY1056" fmla="*/ 461232 h 1192291"/>
                <a:gd name="connsiteX1057" fmla="*/ 436377 w 1086145"/>
                <a:gd name="connsiteY1057" fmla="*/ 466566 h 1192291"/>
                <a:gd name="connsiteX1058" fmla="*/ 431453 w 1086145"/>
                <a:gd name="connsiteY1058" fmla="*/ 468642 h 1192291"/>
                <a:gd name="connsiteX1059" fmla="*/ 426938 w 1086145"/>
                <a:gd name="connsiteY1059" fmla="*/ 470671 h 1192291"/>
                <a:gd name="connsiteX1060" fmla="*/ 423890 w 1086145"/>
                <a:gd name="connsiteY1060" fmla="*/ 474919 h 1192291"/>
                <a:gd name="connsiteX1061" fmla="*/ 421442 w 1086145"/>
                <a:gd name="connsiteY1061" fmla="*/ 480491 h 1192291"/>
                <a:gd name="connsiteX1062" fmla="*/ 421375 w 1086145"/>
                <a:gd name="connsiteY1062" fmla="*/ 485301 h 1192291"/>
                <a:gd name="connsiteX1063" fmla="*/ 417184 w 1086145"/>
                <a:gd name="connsiteY1063" fmla="*/ 488359 h 1192291"/>
                <a:gd name="connsiteX1064" fmla="*/ 412707 w 1086145"/>
                <a:gd name="connsiteY1064" fmla="*/ 490578 h 1192291"/>
                <a:gd name="connsiteX1065" fmla="*/ 408745 w 1086145"/>
                <a:gd name="connsiteY1065" fmla="*/ 494016 h 1192291"/>
                <a:gd name="connsiteX1066" fmla="*/ 409249 w 1086145"/>
                <a:gd name="connsiteY1066" fmla="*/ 500627 h 1192291"/>
                <a:gd name="connsiteX1067" fmla="*/ 409755 w 1086145"/>
                <a:gd name="connsiteY1067" fmla="*/ 506304 h 1192291"/>
                <a:gd name="connsiteX1068" fmla="*/ 413822 w 1086145"/>
                <a:gd name="connsiteY1068" fmla="*/ 510161 h 1192291"/>
                <a:gd name="connsiteX1069" fmla="*/ 416803 w 1086145"/>
                <a:gd name="connsiteY1069" fmla="*/ 514524 h 1192291"/>
                <a:gd name="connsiteX1070" fmla="*/ 411974 w 1086145"/>
                <a:gd name="connsiteY1070" fmla="*/ 514029 h 1192291"/>
                <a:gd name="connsiteX1071" fmla="*/ 408678 w 1086145"/>
                <a:gd name="connsiteY1071" fmla="*/ 509438 h 1192291"/>
                <a:gd name="connsiteX1072" fmla="*/ 407916 w 1086145"/>
                <a:gd name="connsiteY1072" fmla="*/ 504646 h 1192291"/>
                <a:gd name="connsiteX1073" fmla="*/ 403382 w 1086145"/>
                <a:gd name="connsiteY1073" fmla="*/ 507590 h 1192291"/>
                <a:gd name="connsiteX1074" fmla="*/ 398315 w 1086145"/>
                <a:gd name="connsiteY1074" fmla="*/ 509704 h 1192291"/>
                <a:gd name="connsiteX1075" fmla="*/ 394943 w 1086145"/>
                <a:gd name="connsiteY1075" fmla="*/ 514943 h 1192291"/>
                <a:gd name="connsiteX1076" fmla="*/ 392724 w 1086145"/>
                <a:gd name="connsiteY1076" fmla="*/ 519581 h 1192291"/>
                <a:gd name="connsiteX1077" fmla="*/ 397668 w 1086145"/>
                <a:gd name="connsiteY1077" fmla="*/ 519829 h 1192291"/>
                <a:gd name="connsiteX1078" fmla="*/ 401058 w 1086145"/>
                <a:gd name="connsiteY1078" fmla="*/ 516391 h 1192291"/>
                <a:gd name="connsiteX1079" fmla="*/ 406097 w 1086145"/>
                <a:gd name="connsiteY1079" fmla="*/ 514895 h 1192291"/>
                <a:gd name="connsiteX1080" fmla="*/ 401582 w 1086145"/>
                <a:gd name="connsiteY1080" fmla="*/ 517867 h 1192291"/>
                <a:gd name="connsiteX1081" fmla="*/ 397544 w 1086145"/>
                <a:gd name="connsiteY1081" fmla="*/ 522353 h 1192291"/>
                <a:gd name="connsiteX1082" fmla="*/ 395381 w 1086145"/>
                <a:gd name="connsiteY1082" fmla="*/ 527040 h 1192291"/>
                <a:gd name="connsiteX1083" fmla="*/ 394734 w 1086145"/>
                <a:gd name="connsiteY1083" fmla="*/ 532393 h 1192291"/>
                <a:gd name="connsiteX1084" fmla="*/ 399658 w 1086145"/>
                <a:gd name="connsiteY1084" fmla="*/ 534031 h 1192291"/>
                <a:gd name="connsiteX1085" fmla="*/ 403287 w 1086145"/>
                <a:gd name="connsiteY1085" fmla="*/ 530021 h 1192291"/>
                <a:gd name="connsiteX1086" fmla="*/ 406716 w 1086145"/>
                <a:gd name="connsiteY1086" fmla="*/ 526240 h 1192291"/>
                <a:gd name="connsiteX1087" fmla="*/ 405306 w 1086145"/>
                <a:gd name="connsiteY1087" fmla="*/ 530802 h 1192291"/>
                <a:gd name="connsiteX1088" fmla="*/ 402153 w 1086145"/>
                <a:gd name="connsiteY1088" fmla="*/ 535222 h 1192291"/>
                <a:gd name="connsiteX1089" fmla="*/ 403163 w 1086145"/>
                <a:gd name="connsiteY1089" fmla="*/ 541623 h 1192291"/>
                <a:gd name="connsiteX1090" fmla="*/ 399801 w 1086145"/>
                <a:gd name="connsiteY1090" fmla="*/ 537784 h 1192291"/>
                <a:gd name="connsiteX1091" fmla="*/ 394924 w 1086145"/>
                <a:gd name="connsiteY1091" fmla="*/ 542651 h 1192291"/>
                <a:gd name="connsiteX1092" fmla="*/ 392305 w 1086145"/>
                <a:gd name="connsiteY1092" fmla="*/ 546775 h 1192291"/>
                <a:gd name="connsiteX1093" fmla="*/ 390886 w 1086145"/>
                <a:gd name="connsiteY1093" fmla="*/ 541137 h 1192291"/>
                <a:gd name="connsiteX1094" fmla="*/ 386285 w 1086145"/>
                <a:gd name="connsiteY1094" fmla="*/ 542689 h 1192291"/>
                <a:gd name="connsiteX1095" fmla="*/ 382370 w 1086145"/>
                <a:gd name="connsiteY1095" fmla="*/ 545747 h 1192291"/>
                <a:gd name="connsiteX1096" fmla="*/ 379112 w 1086145"/>
                <a:gd name="connsiteY1096" fmla="*/ 550643 h 1192291"/>
                <a:gd name="connsiteX1097" fmla="*/ 374484 w 1086145"/>
                <a:gd name="connsiteY1097" fmla="*/ 552167 h 1192291"/>
                <a:gd name="connsiteX1098" fmla="*/ 370436 w 1086145"/>
                <a:gd name="connsiteY1098" fmla="*/ 556177 h 1192291"/>
                <a:gd name="connsiteX1099" fmla="*/ 365873 w 1086145"/>
                <a:gd name="connsiteY1099" fmla="*/ 558177 h 1192291"/>
                <a:gd name="connsiteX1100" fmla="*/ 361825 w 1086145"/>
                <a:gd name="connsiteY1100" fmla="*/ 560863 h 1192291"/>
                <a:gd name="connsiteX1101" fmla="*/ 357815 w 1086145"/>
                <a:gd name="connsiteY1101" fmla="*/ 564321 h 1192291"/>
                <a:gd name="connsiteX1102" fmla="*/ 360920 w 1086145"/>
                <a:gd name="connsiteY1102" fmla="*/ 559634 h 1192291"/>
                <a:gd name="connsiteX1103" fmla="*/ 356110 w 1086145"/>
                <a:gd name="connsiteY1103" fmla="*/ 556986 h 1192291"/>
                <a:gd name="connsiteX1104" fmla="*/ 353157 w 1086145"/>
                <a:gd name="connsiteY1104" fmla="*/ 552538 h 1192291"/>
                <a:gd name="connsiteX1105" fmla="*/ 347795 w 1086145"/>
                <a:gd name="connsiteY1105" fmla="*/ 553672 h 1192291"/>
                <a:gd name="connsiteX1106" fmla="*/ 342975 w 1086145"/>
                <a:gd name="connsiteY1106" fmla="*/ 555529 h 1192291"/>
                <a:gd name="connsiteX1107" fmla="*/ 337507 w 1086145"/>
                <a:gd name="connsiteY1107" fmla="*/ 556472 h 1192291"/>
                <a:gd name="connsiteX1108" fmla="*/ 334917 w 1086145"/>
                <a:gd name="connsiteY1108" fmla="*/ 560711 h 1192291"/>
                <a:gd name="connsiteX1109" fmla="*/ 344803 w 1086145"/>
                <a:gd name="connsiteY1109" fmla="*/ 563978 h 1192291"/>
                <a:gd name="connsiteX1110" fmla="*/ 348204 w 1086145"/>
                <a:gd name="connsiteY1110" fmla="*/ 568197 h 1192291"/>
                <a:gd name="connsiteX1111" fmla="*/ 353281 w 1086145"/>
                <a:gd name="connsiteY1111" fmla="*/ 569140 h 1192291"/>
                <a:gd name="connsiteX1112" fmla="*/ 359862 w 1086145"/>
                <a:gd name="connsiteY1112" fmla="*/ 572827 h 1192291"/>
                <a:gd name="connsiteX1113" fmla="*/ 353681 w 1086145"/>
                <a:gd name="connsiteY1113" fmla="*/ 575303 h 1192291"/>
                <a:gd name="connsiteX1114" fmla="*/ 358891 w 1086145"/>
                <a:gd name="connsiteY1114" fmla="*/ 576455 h 1192291"/>
                <a:gd name="connsiteX1115" fmla="*/ 363863 w 1086145"/>
                <a:gd name="connsiteY1115" fmla="*/ 572645 h 1192291"/>
                <a:gd name="connsiteX1116" fmla="*/ 368587 w 1086145"/>
                <a:gd name="connsiteY1116" fmla="*/ 570578 h 1192291"/>
                <a:gd name="connsiteX1117" fmla="*/ 373798 w 1086145"/>
                <a:gd name="connsiteY1117" fmla="*/ 571664 h 1192291"/>
                <a:gd name="connsiteX1118" fmla="*/ 369835 w 1086145"/>
                <a:gd name="connsiteY1118" fmla="*/ 574769 h 1192291"/>
                <a:gd name="connsiteX1119" fmla="*/ 365911 w 1086145"/>
                <a:gd name="connsiteY1119" fmla="*/ 577551 h 1192291"/>
                <a:gd name="connsiteX1120" fmla="*/ 361463 w 1086145"/>
                <a:gd name="connsiteY1120" fmla="*/ 580551 h 1192291"/>
                <a:gd name="connsiteX1121" fmla="*/ 358786 w 1086145"/>
                <a:gd name="connsiteY1121" fmla="*/ 586704 h 1192291"/>
                <a:gd name="connsiteX1122" fmla="*/ 357043 w 1086145"/>
                <a:gd name="connsiteY1122" fmla="*/ 592791 h 1192291"/>
                <a:gd name="connsiteX1123" fmla="*/ 353738 w 1086145"/>
                <a:gd name="connsiteY1123" fmla="*/ 588428 h 1192291"/>
                <a:gd name="connsiteX1124" fmla="*/ 349700 w 1086145"/>
                <a:gd name="connsiteY1124" fmla="*/ 585028 h 1192291"/>
                <a:gd name="connsiteX1125" fmla="*/ 344985 w 1086145"/>
                <a:gd name="connsiteY1125" fmla="*/ 586647 h 1192291"/>
                <a:gd name="connsiteX1126" fmla="*/ 349785 w 1086145"/>
                <a:gd name="connsiteY1126" fmla="*/ 591105 h 1192291"/>
                <a:gd name="connsiteX1127" fmla="*/ 349204 w 1086145"/>
                <a:gd name="connsiteY1127" fmla="*/ 595963 h 1192291"/>
                <a:gd name="connsiteX1128" fmla="*/ 345156 w 1086145"/>
                <a:gd name="connsiteY1128" fmla="*/ 592067 h 1192291"/>
                <a:gd name="connsiteX1129" fmla="*/ 342461 w 1086145"/>
                <a:gd name="connsiteY1129" fmla="*/ 587600 h 1192291"/>
                <a:gd name="connsiteX1130" fmla="*/ 340708 w 1086145"/>
                <a:gd name="connsiteY1130" fmla="*/ 592715 h 1192291"/>
                <a:gd name="connsiteX1131" fmla="*/ 335136 w 1086145"/>
                <a:gd name="connsiteY1131" fmla="*/ 592858 h 1192291"/>
                <a:gd name="connsiteX1132" fmla="*/ 330859 w 1086145"/>
                <a:gd name="connsiteY1132" fmla="*/ 595572 h 1192291"/>
                <a:gd name="connsiteX1133" fmla="*/ 327468 w 1086145"/>
                <a:gd name="connsiteY1133" fmla="*/ 599315 h 1192291"/>
                <a:gd name="connsiteX1134" fmla="*/ 322353 w 1086145"/>
                <a:gd name="connsiteY1134" fmla="*/ 600697 h 1192291"/>
                <a:gd name="connsiteX1135" fmla="*/ 323334 w 1086145"/>
                <a:gd name="connsiteY1135" fmla="*/ 606173 h 1192291"/>
                <a:gd name="connsiteX1136" fmla="*/ 318629 w 1086145"/>
                <a:gd name="connsiteY1136" fmla="*/ 608612 h 1192291"/>
                <a:gd name="connsiteX1137" fmla="*/ 316810 w 1086145"/>
                <a:gd name="connsiteY1137" fmla="*/ 613784 h 1192291"/>
                <a:gd name="connsiteX1138" fmla="*/ 312019 w 1086145"/>
                <a:gd name="connsiteY1138" fmla="*/ 615432 h 1192291"/>
                <a:gd name="connsiteX1139" fmla="*/ 307770 w 1086145"/>
                <a:gd name="connsiteY1139" fmla="*/ 619642 h 1192291"/>
                <a:gd name="connsiteX1140" fmla="*/ 304494 w 1086145"/>
                <a:gd name="connsiteY1140" fmla="*/ 623290 h 1192291"/>
                <a:gd name="connsiteX1141" fmla="*/ 302875 w 1086145"/>
                <a:gd name="connsiteY1141" fmla="*/ 628109 h 1192291"/>
                <a:gd name="connsiteX1142" fmla="*/ 298055 w 1086145"/>
                <a:gd name="connsiteY1142" fmla="*/ 629738 h 1192291"/>
                <a:gd name="connsiteX1143" fmla="*/ 293340 w 1086145"/>
                <a:gd name="connsiteY1143" fmla="*/ 632015 h 1192291"/>
                <a:gd name="connsiteX1144" fmla="*/ 295940 w 1086145"/>
                <a:gd name="connsiteY1144" fmla="*/ 636530 h 1192291"/>
                <a:gd name="connsiteX1145" fmla="*/ 293673 w 1086145"/>
                <a:gd name="connsiteY1145" fmla="*/ 641692 h 1192291"/>
                <a:gd name="connsiteX1146" fmla="*/ 291054 w 1086145"/>
                <a:gd name="connsiteY1146" fmla="*/ 645835 h 1192291"/>
                <a:gd name="connsiteX1147" fmla="*/ 284368 w 1086145"/>
                <a:gd name="connsiteY1147" fmla="*/ 647855 h 1192291"/>
                <a:gd name="connsiteX1148" fmla="*/ 279757 w 1086145"/>
                <a:gd name="connsiteY1148" fmla="*/ 650598 h 1192291"/>
                <a:gd name="connsiteX1149" fmla="*/ 276205 w 1086145"/>
                <a:gd name="connsiteY1149" fmla="*/ 654179 h 1192291"/>
                <a:gd name="connsiteX1150" fmla="*/ 274004 w 1086145"/>
                <a:gd name="connsiteY1150" fmla="*/ 658656 h 1192291"/>
                <a:gd name="connsiteX1151" fmla="*/ 271575 w 1086145"/>
                <a:gd name="connsiteY1151" fmla="*/ 662952 h 1192291"/>
                <a:gd name="connsiteX1152" fmla="*/ 271547 w 1086145"/>
                <a:gd name="connsiteY1152" fmla="*/ 668610 h 1192291"/>
                <a:gd name="connsiteX1153" fmla="*/ 276281 w 1086145"/>
                <a:gd name="connsiteY1153" fmla="*/ 667276 h 1192291"/>
                <a:gd name="connsiteX1154" fmla="*/ 281539 w 1086145"/>
                <a:gd name="connsiteY1154" fmla="*/ 665962 h 1192291"/>
                <a:gd name="connsiteX1155" fmla="*/ 285654 w 1086145"/>
                <a:gd name="connsiteY1155" fmla="*/ 663295 h 1192291"/>
                <a:gd name="connsiteX1156" fmla="*/ 290454 w 1086145"/>
                <a:gd name="connsiteY1156" fmla="*/ 662114 h 1192291"/>
                <a:gd name="connsiteX1157" fmla="*/ 286111 w 1086145"/>
                <a:gd name="connsiteY1157" fmla="*/ 666019 h 1192291"/>
                <a:gd name="connsiteX1158" fmla="*/ 282234 w 1086145"/>
                <a:gd name="connsiteY1158" fmla="*/ 673706 h 1192291"/>
                <a:gd name="connsiteX1159" fmla="*/ 284672 w 1086145"/>
                <a:gd name="connsiteY1159" fmla="*/ 679582 h 1192291"/>
                <a:gd name="connsiteX1160" fmla="*/ 285406 w 1086145"/>
                <a:gd name="connsiteY1160" fmla="*/ 686279 h 1192291"/>
                <a:gd name="connsiteX1161" fmla="*/ 290482 w 1086145"/>
                <a:gd name="connsiteY1161" fmla="*/ 686822 h 1192291"/>
                <a:gd name="connsiteX1162" fmla="*/ 294702 w 1086145"/>
                <a:gd name="connsiteY1162" fmla="*/ 683478 h 1192291"/>
                <a:gd name="connsiteX1163" fmla="*/ 301141 w 1086145"/>
                <a:gd name="connsiteY1163" fmla="*/ 682716 h 1192291"/>
                <a:gd name="connsiteX1164" fmla="*/ 306246 w 1086145"/>
                <a:gd name="connsiteY1164" fmla="*/ 680907 h 1192291"/>
                <a:gd name="connsiteX1165" fmla="*/ 309523 w 1086145"/>
                <a:gd name="connsiteY1165" fmla="*/ 677097 h 1192291"/>
                <a:gd name="connsiteX1166" fmla="*/ 314486 w 1086145"/>
                <a:gd name="connsiteY1166" fmla="*/ 675173 h 1192291"/>
                <a:gd name="connsiteX1167" fmla="*/ 320429 w 1086145"/>
                <a:gd name="connsiteY1167" fmla="*/ 672458 h 1192291"/>
                <a:gd name="connsiteX1168" fmla="*/ 325249 w 1086145"/>
                <a:gd name="connsiteY1168" fmla="*/ 671048 h 1192291"/>
                <a:gd name="connsiteX1169" fmla="*/ 330011 w 1086145"/>
                <a:gd name="connsiteY1169" fmla="*/ 669381 h 1192291"/>
                <a:gd name="connsiteX1170" fmla="*/ 332802 w 1086145"/>
                <a:gd name="connsiteY1170" fmla="*/ 665152 h 1192291"/>
                <a:gd name="connsiteX1171" fmla="*/ 336860 w 1086145"/>
                <a:gd name="connsiteY1171" fmla="*/ 660390 h 1192291"/>
                <a:gd name="connsiteX1172" fmla="*/ 342537 w 1086145"/>
                <a:gd name="connsiteY1172" fmla="*/ 659171 h 1192291"/>
                <a:gd name="connsiteX1173" fmla="*/ 349500 w 1086145"/>
                <a:gd name="connsiteY1173" fmla="*/ 661190 h 1192291"/>
                <a:gd name="connsiteX1174" fmla="*/ 349833 w 1086145"/>
                <a:gd name="connsiteY1174" fmla="*/ 666724 h 1192291"/>
                <a:gd name="connsiteX1175" fmla="*/ 345489 w 1086145"/>
                <a:gd name="connsiteY1175" fmla="*/ 668905 h 1192291"/>
                <a:gd name="connsiteX1176" fmla="*/ 341051 w 1086145"/>
                <a:gd name="connsiteY1176" fmla="*/ 670858 h 1192291"/>
                <a:gd name="connsiteX1177" fmla="*/ 336155 w 1086145"/>
                <a:gd name="connsiteY1177" fmla="*/ 672477 h 1192291"/>
                <a:gd name="connsiteX1178" fmla="*/ 330516 w 1086145"/>
                <a:gd name="connsiteY1178" fmla="*/ 673125 h 1192291"/>
                <a:gd name="connsiteX1179" fmla="*/ 325449 w 1086145"/>
                <a:gd name="connsiteY1179" fmla="*/ 676316 h 1192291"/>
                <a:gd name="connsiteX1180" fmla="*/ 320610 w 1086145"/>
                <a:gd name="connsiteY1180" fmla="*/ 677773 h 1192291"/>
                <a:gd name="connsiteX1181" fmla="*/ 315991 w 1086145"/>
                <a:gd name="connsiteY1181" fmla="*/ 680135 h 1192291"/>
                <a:gd name="connsiteX1182" fmla="*/ 314933 w 1086145"/>
                <a:gd name="connsiteY1182" fmla="*/ 685145 h 1192291"/>
                <a:gd name="connsiteX1183" fmla="*/ 319676 w 1086145"/>
                <a:gd name="connsiteY1183" fmla="*/ 684516 h 1192291"/>
                <a:gd name="connsiteX1184" fmla="*/ 324439 w 1086145"/>
                <a:gd name="connsiteY1184" fmla="*/ 683421 h 1192291"/>
                <a:gd name="connsiteX1185" fmla="*/ 321382 w 1086145"/>
                <a:gd name="connsiteY1185" fmla="*/ 687241 h 1192291"/>
                <a:gd name="connsiteX1186" fmla="*/ 320315 w 1086145"/>
                <a:gd name="connsiteY1186" fmla="*/ 693327 h 1192291"/>
                <a:gd name="connsiteX1187" fmla="*/ 313533 w 1086145"/>
                <a:gd name="connsiteY1187" fmla="*/ 695499 h 1192291"/>
                <a:gd name="connsiteX1188" fmla="*/ 307980 w 1086145"/>
                <a:gd name="connsiteY1188" fmla="*/ 694823 h 1192291"/>
                <a:gd name="connsiteX1189" fmla="*/ 302418 w 1086145"/>
                <a:gd name="connsiteY1189" fmla="*/ 694508 h 1192291"/>
                <a:gd name="connsiteX1190" fmla="*/ 295807 w 1086145"/>
                <a:gd name="connsiteY1190" fmla="*/ 692260 h 1192291"/>
                <a:gd name="connsiteX1191" fmla="*/ 291216 w 1086145"/>
                <a:gd name="connsiteY1191" fmla="*/ 694451 h 1192291"/>
                <a:gd name="connsiteX1192" fmla="*/ 289445 w 1086145"/>
                <a:gd name="connsiteY1192" fmla="*/ 700100 h 1192291"/>
                <a:gd name="connsiteX1193" fmla="*/ 294121 w 1086145"/>
                <a:gd name="connsiteY1193" fmla="*/ 701662 h 1192291"/>
                <a:gd name="connsiteX1194" fmla="*/ 288168 w 1086145"/>
                <a:gd name="connsiteY1194" fmla="*/ 702852 h 1192291"/>
                <a:gd name="connsiteX1195" fmla="*/ 283701 w 1086145"/>
                <a:gd name="connsiteY1195" fmla="*/ 700938 h 1192291"/>
                <a:gd name="connsiteX1196" fmla="*/ 285053 w 1086145"/>
                <a:gd name="connsiteY1196" fmla="*/ 694718 h 1192291"/>
                <a:gd name="connsiteX1197" fmla="*/ 282767 w 1086145"/>
                <a:gd name="connsiteY1197" fmla="*/ 688508 h 1192291"/>
                <a:gd name="connsiteX1198" fmla="*/ 281739 w 1086145"/>
                <a:gd name="connsiteY1198" fmla="*/ 683612 h 1192291"/>
                <a:gd name="connsiteX1199" fmla="*/ 280529 w 1086145"/>
                <a:gd name="connsiteY1199" fmla="*/ 678954 h 1192291"/>
                <a:gd name="connsiteX1200" fmla="*/ 279595 w 1086145"/>
                <a:gd name="connsiteY1200" fmla="*/ 671229 h 1192291"/>
                <a:gd name="connsiteX1201" fmla="*/ 274195 w 1086145"/>
                <a:gd name="connsiteY1201" fmla="*/ 671448 h 1192291"/>
                <a:gd name="connsiteX1202" fmla="*/ 269566 w 1086145"/>
                <a:gd name="connsiteY1202" fmla="*/ 673249 h 1192291"/>
                <a:gd name="connsiteX1203" fmla="*/ 265946 w 1086145"/>
                <a:gd name="connsiteY1203" fmla="*/ 676582 h 1192291"/>
                <a:gd name="connsiteX1204" fmla="*/ 260927 w 1086145"/>
                <a:gd name="connsiteY1204" fmla="*/ 678849 h 1192291"/>
                <a:gd name="connsiteX1205" fmla="*/ 255707 w 1086145"/>
                <a:gd name="connsiteY1205" fmla="*/ 679544 h 1192291"/>
                <a:gd name="connsiteX1206" fmla="*/ 254221 w 1086145"/>
                <a:gd name="connsiteY1206" fmla="*/ 685679 h 1192291"/>
                <a:gd name="connsiteX1207" fmla="*/ 253116 w 1086145"/>
                <a:gd name="connsiteY1207" fmla="*/ 691222 h 1192291"/>
                <a:gd name="connsiteX1208" fmla="*/ 254440 w 1086145"/>
                <a:gd name="connsiteY1208" fmla="*/ 696270 h 1192291"/>
                <a:gd name="connsiteX1209" fmla="*/ 249420 w 1086145"/>
                <a:gd name="connsiteY1209" fmla="*/ 698042 h 1192291"/>
                <a:gd name="connsiteX1210" fmla="*/ 250230 w 1086145"/>
                <a:gd name="connsiteY1210" fmla="*/ 693042 h 1192291"/>
                <a:gd name="connsiteX1211" fmla="*/ 250287 w 1086145"/>
                <a:gd name="connsiteY1211" fmla="*/ 688003 h 1192291"/>
                <a:gd name="connsiteX1212" fmla="*/ 247677 w 1086145"/>
                <a:gd name="connsiteY1212" fmla="*/ 683440 h 1192291"/>
                <a:gd name="connsiteX1213" fmla="*/ 245029 w 1086145"/>
                <a:gd name="connsiteY1213" fmla="*/ 688450 h 1192291"/>
                <a:gd name="connsiteX1214" fmla="*/ 241171 w 1086145"/>
                <a:gd name="connsiteY1214" fmla="*/ 685393 h 1192291"/>
                <a:gd name="connsiteX1215" fmla="*/ 236019 w 1086145"/>
                <a:gd name="connsiteY1215" fmla="*/ 684831 h 1192291"/>
                <a:gd name="connsiteX1216" fmla="*/ 231142 w 1086145"/>
                <a:gd name="connsiteY1216" fmla="*/ 686145 h 1192291"/>
                <a:gd name="connsiteX1217" fmla="*/ 224941 w 1086145"/>
                <a:gd name="connsiteY1217" fmla="*/ 687079 h 1192291"/>
                <a:gd name="connsiteX1218" fmla="*/ 220093 w 1086145"/>
                <a:gd name="connsiteY1218" fmla="*/ 689889 h 1192291"/>
                <a:gd name="connsiteX1219" fmla="*/ 222369 w 1086145"/>
                <a:gd name="connsiteY1219" fmla="*/ 694432 h 1192291"/>
                <a:gd name="connsiteX1220" fmla="*/ 217721 w 1086145"/>
                <a:gd name="connsiteY1220" fmla="*/ 696318 h 1192291"/>
                <a:gd name="connsiteX1221" fmla="*/ 212463 w 1086145"/>
                <a:gd name="connsiteY1221" fmla="*/ 696880 h 1192291"/>
                <a:gd name="connsiteX1222" fmla="*/ 207882 w 1086145"/>
                <a:gd name="connsiteY1222" fmla="*/ 698632 h 1192291"/>
                <a:gd name="connsiteX1223" fmla="*/ 202910 w 1086145"/>
                <a:gd name="connsiteY1223" fmla="*/ 698318 h 1192291"/>
                <a:gd name="connsiteX1224" fmla="*/ 198290 w 1086145"/>
                <a:gd name="connsiteY1224" fmla="*/ 699633 h 1192291"/>
                <a:gd name="connsiteX1225" fmla="*/ 194071 w 1086145"/>
                <a:gd name="connsiteY1225" fmla="*/ 701947 h 1192291"/>
                <a:gd name="connsiteX1226" fmla="*/ 197166 w 1086145"/>
                <a:gd name="connsiteY1226" fmla="*/ 705776 h 1192291"/>
                <a:gd name="connsiteX1227" fmla="*/ 201938 w 1086145"/>
                <a:gd name="connsiteY1227" fmla="*/ 706119 h 1192291"/>
                <a:gd name="connsiteX1228" fmla="*/ 207539 w 1086145"/>
                <a:gd name="connsiteY1228" fmla="*/ 705995 h 1192291"/>
                <a:gd name="connsiteX1229" fmla="*/ 212435 w 1086145"/>
                <a:gd name="connsiteY1229" fmla="*/ 705872 h 1192291"/>
                <a:gd name="connsiteX1230" fmla="*/ 207434 w 1086145"/>
                <a:gd name="connsiteY1230" fmla="*/ 707643 h 1192291"/>
                <a:gd name="connsiteX1231" fmla="*/ 206224 w 1086145"/>
                <a:gd name="connsiteY1231" fmla="*/ 713539 h 1192291"/>
                <a:gd name="connsiteX1232" fmla="*/ 206577 w 1086145"/>
                <a:gd name="connsiteY1232" fmla="*/ 720093 h 1192291"/>
                <a:gd name="connsiteX1233" fmla="*/ 210597 w 1086145"/>
                <a:gd name="connsiteY1233" fmla="*/ 723121 h 1192291"/>
                <a:gd name="connsiteX1234" fmla="*/ 215359 w 1086145"/>
                <a:gd name="connsiteY1234" fmla="*/ 723941 h 1192291"/>
                <a:gd name="connsiteX1235" fmla="*/ 214692 w 1086145"/>
                <a:gd name="connsiteY1235" fmla="*/ 730227 h 1192291"/>
                <a:gd name="connsiteX1236" fmla="*/ 213806 w 1086145"/>
                <a:gd name="connsiteY1236" fmla="*/ 735685 h 1192291"/>
                <a:gd name="connsiteX1237" fmla="*/ 209567 w 1086145"/>
                <a:gd name="connsiteY1237" fmla="*/ 732589 h 1192291"/>
                <a:gd name="connsiteX1238" fmla="*/ 208911 w 1086145"/>
                <a:gd name="connsiteY1238" fmla="*/ 727093 h 1192291"/>
                <a:gd name="connsiteX1239" fmla="*/ 206539 w 1086145"/>
                <a:gd name="connsiteY1239" fmla="*/ 722588 h 1192291"/>
                <a:gd name="connsiteX1240" fmla="*/ 204443 w 1086145"/>
                <a:gd name="connsiteY1240" fmla="*/ 718273 h 1192291"/>
                <a:gd name="connsiteX1241" fmla="*/ 204043 w 1086145"/>
                <a:gd name="connsiteY1241" fmla="*/ 713415 h 1192291"/>
                <a:gd name="connsiteX1242" fmla="*/ 200090 w 1086145"/>
                <a:gd name="connsiteY1242" fmla="*/ 710672 h 1192291"/>
                <a:gd name="connsiteX1243" fmla="*/ 196833 w 1086145"/>
                <a:gd name="connsiteY1243" fmla="*/ 714311 h 1192291"/>
                <a:gd name="connsiteX1244" fmla="*/ 193166 w 1086145"/>
                <a:gd name="connsiteY1244" fmla="*/ 717549 h 1192291"/>
                <a:gd name="connsiteX1245" fmla="*/ 197223 w 1086145"/>
                <a:gd name="connsiteY1245" fmla="*/ 720778 h 1192291"/>
                <a:gd name="connsiteX1246" fmla="*/ 200376 w 1086145"/>
                <a:gd name="connsiteY1246" fmla="*/ 725169 h 1192291"/>
                <a:gd name="connsiteX1247" fmla="*/ 201452 w 1086145"/>
                <a:gd name="connsiteY1247" fmla="*/ 731684 h 1192291"/>
                <a:gd name="connsiteX1248" fmla="*/ 201938 w 1086145"/>
                <a:gd name="connsiteY1248" fmla="*/ 736552 h 1192291"/>
                <a:gd name="connsiteX1249" fmla="*/ 199109 w 1086145"/>
                <a:gd name="connsiteY1249" fmla="*/ 732656 h 1192291"/>
                <a:gd name="connsiteX1250" fmla="*/ 199357 w 1086145"/>
                <a:gd name="connsiteY1250" fmla="*/ 727560 h 1192291"/>
                <a:gd name="connsiteX1251" fmla="*/ 195938 w 1086145"/>
                <a:gd name="connsiteY1251" fmla="*/ 723359 h 1192291"/>
                <a:gd name="connsiteX1252" fmla="*/ 191051 w 1086145"/>
                <a:gd name="connsiteY1252" fmla="*/ 722207 h 1192291"/>
                <a:gd name="connsiteX1253" fmla="*/ 188355 w 1086145"/>
                <a:gd name="connsiteY1253" fmla="*/ 718254 h 1192291"/>
                <a:gd name="connsiteX1254" fmla="*/ 183345 w 1086145"/>
                <a:gd name="connsiteY1254" fmla="*/ 719207 h 1192291"/>
                <a:gd name="connsiteX1255" fmla="*/ 179230 w 1086145"/>
                <a:gd name="connsiteY1255" fmla="*/ 721817 h 1192291"/>
                <a:gd name="connsiteX1256" fmla="*/ 174773 w 1086145"/>
                <a:gd name="connsiteY1256" fmla="*/ 724369 h 1192291"/>
                <a:gd name="connsiteX1257" fmla="*/ 172220 w 1086145"/>
                <a:gd name="connsiteY1257" fmla="*/ 720159 h 1192291"/>
                <a:gd name="connsiteX1258" fmla="*/ 168105 w 1086145"/>
                <a:gd name="connsiteY1258" fmla="*/ 717311 h 1192291"/>
                <a:gd name="connsiteX1259" fmla="*/ 168086 w 1086145"/>
                <a:gd name="connsiteY1259" fmla="*/ 712453 h 1192291"/>
                <a:gd name="connsiteX1260" fmla="*/ 163400 w 1086145"/>
                <a:gd name="connsiteY1260" fmla="*/ 713701 h 1192291"/>
                <a:gd name="connsiteX1261" fmla="*/ 157532 w 1086145"/>
                <a:gd name="connsiteY1261" fmla="*/ 714473 h 1192291"/>
                <a:gd name="connsiteX1262" fmla="*/ 152827 w 1086145"/>
                <a:gd name="connsiteY1262" fmla="*/ 716863 h 1192291"/>
                <a:gd name="connsiteX1263" fmla="*/ 149693 w 1086145"/>
                <a:gd name="connsiteY1263" fmla="*/ 720502 h 1192291"/>
                <a:gd name="connsiteX1264" fmla="*/ 152104 w 1086145"/>
                <a:gd name="connsiteY1264" fmla="*/ 724712 h 1192291"/>
                <a:gd name="connsiteX1265" fmla="*/ 151113 w 1086145"/>
                <a:gd name="connsiteY1265" fmla="*/ 729379 h 1192291"/>
                <a:gd name="connsiteX1266" fmla="*/ 149884 w 1086145"/>
                <a:gd name="connsiteY1266" fmla="*/ 734418 h 1192291"/>
                <a:gd name="connsiteX1267" fmla="*/ 152932 w 1086145"/>
                <a:gd name="connsiteY1267" fmla="*/ 738628 h 1192291"/>
                <a:gd name="connsiteX1268" fmla="*/ 160733 w 1086145"/>
                <a:gd name="connsiteY1268" fmla="*/ 738028 h 1192291"/>
                <a:gd name="connsiteX1269" fmla="*/ 168525 w 1086145"/>
                <a:gd name="connsiteY1269" fmla="*/ 737409 h 1192291"/>
                <a:gd name="connsiteX1270" fmla="*/ 166172 w 1086145"/>
                <a:gd name="connsiteY1270" fmla="*/ 742667 h 1192291"/>
                <a:gd name="connsiteX1271" fmla="*/ 170972 w 1086145"/>
                <a:gd name="connsiteY1271" fmla="*/ 744972 h 1192291"/>
                <a:gd name="connsiteX1272" fmla="*/ 175887 w 1086145"/>
                <a:gd name="connsiteY1272" fmla="*/ 744353 h 1192291"/>
                <a:gd name="connsiteX1273" fmla="*/ 170505 w 1086145"/>
                <a:gd name="connsiteY1273" fmla="*/ 747486 h 1192291"/>
                <a:gd name="connsiteX1274" fmla="*/ 166220 w 1086145"/>
                <a:gd name="connsiteY1274" fmla="*/ 749849 h 1192291"/>
                <a:gd name="connsiteX1275" fmla="*/ 166953 w 1086145"/>
                <a:gd name="connsiteY1275" fmla="*/ 755325 h 1192291"/>
                <a:gd name="connsiteX1276" fmla="*/ 163333 w 1086145"/>
                <a:gd name="connsiteY1276" fmla="*/ 751182 h 1192291"/>
                <a:gd name="connsiteX1277" fmla="*/ 158190 w 1086145"/>
                <a:gd name="connsiteY1277" fmla="*/ 750220 h 1192291"/>
                <a:gd name="connsiteX1278" fmla="*/ 153408 w 1086145"/>
                <a:gd name="connsiteY1278" fmla="*/ 749096 h 1192291"/>
                <a:gd name="connsiteX1279" fmla="*/ 144617 w 1086145"/>
                <a:gd name="connsiteY1279" fmla="*/ 744153 h 1192291"/>
                <a:gd name="connsiteX1280" fmla="*/ 143407 w 1086145"/>
                <a:gd name="connsiteY1280" fmla="*/ 748791 h 1192291"/>
                <a:gd name="connsiteX1281" fmla="*/ 141093 w 1086145"/>
                <a:gd name="connsiteY1281" fmla="*/ 744591 h 1192291"/>
                <a:gd name="connsiteX1282" fmla="*/ 136406 w 1086145"/>
                <a:gd name="connsiteY1282" fmla="*/ 743676 h 1192291"/>
                <a:gd name="connsiteX1283" fmla="*/ 131644 w 1086145"/>
                <a:gd name="connsiteY1283" fmla="*/ 747029 h 1192291"/>
                <a:gd name="connsiteX1284" fmla="*/ 127929 w 1086145"/>
                <a:gd name="connsiteY1284" fmla="*/ 743257 h 1192291"/>
                <a:gd name="connsiteX1285" fmla="*/ 123090 w 1086145"/>
                <a:gd name="connsiteY1285" fmla="*/ 743305 h 1192291"/>
                <a:gd name="connsiteX1286" fmla="*/ 117232 w 1086145"/>
                <a:gd name="connsiteY1286" fmla="*/ 743581 h 1192291"/>
                <a:gd name="connsiteX1287" fmla="*/ 114356 w 1086145"/>
                <a:gd name="connsiteY1287" fmla="*/ 747877 h 1192291"/>
                <a:gd name="connsiteX1288" fmla="*/ 118832 w 1086145"/>
                <a:gd name="connsiteY1288" fmla="*/ 750087 h 1192291"/>
                <a:gd name="connsiteX1289" fmla="*/ 113698 w 1086145"/>
                <a:gd name="connsiteY1289" fmla="*/ 752039 h 1192291"/>
                <a:gd name="connsiteX1290" fmla="*/ 108317 w 1086145"/>
                <a:gd name="connsiteY1290" fmla="*/ 754097 h 1192291"/>
                <a:gd name="connsiteX1291" fmla="*/ 104231 w 1086145"/>
                <a:gd name="connsiteY1291" fmla="*/ 756554 h 1192291"/>
                <a:gd name="connsiteX1292" fmla="*/ 106755 w 1086145"/>
                <a:gd name="connsiteY1292" fmla="*/ 761374 h 1192291"/>
                <a:gd name="connsiteX1293" fmla="*/ 111460 w 1086145"/>
                <a:gd name="connsiteY1293" fmla="*/ 762564 h 1192291"/>
                <a:gd name="connsiteX1294" fmla="*/ 116346 w 1086145"/>
                <a:gd name="connsiteY1294" fmla="*/ 762460 h 1192291"/>
                <a:gd name="connsiteX1295" fmla="*/ 121585 w 1086145"/>
                <a:gd name="connsiteY1295" fmla="*/ 760545 h 1192291"/>
                <a:gd name="connsiteX1296" fmla="*/ 126329 w 1086145"/>
                <a:gd name="connsiteY1296" fmla="*/ 761136 h 1192291"/>
                <a:gd name="connsiteX1297" fmla="*/ 130662 w 1086145"/>
                <a:gd name="connsiteY1297" fmla="*/ 758821 h 1192291"/>
                <a:gd name="connsiteX1298" fmla="*/ 135616 w 1086145"/>
                <a:gd name="connsiteY1298" fmla="*/ 759821 h 1192291"/>
                <a:gd name="connsiteX1299" fmla="*/ 131053 w 1086145"/>
                <a:gd name="connsiteY1299" fmla="*/ 761793 h 1192291"/>
                <a:gd name="connsiteX1300" fmla="*/ 125824 w 1086145"/>
                <a:gd name="connsiteY1300" fmla="*/ 763698 h 1192291"/>
                <a:gd name="connsiteX1301" fmla="*/ 120918 w 1086145"/>
                <a:gd name="connsiteY1301" fmla="*/ 763907 h 1192291"/>
                <a:gd name="connsiteX1302" fmla="*/ 118404 w 1086145"/>
                <a:gd name="connsiteY1302" fmla="*/ 768022 h 1192291"/>
                <a:gd name="connsiteX1303" fmla="*/ 117699 w 1086145"/>
                <a:gd name="connsiteY1303" fmla="*/ 773728 h 1192291"/>
                <a:gd name="connsiteX1304" fmla="*/ 116051 w 1086145"/>
                <a:gd name="connsiteY1304" fmla="*/ 768746 h 1192291"/>
                <a:gd name="connsiteX1305" fmla="*/ 111851 w 1086145"/>
                <a:gd name="connsiteY1305" fmla="*/ 765412 h 1192291"/>
                <a:gd name="connsiteX1306" fmla="*/ 106593 w 1086145"/>
                <a:gd name="connsiteY1306" fmla="*/ 767336 h 1192291"/>
                <a:gd name="connsiteX1307" fmla="*/ 102107 w 1086145"/>
                <a:gd name="connsiteY1307" fmla="*/ 770156 h 1192291"/>
                <a:gd name="connsiteX1308" fmla="*/ 97811 w 1086145"/>
                <a:gd name="connsiteY1308" fmla="*/ 773185 h 1192291"/>
                <a:gd name="connsiteX1309" fmla="*/ 96430 w 1086145"/>
                <a:gd name="connsiteY1309" fmla="*/ 778604 h 1192291"/>
                <a:gd name="connsiteX1310" fmla="*/ 98211 w 1086145"/>
                <a:gd name="connsiteY1310" fmla="*/ 783281 h 1192291"/>
                <a:gd name="connsiteX1311" fmla="*/ 93334 w 1086145"/>
                <a:gd name="connsiteY1311" fmla="*/ 780119 h 1192291"/>
                <a:gd name="connsiteX1312" fmla="*/ 88791 w 1086145"/>
                <a:gd name="connsiteY1312" fmla="*/ 778309 h 1192291"/>
                <a:gd name="connsiteX1313" fmla="*/ 83809 w 1086145"/>
                <a:gd name="connsiteY1313" fmla="*/ 778119 h 1192291"/>
                <a:gd name="connsiteX1314" fmla="*/ 78913 w 1086145"/>
                <a:gd name="connsiteY1314" fmla="*/ 778052 h 1192291"/>
                <a:gd name="connsiteX1315" fmla="*/ 73522 w 1086145"/>
                <a:gd name="connsiteY1315" fmla="*/ 775699 h 1192291"/>
                <a:gd name="connsiteX1316" fmla="*/ 72303 w 1086145"/>
                <a:gd name="connsiteY1316" fmla="*/ 781395 h 1192291"/>
                <a:gd name="connsiteX1317" fmla="*/ 76027 w 1086145"/>
                <a:gd name="connsiteY1317" fmla="*/ 785110 h 1192291"/>
                <a:gd name="connsiteX1318" fmla="*/ 71293 w 1086145"/>
                <a:gd name="connsiteY1318" fmla="*/ 786139 h 1192291"/>
                <a:gd name="connsiteX1319" fmla="*/ 68235 w 1086145"/>
                <a:gd name="connsiteY1319" fmla="*/ 782033 h 1192291"/>
                <a:gd name="connsiteX1320" fmla="*/ 67350 w 1086145"/>
                <a:gd name="connsiteY1320" fmla="*/ 777014 h 1192291"/>
                <a:gd name="connsiteX1321" fmla="*/ 64464 w 1086145"/>
                <a:gd name="connsiteY1321" fmla="*/ 772156 h 1192291"/>
                <a:gd name="connsiteX1322" fmla="*/ 59349 w 1086145"/>
                <a:gd name="connsiteY1322" fmla="*/ 771327 h 1192291"/>
                <a:gd name="connsiteX1323" fmla="*/ 59549 w 1086145"/>
                <a:gd name="connsiteY1323" fmla="*/ 776271 h 1192291"/>
                <a:gd name="connsiteX1324" fmla="*/ 62644 w 1086145"/>
                <a:gd name="connsiteY1324" fmla="*/ 781148 h 1192291"/>
                <a:gd name="connsiteX1325" fmla="*/ 65483 w 1086145"/>
                <a:gd name="connsiteY1325" fmla="*/ 785663 h 1192291"/>
                <a:gd name="connsiteX1326" fmla="*/ 65045 w 1086145"/>
                <a:gd name="connsiteY1326" fmla="*/ 790777 h 1192291"/>
                <a:gd name="connsiteX1327" fmla="*/ 57710 w 1086145"/>
                <a:gd name="connsiteY1327" fmla="*/ 790596 h 1192291"/>
                <a:gd name="connsiteX1328" fmla="*/ 53310 w 1086145"/>
                <a:gd name="connsiteY1328" fmla="*/ 787177 h 1192291"/>
                <a:gd name="connsiteX1329" fmla="*/ 50538 w 1086145"/>
                <a:gd name="connsiteY1329" fmla="*/ 792530 h 1192291"/>
                <a:gd name="connsiteX1330" fmla="*/ 54091 w 1086145"/>
                <a:gd name="connsiteY1330" fmla="*/ 797178 h 1192291"/>
                <a:gd name="connsiteX1331" fmla="*/ 56120 w 1086145"/>
                <a:gd name="connsiteY1331" fmla="*/ 801503 h 1192291"/>
                <a:gd name="connsiteX1332" fmla="*/ 60578 w 1086145"/>
                <a:gd name="connsiteY1332" fmla="*/ 803817 h 1192291"/>
                <a:gd name="connsiteX1333" fmla="*/ 55129 w 1086145"/>
                <a:gd name="connsiteY1333" fmla="*/ 806865 h 1192291"/>
                <a:gd name="connsiteX1334" fmla="*/ 50510 w 1086145"/>
                <a:gd name="connsiteY1334" fmla="*/ 808999 h 1192291"/>
                <a:gd name="connsiteX1335" fmla="*/ 45776 w 1086145"/>
                <a:gd name="connsiteY1335" fmla="*/ 812437 h 1192291"/>
                <a:gd name="connsiteX1336" fmla="*/ 43338 w 1086145"/>
                <a:gd name="connsiteY1336" fmla="*/ 816895 h 1192291"/>
                <a:gd name="connsiteX1337" fmla="*/ 43557 w 1086145"/>
                <a:gd name="connsiteY1337" fmla="*/ 822524 h 1192291"/>
                <a:gd name="connsiteX1338" fmla="*/ 42528 w 1086145"/>
                <a:gd name="connsiteY1338" fmla="*/ 827211 h 1192291"/>
                <a:gd name="connsiteX1339" fmla="*/ 45509 w 1086145"/>
                <a:gd name="connsiteY1339" fmla="*/ 831878 h 1192291"/>
                <a:gd name="connsiteX1340" fmla="*/ 49471 w 1086145"/>
                <a:gd name="connsiteY1340" fmla="*/ 836659 h 1192291"/>
                <a:gd name="connsiteX1341" fmla="*/ 53910 w 1086145"/>
                <a:gd name="connsiteY1341" fmla="*/ 839345 h 1192291"/>
                <a:gd name="connsiteX1342" fmla="*/ 48490 w 1086145"/>
                <a:gd name="connsiteY1342" fmla="*/ 841203 h 1192291"/>
                <a:gd name="connsiteX1343" fmla="*/ 43681 w 1086145"/>
                <a:gd name="connsiteY1343" fmla="*/ 840222 h 1192291"/>
                <a:gd name="connsiteX1344" fmla="*/ 38994 w 1086145"/>
                <a:gd name="connsiteY1344" fmla="*/ 841879 h 1192291"/>
                <a:gd name="connsiteX1345" fmla="*/ 38813 w 1086145"/>
                <a:gd name="connsiteY1345" fmla="*/ 848327 h 1192291"/>
                <a:gd name="connsiteX1346" fmla="*/ 43051 w 1086145"/>
                <a:gd name="connsiteY1346" fmla="*/ 853376 h 1192291"/>
                <a:gd name="connsiteX1347" fmla="*/ 38004 w 1086145"/>
                <a:gd name="connsiteY1347" fmla="*/ 854642 h 1192291"/>
                <a:gd name="connsiteX1348" fmla="*/ 32936 w 1086145"/>
                <a:gd name="connsiteY1348" fmla="*/ 854671 h 1192291"/>
                <a:gd name="connsiteX1349" fmla="*/ 33355 w 1086145"/>
                <a:gd name="connsiteY1349" fmla="*/ 859681 h 1192291"/>
                <a:gd name="connsiteX1350" fmla="*/ 38870 w 1086145"/>
                <a:gd name="connsiteY1350" fmla="*/ 862225 h 1192291"/>
                <a:gd name="connsiteX1351" fmla="*/ 33726 w 1086145"/>
                <a:gd name="connsiteY1351" fmla="*/ 862615 h 1192291"/>
                <a:gd name="connsiteX1352" fmla="*/ 27688 w 1086145"/>
                <a:gd name="connsiteY1352" fmla="*/ 860539 h 1192291"/>
                <a:gd name="connsiteX1353" fmla="*/ 25611 w 1086145"/>
                <a:gd name="connsiteY1353" fmla="*/ 864892 h 1192291"/>
                <a:gd name="connsiteX1354" fmla="*/ 22459 w 1086145"/>
                <a:gd name="connsiteY1354" fmla="*/ 869225 h 1192291"/>
                <a:gd name="connsiteX1355" fmla="*/ 19534 w 1086145"/>
                <a:gd name="connsiteY1355" fmla="*/ 874369 h 1192291"/>
                <a:gd name="connsiteX1356" fmla="*/ 24411 w 1086145"/>
                <a:gd name="connsiteY1356" fmla="*/ 875283 h 1192291"/>
                <a:gd name="connsiteX1357" fmla="*/ 29450 w 1086145"/>
                <a:gd name="connsiteY1357" fmla="*/ 876407 h 1192291"/>
                <a:gd name="connsiteX1358" fmla="*/ 33879 w 1086145"/>
                <a:gd name="connsiteY1358" fmla="*/ 871130 h 1192291"/>
                <a:gd name="connsiteX1359" fmla="*/ 39327 w 1086145"/>
                <a:gd name="connsiteY1359" fmla="*/ 869378 h 1192291"/>
                <a:gd name="connsiteX1360" fmla="*/ 42528 w 1086145"/>
                <a:gd name="connsiteY1360" fmla="*/ 873321 h 1192291"/>
                <a:gd name="connsiteX1361" fmla="*/ 47090 w 1086145"/>
                <a:gd name="connsiteY1361" fmla="*/ 875645 h 1192291"/>
                <a:gd name="connsiteX1362" fmla="*/ 50510 w 1086145"/>
                <a:gd name="connsiteY1362" fmla="*/ 878979 h 1192291"/>
                <a:gd name="connsiteX1363" fmla="*/ 55815 w 1086145"/>
                <a:gd name="connsiteY1363" fmla="*/ 877531 h 1192291"/>
                <a:gd name="connsiteX1364" fmla="*/ 60406 w 1086145"/>
                <a:gd name="connsiteY1364" fmla="*/ 874597 h 1192291"/>
                <a:gd name="connsiteX1365" fmla="*/ 65654 w 1086145"/>
                <a:gd name="connsiteY1365" fmla="*/ 874045 h 1192291"/>
                <a:gd name="connsiteX1366" fmla="*/ 70570 w 1086145"/>
                <a:gd name="connsiteY1366" fmla="*/ 874721 h 1192291"/>
                <a:gd name="connsiteX1367" fmla="*/ 78380 w 1086145"/>
                <a:gd name="connsiteY1367" fmla="*/ 876988 h 1192291"/>
                <a:gd name="connsiteX1368" fmla="*/ 83000 w 1086145"/>
                <a:gd name="connsiteY1368" fmla="*/ 878169 h 1192291"/>
                <a:gd name="connsiteX1369" fmla="*/ 87724 w 1086145"/>
                <a:gd name="connsiteY1369" fmla="*/ 879779 h 1192291"/>
                <a:gd name="connsiteX1370" fmla="*/ 92334 w 1086145"/>
                <a:gd name="connsiteY1370" fmla="*/ 882627 h 1192291"/>
                <a:gd name="connsiteX1371" fmla="*/ 96858 w 1086145"/>
                <a:gd name="connsiteY1371" fmla="*/ 884551 h 1192291"/>
                <a:gd name="connsiteX1372" fmla="*/ 101202 w 1086145"/>
                <a:gd name="connsiteY1372" fmla="*/ 880779 h 1192291"/>
                <a:gd name="connsiteX1373" fmla="*/ 104373 w 1086145"/>
                <a:gd name="connsiteY1373" fmla="*/ 877207 h 1192291"/>
                <a:gd name="connsiteX1374" fmla="*/ 103907 w 1086145"/>
                <a:gd name="connsiteY1374" fmla="*/ 882132 h 1192291"/>
                <a:gd name="connsiteX1375" fmla="*/ 102211 w 1086145"/>
                <a:gd name="connsiteY1375" fmla="*/ 887399 h 1192291"/>
                <a:gd name="connsiteX1376" fmla="*/ 95810 w 1086145"/>
                <a:gd name="connsiteY1376" fmla="*/ 888228 h 1192291"/>
                <a:gd name="connsiteX1377" fmla="*/ 90486 w 1086145"/>
                <a:gd name="connsiteY1377" fmla="*/ 886113 h 1192291"/>
                <a:gd name="connsiteX1378" fmla="*/ 83400 w 1086145"/>
                <a:gd name="connsiteY1378" fmla="*/ 882922 h 1192291"/>
                <a:gd name="connsiteX1379" fmla="*/ 78285 w 1086145"/>
                <a:gd name="connsiteY1379" fmla="*/ 881436 h 1192291"/>
                <a:gd name="connsiteX1380" fmla="*/ 69312 w 1086145"/>
                <a:gd name="connsiteY1380" fmla="*/ 877922 h 1192291"/>
                <a:gd name="connsiteX1381" fmla="*/ 64521 w 1086145"/>
                <a:gd name="connsiteY1381" fmla="*/ 879465 h 1192291"/>
                <a:gd name="connsiteX1382" fmla="*/ 58330 w 1086145"/>
                <a:gd name="connsiteY1382" fmla="*/ 880017 h 1192291"/>
                <a:gd name="connsiteX1383" fmla="*/ 53824 w 1086145"/>
                <a:gd name="connsiteY1383" fmla="*/ 882113 h 1192291"/>
                <a:gd name="connsiteX1384" fmla="*/ 45880 w 1086145"/>
                <a:gd name="connsiteY1384" fmla="*/ 882799 h 1192291"/>
                <a:gd name="connsiteX1385" fmla="*/ 42395 w 1086145"/>
                <a:gd name="connsiteY1385" fmla="*/ 878626 h 1192291"/>
                <a:gd name="connsiteX1386" fmla="*/ 39099 w 1086145"/>
                <a:gd name="connsiteY1386" fmla="*/ 875093 h 1192291"/>
                <a:gd name="connsiteX1387" fmla="*/ 33841 w 1086145"/>
                <a:gd name="connsiteY1387" fmla="*/ 875959 h 1192291"/>
                <a:gd name="connsiteX1388" fmla="*/ 30850 w 1086145"/>
                <a:gd name="connsiteY1388" fmla="*/ 880274 h 1192291"/>
                <a:gd name="connsiteX1389" fmla="*/ 26469 w 1086145"/>
                <a:gd name="connsiteY1389" fmla="*/ 882408 h 1192291"/>
                <a:gd name="connsiteX1390" fmla="*/ 26097 w 1086145"/>
                <a:gd name="connsiteY1390" fmla="*/ 887961 h 1192291"/>
                <a:gd name="connsiteX1391" fmla="*/ 24640 w 1086145"/>
                <a:gd name="connsiteY1391" fmla="*/ 892828 h 1192291"/>
                <a:gd name="connsiteX1392" fmla="*/ 28164 w 1086145"/>
                <a:gd name="connsiteY1392" fmla="*/ 897143 h 1192291"/>
                <a:gd name="connsiteX1393" fmla="*/ 34432 w 1086145"/>
                <a:gd name="connsiteY1393" fmla="*/ 901210 h 1192291"/>
                <a:gd name="connsiteX1394" fmla="*/ 35908 w 1086145"/>
                <a:gd name="connsiteY1394" fmla="*/ 905954 h 1192291"/>
                <a:gd name="connsiteX1395" fmla="*/ 31107 w 1086145"/>
                <a:gd name="connsiteY1395" fmla="*/ 905077 h 1192291"/>
                <a:gd name="connsiteX1396" fmla="*/ 27573 w 1086145"/>
                <a:gd name="connsiteY1396" fmla="*/ 899972 h 1192291"/>
                <a:gd name="connsiteX1397" fmla="*/ 21982 w 1086145"/>
                <a:gd name="connsiteY1397" fmla="*/ 897305 h 1192291"/>
                <a:gd name="connsiteX1398" fmla="*/ 16839 w 1086145"/>
                <a:gd name="connsiteY1398" fmla="*/ 897429 h 1192291"/>
                <a:gd name="connsiteX1399" fmla="*/ 18353 w 1086145"/>
                <a:gd name="connsiteY1399" fmla="*/ 902267 h 1192291"/>
                <a:gd name="connsiteX1400" fmla="*/ 17601 w 1086145"/>
                <a:gd name="connsiteY1400" fmla="*/ 907821 h 1192291"/>
                <a:gd name="connsiteX1401" fmla="*/ 20696 w 1086145"/>
                <a:gd name="connsiteY1401" fmla="*/ 912393 h 1192291"/>
                <a:gd name="connsiteX1402" fmla="*/ 23935 w 1086145"/>
                <a:gd name="connsiteY1402" fmla="*/ 916384 h 1192291"/>
                <a:gd name="connsiteX1403" fmla="*/ 20830 w 1086145"/>
                <a:gd name="connsiteY1403" fmla="*/ 920156 h 1192291"/>
                <a:gd name="connsiteX1404" fmla="*/ 22439 w 1086145"/>
                <a:gd name="connsiteY1404" fmla="*/ 924832 h 1192291"/>
                <a:gd name="connsiteX1405" fmla="*/ 26402 w 1086145"/>
                <a:gd name="connsiteY1405" fmla="*/ 928652 h 1192291"/>
                <a:gd name="connsiteX1406" fmla="*/ 30669 w 1086145"/>
                <a:gd name="connsiteY1406" fmla="*/ 932738 h 1192291"/>
                <a:gd name="connsiteX1407" fmla="*/ 31212 w 1086145"/>
                <a:gd name="connsiteY1407" fmla="*/ 937586 h 1192291"/>
                <a:gd name="connsiteX1408" fmla="*/ 27116 w 1086145"/>
                <a:gd name="connsiteY1408" fmla="*/ 941034 h 1192291"/>
                <a:gd name="connsiteX1409" fmla="*/ 23954 w 1086145"/>
                <a:gd name="connsiteY1409" fmla="*/ 945578 h 1192291"/>
                <a:gd name="connsiteX1410" fmla="*/ 24859 w 1086145"/>
                <a:gd name="connsiteY1410" fmla="*/ 950702 h 1192291"/>
                <a:gd name="connsiteX1411" fmla="*/ 26040 w 1086145"/>
                <a:gd name="connsiteY1411" fmla="*/ 955969 h 1192291"/>
                <a:gd name="connsiteX1412" fmla="*/ 25726 w 1086145"/>
                <a:gd name="connsiteY1412" fmla="*/ 960751 h 1192291"/>
                <a:gd name="connsiteX1413" fmla="*/ 27278 w 1086145"/>
                <a:gd name="connsiteY1413" fmla="*/ 967076 h 1192291"/>
                <a:gd name="connsiteX1414" fmla="*/ 32574 w 1086145"/>
                <a:gd name="connsiteY1414" fmla="*/ 966047 h 1192291"/>
                <a:gd name="connsiteX1415" fmla="*/ 37613 w 1086145"/>
                <a:gd name="connsiteY1415" fmla="*/ 962789 h 1192291"/>
                <a:gd name="connsiteX1416" fmla="*/ 45976 w 1086145"/>
                <a:gd name="connsiteY1416" fmla="*/ 960837 h 1192291"/>
                <a:gd name="connsiteX1417" fmla="*/ 40880 w 1086145"/>
                <a:gd name="connsiteY1417" fmla="*/ 962580 h 1192291"/>
                <a:gd name="connsiteX1418" fmla="*/ 38613 w 1086145"/>
                <a:gd name="connsiteY1418" fmla="*/ 967333 h 1192291"/>
                <a:gd name="connsiteX1419" fmla="*/ 44204 w 1086145"/>
                <a:gd name="connsiteY1419" fmla="*/ 966447 h 1192291"/>
                <a:gd name="connsiteX1420" fmla="*/ 44861 w 1086145"/>
                <a:gd name="connsiteY1420" fmla="*/ 972562 h 1192291"/>
                <a:gd name="connsiteX1421" fmla="*/ 40232 w 1086145"/>
                <a:gd name="connsiteY1421" fmla="*/ 975391 h 1192291"/>
                <a:gd name="connsiteX1422" fmla="*/ 35108 w 1086145"/>
                <a:gd name="connsiteY1422" fmla="*/ 975429 h 1192291"/>
                <a:gd name="connsiteX1423" fmla="*/ 31279 w 1086145"/>
                <a:gd name="connsiteY1423" fmla="*/ 978763 h 1192291"/>
                <a:gd name="connsiteX1424" fmla="*/ 29859 w 1086145"/>
                <a:gd name="connsiteY1424" fmla="*/ 974134 h 1192291"/>
                <a:gd name="connsiteX1425" fmla="*/ 25192 w 1086145"/>
                <a:gd name="connsiteY1425" fmla="*/ 978944 h 1192291"/>
                <a:gd name="connsiteX1426" fmla="*/ 27907 w 1086145"/>
                <a:gd name="connsiteY1426" fmla="*/ 984211 h 1192291"/>
                <a:gd name="connsiteX1427" fmla="*/ 31107 w 1086145"/>
                <a:gd name="connsiteY1427" fmla="*/ 988859 h 1192291"/>
                <a:gd name="connsiteX1428" fmla="*/ 31660 w 1086145"/>
                <a:gd name="connsiteY1428" fmla="*/ 994022 h 1192291"/>
                <a:gd name="connsiteX1429" fmla="*/ 31412 w 1086145"/>
                <a:gd name="connsiteY1429" fmla="*/ 999280 h 1192291"/>
                <a:gd name="connsiteX1430" fmla="*/ 35051 w 1086145"/>
                <a:gd name="connsiteY1430" fmla="*/ 994974 h 1192291"/>
                <a:gd name="connsiteX1431" fmla="*/ 38832 w 1086145"/>
                <a:gd name="connsiteY1431" fmla="*/ 991965 h 1192291"/>
                <a:gd name="connsiteX1432" fmla="*/ 37975 w 1086145"/>
                <a:gd name="connsiteY1432" fmla="*/ 986688 h 1192291"/>
                <a:gd name="connsiteX1433" fmla="*/ 41442 w 1086145"/>
                <a:gd name="connsiteY1433" fmla="*/ 982392 h 1192291"/>
                <a:gd name="connsiteX1434" fmla="*/ 45519 w 1086145"/>
                <a:gd name="connsiteY1434" fmla="*/ 985059 h 1192291"/>
                <a:gd name="connsiteX1435" fmla="*/ 50081 w 1086145"/>
                <a:gd name="connsiteY1435" fmla="*/ 983192 h 1192291"/>
                <a:gd name="connsiteX1436" fmla="*/ 52529 w 1086145"/>
                <a:gd name="connsiteY1436" fmla="*/ 978896 h 1192291"/>
                <a:gd name="connsiteX1437" fmla="*/ 53100 w 1086145"/>
                <a:gd name="connsiteY1437" fmla="*/ 973667 h 1192291"/>
                <a:gd name="connsiteX1438" fmla="*/ 57767 w 1086145"/>
                <a:gd name="connsiteY1438" fmla="*/ 976277 h 1192291"/>
                <a:gd name="connsiteX1439" fmla="*/ 56263 w 1086145"/>
                <a:gd name="connsiteY1439" fmla="*/ 971419 h 1192291"/>
                <a:gd name="connsiteX1440" fmla="*/ 57234 w 1086145"/>
                <a:gd name="connsiteY1440" fmla="*/ 966695 h 1192291"/>
                <a:gd name="connsiteX1441" fmla="*/ 60759 w 1086145"/>
                <a:gd name="connsiteY1441" fmla="*/ 961732 h 1192291"/>
                <a:gd name="connsiteX1442" fmla="*/ 66616 w 1086145"/>
                <a:gd name="connsiteY1442" fmla="*/ 963704 h 1192291"/>
                <a:gd name="connsiteX1443" fmla="*/ 68750 w 1086145"/>
                <a:gd name="connsiteY1443" fmla="*/ 958436 h 1192291"/>
                <a:gd name="connsiteX1444" fmla="*/ 70655 w 1086145"/>
                <a:gd name="connsiteY1444" fmla="*/ 953836 h 1192291"/>
                <a:gd name="connsiteX1445" fmla="*/ 77303 w 1086145"/>
                <a:gd name="connsiteY1445" fmla="*/ 951607 h 1192291"/>
                <a:gd name="connsiteX1446" fmla="*/ 81771 w 1086145"/>
                <a:gd name="connsiteY1446" fmla="*/ 949912 h 1192291"/>
                <a:gd name="connsiteX1447" fmla="*/ 87324 w 1086145"/>
                <a:gd name="connsiteY1447" fmla="*/ 947873 h 1192291"/>
                <a:gd name="connsiteX1448" fmla="*/ 85295 w 1086145"/>
                <a:gd name="connsiteY1448" fmla="*/ 952902 h 1192291"/>
                <a:gd name="connsiteX1449" fmla="*/ 79895 w 1086145"/>
                <a:gd name="connsiteY1449" fmla="*/ 954112 h 1192291"/>
                <a:gd name="connsiteX1450" fmla="*/ 76075 w 1086145"/>
                <a:gd name="connsiteY1450" fmla="*/ 957713 h 1192291"/>
                <a:gd name="connsiteX1451" fmla="*/ 71779 w 1086145"/>
                <a:gd name="connsiteY1451" fmla="*/ 959837 h 1192291"/>
                <a:gd name="connsiteX1452" fmla="*/ 69541 w 1086145"/>
                <a:gd name="connsiteY1452" fmla="*/ 964399 h 1192291"/>
                <a:gd name="connsiteX1453" fmla="*/ 65054 w 1086145"/>
                <a:gd name="connsiteY1453" fmla="*/ 966095 h 1192291"/>
                <a:gd name="connsiteX1454" fmla="*/ 63016 w 1086145"/>
                <a:gd name="connsiteY1454" fmla="*/ 970981 h 1192291"/>
                <a:gd name="connsiteX1455" fmla="*/ 62921 w 1086145"/>
                <a:gd name="connsiteY1455" fmla="*/ 976543 h 1192291"/>
                <a:gd name="connsiteX1456" fmla="*/ 59053 w 1086145"/>
                <a:gd name="connsiteY1456" fmla="*/ 980153 h 1192291"/>
                <a:gd name="connsiteX1457" fmla="*/ 55577 w 1086145"/>
                <a:gd name="connsiteY1457" fmla="*/ 983859 h 1192291"/>
                <a:gd name="connsiteX1458" fmla="*/ 52320 w 1086145"/>
                <a:gd name="connsiteY1458" fmla="*/ 988878 h 1192291"/>
                <a:gd name="connsiteX1459" fmla="*/ 45537 w 1086145"/>
                <a:gd name="connsiteY1459" fmla="*/ 989983 h 1192291"/>
                <a:gd name="connsiteX1460" fmla="*/ 42814 w 1086145"/>
                <a:gd name="connsiteY1460" fmla="*/ 994203 h 1192291"/>
                <a:gd name="connsiteX1461" fmla="*/ 38832 w 1086145"/>
                <a:gd name="connsiteY1461" fmla="*/ 996984 h 1192291"/>
                <a:gd name="connsiteX1462" fmla="*/ 41985 w 1086145"/>
                <a:gd name="connsiteY1462" fmla="*/ 1001956 h 1192291"/>
                <a:gd name="connsiteX1463" fmla="*/ 43338 w 1086145"/>
                <a:gd name="connsiteY1463" fmla="*/ 1007300 h 1192291"/>
                <a:gd name="connsiteX1464" fmla="*/ 47671 w 1086145"/>
                <a:gd name="connsiteY1464" fmla="*/ 1004966 h 1192291"/>
                <a:gd name="connsiteX1465" fmla="*/ 43737 w 1086145"/>
                <a:gd name="connsiteY1465" fmla="*/ 1008900 h 1192291"/>
                <a:gd name="connsiteX1466" fmla="*/ 38699 w 1086145"/>
                <a:gd name="connsiteY1466" fmla="*/ 1012643 h 1192291"/>
                <a:gd name="connsiteX1467" fmla="*/ 33803 w 1086145"/>
                <a:gd name="connsiteY1467" fmla="*/ 1013862 h 1192291"/>
                <a:gd name="connsiteX1468" fmla="*/ 29059 w 1086145"/>
                <a:gd name="connsiteY1468" fmla="*/ 1013367 h 1192291"/>
                <a:gd name="connsiteX1469" fmla="*/ 25945 w 1086145"/>
                <a:gd name="connsiteY1469" fmla="*/ 1018549 h 1192291"/>
                <a:gd name="connsiteX1470" fmla="*/ 26830 w 1086145"/>
                <a:gd name="connsiteY1470" fmla="*/ 1012500 h 1192291"/>
                <a:gd name="connsiteX1471" fmla="*/ 27907 w 1086145"/>
                <a:gd name="connsiteY1471" fmla="*/ 1007690 h 1192291"/>
                <a:gd name="connsiteX1472" fmla="*/ 23268 w 1086145"/>
                <a:gd name="connsiteY1472" fmla="*/ 1010795 h 1192291"/>
                <a:gd name="connsiteX1473" fmla="*/ 18524 w 1086145"/>
                <a:gd name="connsiteY1473" fmla="*/ 1013224 h 1192291"/>
                <a:gd name="connsiteX1474" fmla="*/ 15353 w 1086145"/>
                <a:gd name="connsiteY1474" fmla="*/ 1018111 h 1192291"/>
                <a:gd name="connsiteX1475" fmla="*/ 11438 w 1086145"/>
                <a:gd name="connsiteY1475" fmla="*/ 1021521 h 1192291"/>
                <a:gd name="connsiteX1476" fmla="*/ 9066 w 1086145"/>
                <a:gd name="connsiteY1476" fmla="*/ 1028217 h 1192291"/>
                <a:gd name="connsiteX1477" fmla="*/ 9666 w 1086145"/>
                <a:gd name="connsiteY1477" fmla="*/ 1034617 h 1192291"/>
                <a:gd name="connsiteX1478" fmla="*/ 10476 w 1086145"/>
                <a:gd name="connsiteY1478" fmla="*/ 1039370 h 1192291"/>
                <a:gd name="connsiteX1479" fmla="*/ 10733 w 1086145"/>
                <a:gd name="connsiteY1479" fmla="*/ 1045933 h 1192291"/>
                <a:gd name="connsiteX1480" fmla="*/ 14429 w 1086145"/>
                <a:gd name="connsiteY1480" fmla="*/ 1049915 h 1192291"/>
                <a:gd name="connsiteX1481" fmla="*/ 19211 w 1086145"/>
                <a:gd name="connsiteY1481" fmla="*/ 1049743 h 1192291"/>
                <a:gd name="connsiteX1482" fmla="*/ 23011 w 1086145"/>
                <a:gd name="connsiteY1482" fmla="*/ 1046381 h 1192291"/>
                <a:gd name="connsiteX1483" fmla="*/ 23239 w 1086145"/>
                <a:gd name="connsiteY1483" fmla="*/ 1052496 h 1192291"/>
                <a:gd name="connsiteX1484" fmla="*/ 27478 w 1086145"/>
                <a:gd name="connsiteY1484" fmla="*/ 1049495 h 1192291"/>
                <a:gd name="connsiteX1485" fmla="*/ 32488 w 1086145"/>
                <a:gd name="connsiteY1485" fmla="*/ 1047457 h 1192291"/>
                <a:gd name="connsiteX1486" fmla="*/ 36927 w 1086145"/>
                <a:gd name="connsiteY1486" fmla="*/ 1044962 h 1192291"/>
                <a:gd name="connsiteX1487" fmla="*/ 36403 w 1086145"/>
                <a:gd name="connsiteY1487" fmla="*/ 1038904 h 1192291"/>
                <a:gd name="connsiteX1488" fmla="*/ 38547 w 1086145"/>
                <a:gd name="connsiteY1488" fmla="*/ 1028941 h 1192291"/>
                <a:gd name="connsiteX1489" fmla="*/ 40032 w 1086145"/>
                <a:gd name="connsiteY1489" fmla="*/ 1034779 h 1192291"/>
                <a:gd name="connsiteX1490" fmla="*/ 38660 w 1086145"/>
                <a:gd name="connsiteY1490" fmla="*/ 1041628 h 1192291"/>
                <a:gd name="connsiteX1491" fmla="*/ 39651 w 1086145"/>
                <a:gd name="connsiteY1491" fmla="*/ 1047695 h 1192291"/>
                <a:gd name="connsiteX1492" fmla="*/ 43594 w 1086145"/>
                <a:gd name="connsiteY1492" fmla="*/ 1044171 h 1192291"/>
                <a:gd name="connsiteX1493" fmla="*/ 43690 w 1086145"/>
                <a:gd name="connsiteY1493" fmla="*/ 1049934 h 1192291"/>
                <a:gd name="connsiteX1494" fmla="*/ 46462 w 1086145"/>
                <a:gd name="connsiteY1494" fmla="*/ 1055592 h 1192291"/>
                <a:gd name="connsiteX1495" fmla="*/ 42785 w 1086145"/>
                <a:gd name="connsiteY1495" fmla="*/ 1059516 h 1192291"/>
                <a:gd name="connsiteX1496" fmla="*/ 38956 w 1086145"/>
                <a:gd name="connsiteY1496" fmla="*/ 1062583 h 1192291"/>
                <a:gd name="connsiteX1497" fmla="*/ 39803 w 1086145"/>
                <a:gd name="connsiteY1497" fmla="*/ 1068841 h 1192291"/>
                <a:gd name="connsiteX1498" fmla="*/ 34793 w 1086145"/>
                <a:gd name="connsiteY1498" fmla="*/ 1070403 h 1192291"/>
                <a:gd name="connsiteX1499" fmla="*/ 33089 w 1086145"/>
                <a:gd name="connsiteY1499" fmla="*/ 1075461 h 1192291"/>
                <a:gd name="connsiteX1500" fmla="*/ 36441 w 1086145"/>
                <a:gd name="connsiteY1500" fmla="*/ 1079537 h 1192291"/>
                <a:gd name="connsiteX1501" fmla="*/ 34469 w 1086145"/>
                <a:gd name="connsiteY1501" fmla="*/ 1084376 h 1192291"/>
                <a:gd name="connsiteX1502" fmla="*/ 36527 w 1086145"/>
                <a:gd name="connsiteY1502" fmla="*/ 1089062 h 1192291"/>
                <a:gd name="connsiteX1503" fmla="*/ 33174 w 1086145"/>
                <a:gd name="connsiteY1503" fmla="*/ 1085424 h 1192291"/>
                <a:gd name="connsiteX1504" fmla="*/ 28240 w 1086145"/>
                <a:gd name="connsiteY1504" fmla="*/ 1083252 h 1192291"/>
                <a:gd name="connsiteX1505" fmla="*/ 23925 w 1086145"/>
                <a:gd name="connsiteY1505" fmla="*/ 1085757 h 1192291"/>
                <a:gd name="connsiteX1506" fmla="*/ 21306 w 1086145"/>
                <a:gd name="connsiteY1506" fmla="*/ 1091548 h 1192291"/>
                <a:gd name="connsiteX1507" fmla="*/ 22154 w 1086145"/>
                <a:gd name="connsiteY1507" fmla="*/ 1085243 h 1192291"/>
                <a:gd name="connsiteX1508" fmla="*/ 22392 w 1086145"/>
                <a:gd name="connsiteY1508" fmla="*/ 1080357 h 1192291"/>
                <a:gd name="connsiteX1509" fmla="*/ 19325 w 1086145"/>
                <a:gd name="connsiteY1509" fmla="*/ 1075975 h 1192291"/>
                <a:gd name="connsiteX1510" fmla="*/ 14372 w 1086145"/>
                <a:gd name="connsiteY1510" fmla="*/ 1077099 h 1192291"/>
                <a:gd name="connsiteX1511" fmla="*/ 13867 w 1086145"/>
                <a:gd name="connsiteY1511" fmla="*/ 1083500 h 1192291"/>
                <a:gd name="connsiteX1512" fmla="*/ 12029 w 1086145"/>
                <a:gd name="connsiteY1512" fmla="*/ 1088615 h 1192291"/>
                <a:gd name="connsiteX1513" fmla="*/ 10390 w 1086145"/>
                <a:gd name="connsiteY1513" fmla="*/ 1093615 h 1192291"/>
                <a:gd name="connsiteX1514" fmla="*/ 6733 w 1086145"/>
                <a:gd name="connsiteY1514" fmla="*/ 1099054 h 1192291"/>
                <a:gd name="connsiteX1515" fmla="*/ 8095 w 1086145"/>
                <a:gd name="connsiteY1515" fmla="*/ 1103988 h 1192291"/>
                <a:gd name="connsiteX1516" fmla="*/ 8647 w 1086145"/>
                <a:gd name="connsiteY1516" fmla="*/ 1109684 h 1192291"/>
                <a:gd name="connsiteX1517" fmla="*/ 10781 w 1086145"/>
                <a:gd name="connsiteY1517" fmla="*/ 1115027 h 1192291"/>
                <a:gd name="connsiteX1518" fmla="*/ 11848 w 1086145"/>
                <a:gd name="connsiteY1518" fmla="*/ 1119876 h 1192291"/>
                <a:gd name="connsiteX1519" fmla="*/ 15543 w 1086145"/>
                <a:gd name="connsiteY1519" fmla="*/ 1123400 h 1192291"/>
                <a:gd name="connsiteX1520" fmla="*/ 16048 w 1086145"/>
                <a:gd name="connsiteY1520" fmla="*/ 1128515 h 1192291"/>
                <a:gd name="connsiteX1521" fmla="*/ 20382 w 1086145"/>
                <a:gd name="connsiteY1521" fmla="*/ 1131534 h 1192291"/>
                <a:gd name="connsiteX1522" fmla="*/ 21496 w 1086145"/>
                <a:gd name="connsiteY1522" fmla="*/ 1136744 h 1192291"/>
                <a:gd name="connsiteX1523" fmla="*/ 25107 w 1086145"/>
                <a:gd name="connsiteY1523" fmla="*/ 1140431 h 1192291"/>
                <a:gd name="connsiteX1524" fmla="*/ 29812 w 1086145"/>
                <a:gd name="connsiteY1524" fmla="*/ 1143222 h 1192291"/>
                <a:gd name="connsiteX1525" fmla="*/ 33213 w 1086145"/>
                <a:gd name="connsiteY1525" fmla="*/ 1146841 h 1192291"/>
                <a:gd name="connsiteX1526" fmla="*/ 37413 w 1086145"/>
                <a:gd name="connsiteY1526" fmla="*/ 1149803 h 1192291"/>
                <a:gd name="connsiteX1527" fmla="*/ 41109 w 1086145"/>
                <a:gd name="connsiteY1527" fmla="*/ 1153204 h 1192291"/>
                <a:gd name="connsiteX1528" fmla="*/ 45309 w 1086145"/>
                <a:gd name="connsiteY1528" fmla="*/ 1155604 h 1192291"/>
                <a:gd name="connsiteX1529" fmla="*/ 47309 w 1086145"/>
                <a:gd name="connsiteY1529" fmla="*/ 1160547 h 1192291"/>
                <a:gd name="connsiteX1530" fmla="*/ 52062 w 1086145"/>
                <a:gd name="connsiteY1530" fmla="*/ 1158652 h 1192291"/>
                <a:gd name="connsiteX1531" fmla="*/ 50024 w 1086145"/>
                <a:gd name="connsiteY1531" fmla="*/ 1163472 h 1192291"/>
                <a:gd name="connsiteX1532" fmla="*/ 47081 w 1086145"/>
                <a:gd name="connsiteY1532" fmla="*/ 1167243 h 1192291"/>
                <a:gd name="connsiteX1533" fmla="*/ 47719 w 1086145"/>
                <a:gd name="connsiteY1533" fmla="*/ 1172273 h 1192291"/>
                <a:gd name="connsiteX1534" fmla="*/ 51996 w 1086145"/>
                <a:gd name="connsiteY1534" fmla="*/ 1175921 h 1192291"/>
                <a:gd name="connsiteX1535" fmla="*/ 57444 w 1086145"/>
                <a:gd name="connsiteY1535" fmla="*/ 1176025 h 1192291"/>
                <a:gd name="connsiteX1536" fmla="*/ 60863 w 1086145"/>
                <a:gd name="connsiteY1536" fmla="*/ 1179702 h 1192291"/>
                <a:gd name="connsiteX1537" fmla="*/ 64654 w 1086145"/>
                <a:gd name="connsiteY1537" fmla="*/ 1184246 h 1192291"/>
                <a:gd name="connsiteX1538" fmla="*/ 68531 w 1086145"/>
                <a:gd name="connsiteY1538" fmla="*/ 1187027 h 1192291"/>
                <a:gd name="connsiteX1539" fmla="*/ 72141 w 1086145"/>
                <a:gd name="connsiteY1539" fmla="*/ 1182617 h 1192291"/>
                <a:gd name="connsiteX1540" fmla="*/ 76713 w 1086145"/>
                <a:gd name="connsiteY1540" fmla="*/ 1184455 h 1192291"/>
                <a:gd name="connsiteX1541" fmla="*/ 80218 w 1086145"/>
                <a:gd name="connsiteY1541" fmla="*/ 1187713 h 1192291"/>
                <a:gd name="connsiteX1542" fmla="*/ 86971 w 1086145"/>
                <a:gd name="connsiteY1542" fmla="*/ 1188389 h 1192291"/>
                <a:gd name="connsiteX1543" fmla="*/ 608903 w 1086145"/>
                <a:gd name="connsiteY1543" fmla="*/ 199342 h 1192291"/>
                <a:gd name="connsiteX1544" fmla="*/ 614790 w 1086145"/>
                <a:gd name="connsiteY1544" fmla="*/ 197046 h 1192291"/>
                <a:gd name="connsiteX1545" fmla="*/ 615809 w 1086145"/>
                <a:gd name="connsiteY1545" fmla="*/ 191931 h 1192291"/>
                <a:gd name="connsiteX1546" fmla="*/ 619781 w 1086145"/>
                <a:gd name="connsiteY1546" fmla="*/ 188959 h 1192291"/>
                <a:gd name="connsiteX1547" fmla="*/ 622562 w 1086145"/>
                <a:gd name="connsiteY1547" fmla="*/ 184883 h 1192291"/>
                <a:gd name="connsiteX1548" fmla="*/ 626848 w 1086145"/>
                <a:gd name="connsiteY1548" fmla="*/ 187026 h 1192291"/>
                <a:gd name="connsiteX1549" fmla="*/ 632916 w 1086145"/>
                <a:gd name="connsiteY1549" fmla="*/ 186016 h 1192291"/>
                <a:gd name="connsiteX1550" fmla="*/ 638250 w 1086145"/>
                <a:gd name="connsiteY1550" fmla="*/ 186226 h 1192291"/>
                <a:gd name="connsiteX1551" fmla="*/ 642698 w 1086145"/>
                <a:gd name="connsiteY1551" fmla="*/ 183778 h 1192291"/>
                <a:gd name="connsiteX1552" fmla="*/ 639393 w 1086145"/>
                <a:gd name="connsiteY1552" fmla="*/ 179472 h 1192291"/>
                <a:gd name="connsiteX1553" fmla="*/ 640621 w 1086145"/>
                <a:gd name="connsiteY1553" fmla="*/ 173843 h 1192291"/>
                <a:gd name="connsiteX1554" fmla="*/ 642527 w 1086145"/>
                <a:gd name="connsiteY1554" fmla="*/ 169328 h 1192291"/>
                <a:gd name="connsiteX1555" fmla="*/ 645718 w 1086145"/>
                <a:gd name="connsiteY1555" fmla="*/ 165575 h 1192291"/>
                <a:gd name="connsiteX1556" fmla="*/ 643822 w 1086145"/>
                <a:gd name="connsiteY1556" fmla="*/ 161070 h 1192291"/>
                <a:gd name="connsiteX1557" fmla="*/ 646232 w 1086145"/>
                <a:gd name="connsiteY1557" fmla="*/ 156355 h 1192291"/>
                <a:gd name="connsiteX1558" fmla="*/ 642689 w 1086145"/>
                <a:gd name="connsiteY1558" fmla="*/ 152936 h 1192291"/>
                <a:gd name="connsiteX1559" fmla="*/ 640555 w 1086145"/>
                <a:gd name="connsiteY1559" fmla="*/ 148678 h 1192291"/>
                <a:gd name="connsiteX1560" fmla="*/ 636383 w 1086145"/>
                <a:gd name="connsiteY1560" fmla="*/ 151078 h 1192291"/>
                <a:gd name="connsiteX1561" fmla="*/ 634659 w 1086145"/>
                <a:gd name="connsiteY1561" fmla="*/ 146059 h 1192291"/>
                <a:gd name="connsiteX1562" fmla="*/ 632582 w 1086145"/>
                <a:gd name="connsiteY1562" fmla="*/ 150907 h 1192291"/>
                <a:gd name="connsiteX1563" fmla="*/ 632525 w 1086145"/>
                <a:gd name="connsiteY1563" fmla="*/ 155793 h 1192291"/>
                <a:gd name="connsiteX1564" fmla="*/ 630649 w 1086145"/>
                <a:gd name="connsiteY1564" fmla="*/ 151259 h 1192291"/>
                <a:gd name="connsiteX1565" fmla="*/ 627991 w 1086145"/>
                <a:gd name="connsiteY1565" fmla="*/ 146678 h 1192291"/>
                <a:gd name="connsiteX1566" fmla="*/ 627601 w 1086145"/>
                <a:gd name="connsiteY1566" fmla="*/ 152126 h 1192291"/>
                <a:gd name="connsiteX1567" fmla="*/ 631125 w 1086145"/>
                <a:gd name="connsiteY1567" fmla="*/ 157565 h 1192291"/>
                <a:gd name="connsiteX1568" fmla="*/ 626772 w 1086145"/>
                <a:gd name="connsiteY1568" fmla="*/ 153622 h 1192291"/>
                <a:gd name="connsiteX1569" fmla="*/ 622962 w 1086145"/>
                <a:gd name="connsiteY1569" fmla="*/ 150764 h 1192291"/>
                <a:gd name="connsiteX1570" fmla="*/ 623200 w 1086145"/>
                <a:gd name="connsiteY1570" fmla="*/ 156022 h 1192291"/>
                <a:gd name="connsiteX1571" fmla="*/ 618428 w 1086145"/>
                <a:gd name="connsiteY1571" fmla="*/ 154631 h 1192291"/>
                <a:gd name="connsiteX1572" fmla="*/ 618352 w 1086145"/>
                <a:gd name="connsiteY1572" fmla="*/ 159718 h 1192291"/>
                <a:gd name="connsiteX1573" fmla="*/ 614228 w 1086145"/>
                <a:gd name="connsiteY1573" fmla="*/ 163451 h 1192291"/>
                <a:gd name="connsiteX1574" fmla="*/ 607398 w 1086145"/>
                <a:gd name="connsiteY1574" fmla="*/ 162432 h 1192291"/>
                <a:gd name="connsiteX1575" fmla="*/ 607922 w 1086145"/>
                <a:gd name="connsiteY1575" fmla="*/ 167509 h 1192291"/>
                <a:gd name="connsiteX1576" fmla="*/ 606903 w 1086145"/>
                <a:gd name="connsiteY1576" fmla="*/ 172472 h 1192291"/>
                <a:gd name="connsiteX1577" fmla="*/ 611866 w 1086145"/>
                <a:gd name="connsiteY1577" fmla="*/ 175805 h 1192291"/>
                <a:gd name="connsiteX1578" fmla="*/ 604817 w 1086145"/>
                <a:gd name="connsiteY1578" fmla="*/ 178063 h 1192291"/>
                <a:gd name="connsiteX1579" fmla="*/ 607484 w 1086145"/>
                <a:gd name="connsiteY1579" fmla="*/ 182016 h 1192291"/>
                <a:gd name="connsiteX1580" fmla="*/ 606141 w 1086145"/>
                <a:gd name="connsiteY1580" fmla="*/ 186654 h 1192291"/>
                <a:gd name="connsiteX1581" fmla="*/ 601522 w 1086145"/>
                <a:gd name="connsiteY1581" fmla="*/ 188407 h 1192291"/>
                <a:gd name="connsiteX1582" fmla="*/ 600636 w 1086145"/>
                <a:gd name="connsiteY1582" fmla="*/ 193798 h 1192291"/>
                <a:gd name="connsiteX1583" fmla="*/ 605417 w 1086145"/>
                <a:gd name="connsiteY1583" fmla="*/ 194541 h 1192291"/>
                <a:gd name="connsiteX1584" fmla="*/ 608903 w 1086145"/>
                <a:gd name="connsiteY1584" fmla="*/ 199342 h 1192291"/>
                <a:gd name="connsiteX1585" fmla="*/ 669120 w 1086145"/>
                <a:gd name="connsiteY1585" fmla="*/ 112340 h 1192291"/>
                <a:gd name="connsiteX1586" fmla="*/ 671359 w 1086145"/>
                <a:gd name="connsiteY1586" fmla="*/ 108092 h 1192291"/>
                <a:gd name="connsiteX1587" fmla="*/ 675597 w 1086145"/>
                <a:gd name="connsiteY1587" fmla="*/ 104463 h 1192291"/>
                <a:gd name="connsiteX1588" fmla="*/ 675245 w 1086145"/>
                <a:gd name="connsiteY1588" fmla="*/ 99491 h 1192291"/>
                <a:gd name="connsiteX1589" fmla="*/ 669930 w 1086145"/>
                <a:gd name="connsiteY1589" fmla="*/ 101291 h 1192291"/>
                <a:gd name="connsiteX1590" fmla="*/ 668987 w 1086145"/>
                <a:gd name="connsiteY1590" fmla="*/ 106016 h 1192291"/>
                <a:gd name="connsiteX1591" fmla="*/ 669120 w 1086145"/>
                <a:gd name="connsiteY1591" fmla="*/ 112340 h 1192291"/>
                <a:gd name="connsiteX1592" fmla="*/ 14257 w 1086145"/>
                <a:gd name="connsiteY1592" fmla="*/ 928404 h 1192291"/>
                <a:gd name="connsiteX1593" fmla="*/ 15391 w 1086145"/>
                <a:gd name="connsiteY1593" fmla="*/ 923289 h 1192291"/>
                <a:gd name="connsiteX1594" fmla="*/ 14867 w 1086145"/>
                <a:gd name="connsiteY1594" fmla="*/ 916669 h 1192291"/>
                <a:gd name="connsiteX1595" fmla="*/ 14543 w 1086145"/>
                <a:gd name="connsiteY1595" fmla="*/ 911088 h 1192291"/>
                <a:gd name="connsiteX1596" fmla="*/ 12105 w 1086145"/>
                <a:gd name="connsiteY1596" fmla="*/ 916060 h 1192291"/>
                <a:gd name="connsiteX1597" fmla="*/ 11428 w 1086145"/>
                <a:gd name="connsiteY1597" fmla="*/ 921680 h 1192291"/>
                <a:gd name="connsiteX1598" fmla="*/ 13991 w 1086145"/>
                <a:gd name="connsiteY1598" fmla="*/ 927318 h 1192291"/>
                <a:gd name="connsiteX1599" fmla="*/ 536370 w 1086145"/>
                <a:gd name="connsiteY1599" fmla="*/ 233270 h 1192291"/>
                <a:gd name="connsiteX1600" fmla="*/ 540771 w 1086145"/>
                <a:gd name="connsiteY1600" fmla="*/ 229279 h 1192291"/>
                <a:gd name="connsiteX1601" fmla="*/ 545514 w 1086145"/>
                <a:gd name="connsiteY1601" fmla="*/ 228479 h 1192291"/>
                <a:gd name="connsiteX1602" fmla="*/ 549667 w 1086145"/>
                <a:gd name="connsiteY1602" fmla="*/ 225040 h 1192291"/>
                <a:gd name="connsiteX1603" fmla="*/ 549315 w 1086145"/>
                <a:gd name="connsiteY1603" fmla="*/ 219716 h 1192291"/>
                <a:gd name="connsiteX1604" fmla="*/ 549467 w 1086145"/>
                <a:gd name="connsiteY1604" fmla="*/ 214820 h 1192291"/>
                <a:gd name="connsiteX1605" fmla="*/ 550553 w 1086145"/>
                <a:gd name="connsiteY1605" fmla="*/ 209886 h 1192291"/>
                <a:gd name="connsiteX1606" fmla="*/ 548553 w 1086145"/>
                <a:gd name="connsiteY1606" fmla="*/ 203132 h 1192291"/>
                <a:gd name="connsiteX1607" fmla="*/ 545171 w 1086145"/>
                <a:gd name="connsiteY1607" fmla="*/ 198227 h 1192291"/>
                <a:gd name="connsiteX1608" fmla="*/ 544038 w 1086145"/>
                <a:gd name="connsiteY1608" fmla="*/ 193541 h 1192291"/>
                <a:gd name="connsiteX1609" fmla="*/ 538771 w 1086145"/>
                <a:gd name="connsiteY1609" fmla="*/ 193789 h 1192291"/>
                <a:gd name="connsiteX1610" fmla="*/ 538895 w 1086145"/>
                <a:gd name="connsiteY1610" fmla="*/ 199761 h 1192291"/>
                <a:gd name="connsiteX1611" fmla="*/ 538818 w 1086145"/>
                <a:gd name="connsiteY1611" fmla="*/ 204828 h 1192291"/>
                <a:gd name="connsiteX1612" fmla="*/ 535456 w 1086145"/>
                <a:gd name="connsiteY1612" fmla="*/ 208209 h 1192291"/>
                <a:gd name="connsiteX1613" fmla="*/ 532961 w 1086145"/>
                <a:gd name="connsiteY1613" fmla="*/ 213524 h 1192291"/>
                <a:gd name="connsiteX1614" fmla="*/ 528017 w 1086145"/>
                <a:gd name="connsiteY1614" fmla="*/ 213772 h 1192291"/>
                <a:gd name="connsiteX1615" fmla="*/ 526474 w 1086145"/>
                <a:gd name="connsiteY1615" fmla="*/ 208914 h 1192291"/>
                <a:gd name="connsiteX1616" fmla="*/ 523207 w 1086145"/>
                <a:gd name="connsiteY1616" fmla="*/ 212705 h 1192291"/>
                <a:gd name="connsiteX1617" fmla="*/ 518539 w 1086145"/>
                <a:gd name="connsiteY1617" fmla="*/ 210600 h 1192291"/>
                <a:gd name="connsiteX1618" fmla="*/ 519292 w 1086145"/>
                <a:gd name="connsiteY1618" fmla="*/ 215925 h 1192291"/>
                <a:gd name="connsiteX1619" fmla="*/ 515091 w 1086145"/>
                <a:gd name="connsiteY1619" fmla="*/ 219487 h 1192291"/>
                <a:gd name="connsiteX1620" fmla="*/ 514663 w 1086145"/>
                <a:gd name="connsiteY1620" fmla="*/ 228802 h 1192291"/>
                <a:gd name="connsiteX1621" fmla="*/ 519625 w 1086145"/>
                <a:gd name="connsiteY1621" fmla="*/ 230050 h 1192291"/>
                <a:gd name="connsiteX1622" fmla="*/ 523197 w 1086145"/>
                <a:gd name="connsiteY1622" fmla="*/ 226888 h 1192291"/>
                <a:gd name="connsiteX1623" fmla="*/ 528703 w 1086145"/>
                <a:gd name="connsiteY1623" fmla="*/ 224192 h 1192291"/>
                <a:gd name="connsiteX1624" fmla="*/ 533246 w 1086145"/>
                <a:gd name="connsiteY1624" fmla="*/ 221763 h 1192291"/>
                <a:gd name="connsiteX1625" fmla="*/ 537275 w 1086145"/>
                <a:gd name="connsiteY1625" fmla="*/ 218782 h 1192291"/>
                <a:gd name="connsiteX1626" fmla="*/ 536113 w 1086145"/>
                <a:gd name="connsiteY1626" fmla="*/ 223964 h 1192291"/>
                <a:gd name="connsiteX1627" fmla="*/ 532055 w 1086145"/>
                <a:gd name="connsiteY1627" fmla="*/ 226964 h 1192291"/>
                <a:gd name="connsiteX1628" fmla="*/ 529674 w 1086145"/>
                <a:gd name="connsiteY1628" fmla="*/ 231412 h 1192291"/>
                <a:gd name="connsiteX1629" fmla="*/ 535018 w 1086145"/>
                <a:gd name="connsiteY1629" fmla="*/ 232889 h 1192291"/>
                <a:gd name="connsiteX1630" fmla="*/ 530932 w 1086145"/>
                <a:gd name="connsiteY1630" fmla="*/ 240785 h 1192291"/>
                <a:gd name="connsiteX1631" fmla="*/ 534723 w 1086145"/>
                <a:gd name="connsiteY1631" fmla="*/ 236603 h 1192291"/>
                <a:gd name="connsiteX1632" fmla="*/ 529408 w 1086145"/>
                <a:gd name="connsiteY1632" fmla="*/ 234613 h 1192291"/>
                <a:gd name="connsiteX1633" fmla="*/ 524826 w 1086145"/>
                <a:gd name="connsiteY1633" fmla="*/ 233279 h 1192291"/>
                <a:gd name="connsiteX1634" fmla="*/ 524769 w 1086145"/>
                <a:gd name="connsiteY1634" fmla="*/ 238289 h 1192291"/>
                <a:gd name="connsiteX1635" fmla="*/ 529741 w 1086145"/>
                <a:gd name="connsiteY1635" fmla="*/ 240042 h 1192291"/>
                <a:gd name="connsiteX1636" fmla="*/ 769790 w 1086145"/>
                <a:gd name="connsiteY1636" fmla="*/ 85623 h 1192291"/>
                <a:gd name="connsiteX1637" fmla="*/ 773362 w 1086145"/>
                <a:gd name="connsiteY1637" fmla="*/ 80936 h 1192291"/>
                <a:gd name="connsiteX1638" fmla="*/ 770409 w 1086145"/>
                <a:gd name="connsiteY1638" fmla="*/ 77183 h 1192291"/>
                <a:gd name="connsiteX1639" fmla="*/ 769885 w 1086145"/>
                <a:gd name="connsiteY1639" fmla="*/ 82975 h 1192291"/>
                <a:gd name="connsiteX1640" fmla="*/ 838761 w 1086145"/>
                <a:gd name="connsiteY1640" fmla="*/ 63829 h 1192291"/>
                <a:gd name="connsiteX1641" fmla="*/ 844333 w 1086145"/>
                <a:gd name="connsiteY1641" fmla="*/ 61991 h 1192291"/>
                <a:gd name="connsiteX1642" fmla="*/ 847028 w 1086145"/>
                <a:gd name="connsiteY1642" fmla="*/ 57010 h 1192291"/>
                <a:gd name="connsiteX1643" fmla="*/ 849858 w 1086145"/>
                <a:gd name="connsiteY1643" fmla="*/ 52999 h 1192291"/>
                <a:gd name="connsiteX1644" fmla="*/ 847333 w 1086145"/>
                <a:gd name="connsiteY1644" fmla="*/ 47408 h 1192291"/>
                <a:gd name="connsiteX1645" fmla="*/ 839427 w 1086145"/>
                <a:gd name="connsiteY1645" fmla="*/ 45037 h 1192291"/>
                <a:gd name="connsiteX1646" fmla="*/ 835579 w 1086145"/>
                <a:gd name="connsiteY1646" fmla="*/ 42122 h 1192291"/>
                <a:gd name="connsiteX1647" fmla="*/ 833703 w 1086145"/>
                <a:gd name="connsiteY1647" fmla="*/ 48485 h 1192291"/>
                <a:gd name="connsiteX1648" fmla="*/ 833122 w 1086145"/>
                <a:gd name="connsiteY1648" fmla="*/ 53295 h 1192291"/>
                <a:gd name="connsiteX1649" fmla="*/ 835551 w 1086145"/>
                <a:gd name="connsiteY1649" fmla="*/ 57410 h 1192291"/>
                <a:gd name="connsiteX1650" fmla="*/ 837037 w 1086145"/>
                <a:gd name="connsiteY1650" fmla="*/ 61953 h 1192291"/>
                <a:gd name="connsiteX1651" fmla="*/ 503890 w 1086145"/>
                <a:gd name="connsiteY1651" fmla="*/ 269017 h 1192291"/>
                <a:gd name="connsiteX1652" fmla="*/ 508462 w 1086145"/>
                <a:gd name="connsiteY1652" fmla="*/ 267503 h 1192291"/>
                <a:gd name="connsiteX1653" fmla="*/ 514206 w 1086145"/>
                <a:gd name="connsiteY1653" fmla="*/ 265369 h 1192291"/>
                <a:gd name="connsiteX1654" fmla="*/ 519940 w 1086145"/>
                <a:gd name="connsiteY1654" fmla="*/ 265112 h 1192291"/>
                <a:gd name="connsiteX1655" fmla="*/ 521730 w 1086145"/>
                <a:gd name="connsiteY1655" fmla="*/ 260587 h 1192291"/>
                <a:gd name="connsiteX1656" fmla="*/ 523293 w 1086145"/>
                <a:gd name="connsiteY1656" fmla="*/ 255568 h 1192291"/>
                <a:gd name="connsiteX1657" fmla="*/ 522969 w 1086145"/>
                <a:gd name="connsiteY1657" fmla="*/ 261683 h 1192291"/>
                <a:gd name="connsiteX1658" fmla="*/ 527436 w 1086145"/>
                <a:gd name="connsiteY1658" fmla="*/ 258473 h 1192291"/>
                <a:gd name="connsiteX1659" fmla="*/ 531665 w 1086145"/>
                <a:gd name="connsiteY1659" fmla="*/ 254977 h 1192291"/>
                <a:gd name="connsiteX1660" fmla="*/ 532427 w 1086145"/>
                <a:gd name="connsiteY1660" fmla="*/ 260159 h 1192291"/>
                <a:gd name="connsiteX1661" fmla="*/ 537475 w 1086145"/>
                <a:gd name="connsiteY1661" fmla="*/ 257901 h 1192291"/>
                <a:gd name="connsiteX1662" fmla="*/ 541495 w 1086145"/>
                <a:gd name="connsiteY1662" fmla="*/ 254996 h 1192291"/>
                <a:gd name="connsiteX1663" fmla="*/ 544857 w 1086145"/>
                <a:gd name="connsiteY1663" fmla="*/ 251167 h 1192291"/>
                <a:gd name="connsiteX1664" fmla="*/ 549543 w 1086145"/>
                <a:gd name="connsiteY1664" fmla="*/ 247652 h 1192291"/>
                <a:gd name="connsiteX1665" fmla="*/ 546800 w 1086145"/>
                <a:gd name="connsiteY1665" fmla="*/ 252767 h 1192291"/>
                <a:gd name="connsiteX1666" fmla="*/ 550105 w 1086145"/>
                <a:gd name="connsiteY1666" fmla="*/ 256873 h 1192291"/>
                <a:gd name="connsiteX1667" fmla="*/ 556325 w 1086145"/>
                <a:gd name="connsiteY1667" fmla="*/ 259311 h 1192291"/>
                <a:gd name="connsiteX1668" fmla="*/ 558783 w 1086145"/>
                <a:gd name="connsiteY1668" fmla="*/ 253520 h 1192291"/>
                <a:gd name="connsiteX1669" fmla="*/ 561897 w 1086145"/>
                <a:gd name="connsiteY1669" fmla="*/ 249091 h 1192291"/>
                <a:gd name="connsiteX1670" fmla="*/ 564288 w 1086145"/>
                <a:gd name="connsiteY1670" fmla="*/ 255225 h 1192291"/>
                <a:gd name="connsiteX1671" fmla="*/ 568841 w 1086145"/>
                <a:gd name="connsiteY1671" fmla="*/ 252386 h 1192291"/>
                <a:gd name="connsiteX1672" fmla="*/ 570746 w 1086145"/>
                <a:gd name="connsiteY1672" fmla="*/ 247300 h 1192291"/>
                <a:gd name="connsiteX1673" fmla="*/ 573499 w 1086145"/>
                <a:gd name="connsiteY1673" fmla="*/ 243252 h 1192291"/>
                <a:gd name="connsiteX1674" fmla="*/ 576728 w 1086145"/>
                <a:gd name="connsiteY1674" fmla="*/ 239118 h 1192291"/>
                <a:gd name="connsiteX1675" fmla="*/ 581538 w 1086145"/>
                <a:gd name="connsiteY1675" fmla="*/ 237680 h 1192291"/>
                <a:gd name="connsiteX1676" fmla="*/ 586967 w 1086145"/>
                <a:gd name="connsiteY1676" fmla="*/ 237718 h 1192291"/>
                <a:gd name="connsiteX1677" fmla="*/ 589825 w 1086145"/>
                <a:gd name="connsiteY1677" fmla="*/ 233670 h 1192291"/>
                <a:gd name="connsiteX1678" fmla="*/ 592168 w 1086145"/>
                <a:gd name="connsiteY1678" fmla="*/ 229441 h 1192291"/>
                <a:gd name="connsiteX1679" fmla="*/ 590939 w 1086145"/>
                <a:gd name="connsiteY1679" fmla="*/ 223849 h 1192291"/>
                <a:gd name="connsiteX1680" fmla="*/ 592853 w 1086145"/>
                <a:gd name="connsiteY1680" fmla="*/ 217715 h 1192291"/>
                <a:gd name="connsiteX1681" fmla="*/ 588453 w 1086145"/>
                <a:gd name="connsiteY1681" fmla="*/ 214429 h 1192291"/>
                <a:gd name="connsiteX1682" fmla="*/ 585186 w 1086145"/>
                <a:gd name="connsiteY1682" fmla="*/ 210267 h 1192291"/>
                <a:gd name="connsiteX1683" fmla="*/ 581090 w 1086145"/>
                <a:gd name="connsiteY1683" fmla="*/ 207657 h 1192291"/>
                <a:gd name="connsiteX1684" fmla="*/ 582528 w 1086145"/>
                <a:gd name="connsiteY1684" fmla="*/ 212743 h 1192291"/>
                <a:gd name="connsiteX1685" fmla="*/ 577804 w 1086145"/>
                <a:gd name="connsiteY1685" fmla="*/ 210753 h 1192291"/>
                <a:gd name="connsiteX1686" fmla="*/ 575623 w 1086145"/>
                <a:gd name="connsiteY1686" fmla="*/ 216649 h 1192291"/>
                <a:gd name="connsiteX1687" fmla="*/ 578719 w 1086145"/>
                <a:gd name="connsiteY1687" fmla="*/ 220725 h 1192291"/>
                <a:gd name="connsiteX1688" fmla="*/ 573451 w 1086145"/>
                <a:gd name="connsiteY1688" fmla="*/ 220754 h 1192291"/>
                <a:gd name="connsiteX1689" fmla="*/ 571937 w 1086145"/>
                <a:gd name="connsiteY1689" fmla="*/ 226583 h 1192291"/>
                <a:gd name="connsiteX1690" fmla="*/ 567241 w 1086145"/>
                <a:gd name="connsiteY1690" fmla="*/ 229650 h 1192291"/>
                <a:gd name="connsiteX1691" fmla="*/ 563126 w 1086145"/>
                <a:gd name="connsiteY1691" fmla="*/ 234136 h 1192291"/>
                <a:gd name="connsiteX1692" fmla="*/ 564784 w 1086145"/>
                <a:gd name="connsiteY1692" fmla="*/ 229422 h 1192291"/>
                <a:gd name="connsiteX1693" fmla="*/ 568536 w 1086145"/>
                <a:gd name="connsiteY1693" fmla="*/ 226373 h 1192291"/>
                <a:gd name="connsiteX1694" fmla="*/ 570775 w 1086145"/>
                <a:gd name="connsiteY1694" fmla="*/ 220401 h 1192291"/>
                <a:gd name="connsiteX1695" fmla="*/ 565584 w 1086145"/>
                <a:gd name="connsiteY1695" fmla="*/ 219868 h 1192291"/>
                <a:gd name="connsiteX1696" fmla="*/ 568041 w 1086145"/>
                <a:gd name="connsiteY1696" fmla="*/ 215105 h 1192291"/>
                <a:gd name="connsiteX1697" fmla="*/ 568984 w 1086145"/>
                <a:gd name="connsiteY1697" fmla="*/ 210114 h 1192291"/>
                <a:gd name="connsiteX1698" fmla="*/ 569718 w 1086145"/>
                <a:gd name="connsiteY1698" fmla="*/ 204552 h 1192291"/>
                <a:gd name="connsiteX1699" fmla="*/ 568908 w 1086145"/>
                <a:gd name="connsiteY1699" fmla="*/ 198656 h 1192291"/>
                <a:gd name="connsiteX1700" fmla="*/ 563050 w 1086145"/>
                <a:gd name="connsiteY1700" fmla="*/ 200227 h 1192291"/>
                <a:gd name="connsiteX1701" fmla="*/ 558907 w 1086145"/>
                <a:gd name="connsiteY1701" fmla="*/ 203314 h 1192291"/>
                <a:gd name="connsiteX1702" fmla="*/ 557125 w 1086145"/>
                <a:gd name="connsiteY1702" fmla="*/ 208000 h 1192291"/>
                <a:gd name="connsiteX1703" fmla="*/ 558307 w 1086145"/>
                <a:gd name="connsiteY1703" fmla="*/ 213039 h 1192291"/>
                <a:gd name="connsiteX1704" fmla="*/ 552906 w 1086145"/>
                <a:gd name="connsiteY1704" fmla="*/ 212048 h 1192291"/>
                <a:gd name="connsiteX1705" fmla="*/ 552687 w 1086145"/>
                <a:gd name="connsiteY1705" fmla="*/ 217096 h 1192291"/>
                <a:gd name="connsiteX1706" fmla="*/ 551515 w 1086145"/>
                <a:gd name="connsiteY1706" fmla="*/ 223116 h 1192291"/>
                <a:gd name="connsiteX1707" fmla="*/ 552191 w 1086145"/>
                <a:gd name="connsiteY1707" fmla="*/ 228526 h 1192291"/>
                <a:gd name="connsiteX1708" fmla="*/ 547591 w 1086145"/>
                <a:gd name="connsiteY1708" fmla="*/ 231889 h 1192291"/>
                <a:gd name="connsiteX1709" fmla="*/ 542419 w 1086145"/>
                <a:gd name="connsiteY1709" fmla="*/ 233746 h 1192291"/>
                <a:gd name="connsiteX1710" fmla="*/ 541619 w 1086145"/>
                <a:gd name="connsiteY1710" fmla="*/ 238489 h 1192291"/>
                <a:gd name="connsiteX1711" fmla="*/ 539018 w 1086145"/>
                <a:gd name="connsiteY1711" fmla="*/ 242547 h 1192291"/>
                <a:gd name="connsiteX1712" fmla="*/ 534123 w 1086145"/>
                <a:gd name="connsiteY1712" fmla="*/ 244052 h 1192291"/>
                <a:gd name="connsiteX1713" fmla="*/ 529160 w 1086145"/>
                <a:gd name="connsiteY1713" fmla="*/ 247100 h 1192291"/>
                <a:gd name="connsiteX1714" fmla="*/ 524559 w 1086145"/>
                <a:gd name="connsiteY1714" fmla="*/ 245805 h 1192291"/>
                <a:gd name="connsiteX1715" fmla="*/ 519073 w 1086145"/>
                <a:gd name="connsiteY1715" fmla="*/ 245595 h 1192291"/>
                <a:gd name="connsiteX1716" fmla="*/ 514891 w 1086145"/>
                <a:gd name="connsiteY1716" fmla="*/ 248491 h 1192291"/>
                <a:gd name="connsiteX1717" fmla="*/ 512025 w 1086145"/>
                <a:gd name="connsiteY1717" fmla="*/ 254596 h 1192291"/>
                <a:gd name="connsiteX1718" fmla="*/ 507910 w 1086145"/>
                <a:gd name="connsiteY1718" fmla="*/ 258740 h 1192291"/>
                <a:gd name="connsiteX1719" fmla="*/ 504128 w 1086145"/>
                <a:gd name="connsiteY1719" fmla="*/ 262911 h 1192291"/>
                <a:gd name="connsiteX1720" fmla="*/ 503786 w 1086145"/>
                <a:gd name="connsiteY1720" fmla="*/ 268188 h 1192291"/>
                <a:gd name="connsiteX1721" fmla="*/ 591644 w 1086145"/>
                <a:gd name="connsiteY1721" fmla="*/ 210114 h 1192291"/>
                <a:gd name="connsiteX1722" fmla="*/ 594987 w 1086145"/>
                <a:gd name="connsiteY1722" fmla="*/ 204371 h 1192291"/>
                <a:gd name="connsiteX1723" fmla="*/ 589825 w 1086145"/>
                <a:gd name="connsiteY1723" fmla="*/ 203628 h 1192291"/>
                <a:gd name="connsiteX1724" fmla="*/ 585338 w 1086145"/>
                <a:gd name="connsiteY1724" fmla="*/ 201313 h 1192291"/>
                <a:gd name="connsiteX1725" fmla="*/ 586100 w 1086145"/>
                <a:gd name="connsiteY1725" fmla="*/ 206485 h 1192291"/>
                <a:gd name="connsiteX1726" fmla="*/ 590263 w 1086145"/>
                <a:gd name="connsiteY1726" fmla="*/ 209190 h 1192291"/>
                <a:gd name="connsiteX1727" fmla="*/ 600893 w 1086145"/>
                <a:gd name="connsiteY1727" fmla="*/ 223297 h 1192291"/>
                <a:gd name="connsiteX1728" fmla="*/ 605798 w 1086145"/>
                <a:gd name="connsiteY1728" fmla="*/ 221678 h 1192291"/>
                <a:gd name="connsiteX1729" fmla="*/ 611989 w 1086145"/>
                <a:gd name="connsiteY1729" fmla="*/ 221830 h 1192291"/>
                <a:gd name="connsiteX1730" fmla="*/ 610247 w 1086145"/>
                <a:gd name="connsiteY1730" fmla="*/ 216639 h 1192291"/>
                <a:gd name="connsiteX1731" fmla="*/ 607903 w 1086145"/>
                <a:gd name="connsiteY1731" fmla="*/ 211219 h 1192291"/>
                <a:gd name="connsiteX1732" fmla="*/ 604684 w 1086145"/>
                <a:gd name="connsiteY1732" fmla="*/ 214810 h 1192291"/>
                <a:gd name="connsiteX1733" fmla="*/ 602245 w 1086145"/>
                <a:gd name="connsiteY1733" fmla="*/ 220278 h 1192291"/>
                <a:gd name="connsiteX1734" fmla="*/ 80228 w 1086145"/>
                <a:gd name="connsiteY1734" fmla="*/ 773699 h 1192291"/>
                <a:gd name="connsiteX1735" fmla="*/ 85571 w 1086145"/>
                <a:gd name="connsiteY1735" fmla="*/ 774404 h 1192291"/>
                <a:gd name="connsiteX1736" fmla="*/ 90038 w 1086145"/>
                <a:gd name="connsiteY1736" fmla="*/ 771756 h 1192291"/>
                <a:gd name="connsiteX1737" fmla="*/ 88724 w 1086145"/>
                <a:gd name="connsiteY1737" fmla="*/ 766250 h 1192291"/>
                <a:gd name="connsiteX1738" fmla="*/ 83285 w 1086145"/>
                <a:gd name="connsiteY1738" fmla="*/ 765251 h 1192291"/>
                <a:gd name="connsiteX1739" fmla="*/ 80723 w 1086145"/>
                <a:gd name="connsiteY1739" fmla="*/ 769518 h 1192291"/>
                <a:gd name="connsiteX1740" fmla="*/ 175239 w 1086145"/>
                <a:gd name="connsiteY1740" fmla="*/ 720712 h 1192291"/>
                <a:gd name="connsiteX1741" fmla="*/ 179812 w 1086145"/>
                <a:gd name="connsiteY1741" fmla="*/ 717644 h 1192291"/>
                <a:gd name="connsiteX1742" fmla="*/ 183145 w 1086145"/>
                <a:gd name="connsiteY1742" fmla="*/ 713977 h 1192291"/>
                <a:gd name="connsiteX1743" fmla="*/ 183707 w 1086145"/>
                <a:gd name="connsiteY1743" fmla="*/ 707672 h 1192291"/>
                <a:gd name="connsiteX1744" fmla="*/ 180154 w 1086145"/>
                <a:gd name="connsiteY1744" fmla="*/ 711301 h 1192291"/>
                <a:gd name="connsiteX1745" fmla="*/ 175382 w 1086145"/>
                <a:gd name="connsiteY1745" fmla="*/ 710739 h 1192291"/>
                <a:gd name="connsiteX1746" fmla="*/ 171439 w 1086145"/>
                <a:gd name="connsiteY1746" fmla="*/ 713968 h 1192291"/>
                <a:gd name="connsiteX1747" fmla="*/ 173944 w 1086145"/>
                <a:gd name="connsiteY1747" fmla="*/ 718502 h 1192291"/>
                <a:gd name="connsiteX1748" fmla="*/ 224560 w 1086145"/>
                <a:gd name="connsiteY1748" fmla="*/ 684012 h 1192291"/>
                <a:gd name="connsiteX1749" fmla="*/ 228637 w 1086145"/>
                <a:gd name="connsiteY1749" fmla="*/ 681468 h 1192291"/>
                <a:gd name="connsiteX1750" fmla="*/ 233580 w 1086145"/>
                <a:gd name="connsiteY1750" fmla="*/ 680335 h 1192291"/>
                <a:gd name="connsiteX1751" fmla="*/ 240086 w 1086145"/>
                <a:gd name="connsiteY1751" fmla="*/ 680392 h 1192291"/>
                <a:gd name="connsiteX1752" fmla="*/ 245915 w 1086145"/>
                <a:gd name="connsiteY1752" fmla="*/ 679316 h 1192291"/>
                <a:gd name="connsiteX1753" fmla="*/ 251802 w 1086145"/>
                <a:gd name="connsiteY1753" fmla="*/ 677563 h 1192291"/>
                <a:gd name="connsiteX1754" fmla="*/ 256364 w 1086145"/>
                <a:gd name="connsiteY1754" fmla="*/ 675458 h 1192291"/>
                <a:gd name="connsiteX1755" fmla="*/ 252897 w 1086145"/>
                <a:gd name="connsiteY1755" fmla="*/ 670782 h 1192291"/>
                <a:gd name="connsiteX1756" fmla="*/ 247906 w 1086145"/>
                <a:gd name="connsiteY1756" fmla="*/ 669781 h 1192291"/>
                <a:gd name="connsiteX1757" fmla="*/ 245591 w 1086145"/>
                <a:gd name="connsiteY1757" fmla="*/ 665419 h 1192291"/>
                <a:gd name="connsiteX1758" fmla="*/ 240514 w 1086145"/>
                <a:gd name="connsiteY1758" fmla="*/ 663199 h 1192291"/>
                <a:gd name="connsiteX1759" fmla="*/ 233590 w 1086145"/>
                <a:gd name="connsiteY1759" fmla="*/ 664809 h 1192291"/>
                <a:gd name="connsiteX1760" fmla="*/ 229056 w 1086145"/>
                <a:gd name="connsiteY1760" fmla="*/ 668772 h 1192291"/>
                <a:gd name="connsiteX1761" fmla="*/ 223027 w 1086145"/>
                <a:gd name="connsiteY1761" fmla="*/ 670905 h 1192291"/>
                <a:gd name="connsiteX1762" fmla="*/ 218016 w 1086145"/>
                <a:gd name="connsiteY1762" fmla="*/ 672515 h 1192291"/>
                <a:gd name="connsiteX1763" fmla="*/ 217330 w 1086145"/>
                <a:gd name="connsiteY1763" fmla="*/ 680002 h 1192291"/>
                <a:gd name="connsiteX1764" fmla="*/ 222055 w 1086145"/>
                <a:gd name="connsiteY1764" fmla="*/ 682021 h 1192291"/>
                <a:gd name="connsiteX1765" fmla="*/ 14457 w 1086145"/>
                <a:gd name="connsiteY1765" fmla="*/ 981344 h 1192291"/>
                <a:gd name="connsiteX1766" fmla="*/ 19220 w 1086145"/>
                <a:gd name="connsiteY1766" fmla="*/ 980773 h 1192291"/>
                <a:gd name="connsiteX1767" fmla="*/ 23221 w 1086145"/>
                <a:gd name="connsiteY1767" fmla="*/ 977039 h 1192291"/>
                <a:gd name="connsiteX1768" fmla="*/ 23335 w 1086145"/>
                <a:gd name="connsiteY1768" fmla="*/ 971409 h 1192291"/>
                <a:gd name="connsiteX1769" fmla="*/ 19211 w 1086145"/>
                <a:gd name="connsiteY1769" fmla="*/ 974000 h 1192291"/>
                <a:gd name="connsiteX1770" fmla="*/ 14067 w 1086145"/>
                <a:gd name="connsiteY1770" fmla="*/ 975582 h 1192291"/>
                <a:gd name="connsiteX1771" fmla="*/ 14000 w 1086145"/>
                <a:gd name="connsiteY1771" fmla="*/ 980649 h 1192291"/>
                <a:gd name="connsiteX1772" fmla="*/ 201881 w 1086145"/>
                <a:gd name="connsiteY1772" fmla="*/ 689755 h 1192291"/>
                <a:gd name="connsiteX1773" fmla="*/ 206653 w 1086145"/>
                <a:gd name="connsiteY1773" fmla="*/ 689527 h 1192291"/>
                <a:gd name="connsiteX1774" fmla="*/ 211425 w 1086145"/>
                <a:gd name="connsiteY1774" fmla="*/ 687022 h 1192291"/>
                <a:gd name="connsiteX1775" fmla="*/ 210796 w 1086145"/>
                <a:gd name="connsiteY1775" fmla="*/ 681993 h 1192291"/>
                <a:gd name="connsiteX1776" fmla="*/ 208930 w 1086145"/>
                <a:gd name="connsiteY1776" fmla="*/ 676601 h 1192291"/>
                <a:gd name="connsiteX1777" fmla="*/ 203377 w 1086145"/>
                <a:gd name="connsiteY1777" fmla="*/ 676173 h 1192291"/>
                <a:gd name="connsiteX1778" fmla="*/ 198423 w 1086145"/>
                <a:gd name="connsiteY1778" fmla="*/ 677658 h 1192291"/>
                <a:gd name="connsiteX1779" fmla="*/ 193832 w 1086145"/>
                <a:gd name="connsiteY1779" fmla="*/ 679640 h 1192291"/>
                <a:gd name="connsiteX1780" fmla="*/ 192366 w 1086145"/>
                <a:gd name="connsiteY1780" fmla="*/ 685202 h 1192291"/>
                <a:gd name="connsiteX1781" fmla="*/ 197137 w 1086145"/>
                <a:gd name="connsiteY1781" fmla="*/ 685450 h 1192291"/>
                <a:gd name="connsiteX1782" fmla="*/ 201072 w 1086145"/>
                <a:gd name="connsiteY1782" fmla="*/ 689155 h 1192291"/>
                <a:gd name="connsiteX1783" fmla="*/ 92343 w 1086145"/>
                <a:gd name="connsiteY1783" fmla="*/ 772042 h 1192291"/>
                <a:gd name="connsiteX1784" fmla="*/ 96553 w 1086145"/>
                <a:gd name="connsiteY1784" fmla="*/ 768689 h 1192291"/>
                <a:gd name="connsiteX1785" fmla="*/ 100944 w 1086145"/>
                <a:gd name="connsiteY1785" fmla="*/ 766336 h 1192291"/>
                <a:gd name="connsiteX1786" fmla="*/ 101916 w 1086145"/>
                <a:gd name="connsiteY1786" fmla="*/ 761612 h 1192291"/>
                <a:gd name="connsiteX1787" fmla="*/ 99916 w 1086145"/>
                <a:gd name="connsiteY1787" fmla="*/ 757135 h 1192291"/>
                <a:gd name="connsiteX1788" fmla="*/ 94801 w 1086145"/>
                <a:gd name="connsiteY1788" fmla="*/ 758316 h 1192291"/>
                <a:gd name="connsiteX1789" fmla="*/ 92219 w 1086145"/>
                <a:gd name="connsiteY1789" fmla="*/ 765022 h 1192291"/>
                <a:gd name="connsiteX1790" fmla="*/ 92601 w 1086145"/>
                <a:gd name="connsiteY1790" fmla="*/ 771366 h 1192291"/>
                <a:gd name="connsiteX1791" fmla="*/ 13534 w 1086145"/>
                <a:gd name="connsiteY1791" fmla="*/ 960894 h 1192291"/>
                <a:gd name="connsiteX1792" fmla="*/ 18630 w 1086145"/>
                <a:gd name="connsiteY1792" fmla="*/ 959494 h 1192291"/>
                <a:gd name="connsiteX1793" fmla="*/ 20630 w 1086145"/>
                <a:gd name="connsiteY1793" fmla="*/ 954798 h 1192291"/>
                <a:gd name="connsiteX1794" fmla="*/ 23249 w 1086145"/>
                <a:gd name="connsiteY1794" fmla="*/ 941187 h 1192291"/>
                <a:gd name="connsiteX1795" fmla="*/ 19049 w 1086145"/>
                <a:gd name="connsiteY1795" fmla="*/ 938863 h 1192291"/>
                <a:gd name="connsiteX1796" fmla="*/ 17953 w 1086145"/>
                <a:gd name="connsiteY1796" fmla="*/ 934167 h 1192291"/>
                <a:gd name="connsiteX1797" fmla="*/ 16991 w 1086145"/>
                <a:gd name="connsiteY1797" fmla="*/ 929176 h 1192291"/>
                <a:gd name="connsiteX1798" fmla="*/ 15429 w 1086145"/>
                <a:gd name="connsiteY1798" fmla="*/ 934148 h 1192291"/>
                <a:gd name="connsiteX1799" fmla="*/ 15448 w 1086145"/>
                <a:gd name="connsiteY1799" fmla="*/ 940653 h 1192291"/>
                <a:gd name="connsiteX1800" fmla="*/ 12362 w 1086145"/>
                <a:gd name="connsiteY1800" fmla="*/ 944311 h 1192291"/>
                <a:gd name="connsiteX1801" fmla="*/ 12667 w 1086145"/>
                <a:gd name="connsiteY1801" fmla="*/ 949083 h 1192291"/>
                <a:gd name="connsiteX1802" fmla="*/ 13238 w 1086145"/>
                <a:gd name="connsiteY1802" fmla="*/ 954141 h 1192291"/>
                <a:gd name="connsiteX1803" fmla="*/ 13648 w 1086145"/>
                <a:gd name="connsiteY1803" fmla="*/ 959770 h 1192291"/>
                <a:gd name="connsiteX1804" fmla="*/ 8990 w 1086145"/>
                <a:gd name="connsiteY1804" fmla="*/ 1019120 h 1192291"/>
                <a:gd name="connsiteX1805" fmla="*/ 12495 w 1086145"/>
                <a:gd name="connsiteY1805" fmla="*/ 1015644 h 1192291"/>
                <a:gd name="connsiteX1806" fmla="*/ 14324 w 1086145"/>
                <a:gd name="connsiteY1806" fmla="*/ 1010405 h 1192291"/>
                <a:gd name="connsiteX1807" fmla="*/ 15210 w 1086145"/>
                <a:gd name="connsiteY1807" fmla="*/ 1005671 h 1192291"/>
                <a:gd name="connsiteX1808" fmla="*/ 19897 w 1086145"/>
                <a:gd name="connsiteY1808" fmla="*/ 1006852 h 1192291"/>
                <a:gd name="connsiteX1809" fmla="*/ 19011 w 1086145"/>
                <a:gd name="connsiteY1809" fmla="*/ 1001185 h 1192291"/>
                <a:gd name="connsiteX1810" fmla="*/ 17115 w 1086145"/>
                <a:gd name="connsiteY1810" fmla="*/ 995308 h 1192291"/>
                <a:gd name="connsiteX1811" fmla="*/ 12648 w 1086145"/>
                <a:gd name="connsiteY1811" fmla="*/ 991936 h 1192291"/>
                <a:gd name="connsiteX1812" fmla="*/ 12619 w 1086145"/>
                <a:gd name="connsiteY1812" fmla="*/ 987002 h 1192291"/>
                <a:gd name="connsiteX1813" fmla="*/ 9571 w 1086145"/>
                <a:gd name="connsiteY1813" fmla="*/ 991422 h 1192291"/>
                <a:gd name="connsiteX1814" fmla="*/ 9495 w 1086145"/>
                <a:gd name="connsiteY1814" fmla="*/ 999489 h 1192291"/>
                <a:gd name="connsiteX1815" fmla="*/ 10781 w 1086145"/>
                <a:gd name="connsiteY1815" fmla="*/ 1004709 h 1192291"/>
                <a:gd name="connsiteX1816" fmla="*/ 8857 w 1086145"/>
                <a:gd name="connsiteY1816" fmla="*/ 1010805 h 1192291"/>
                <a:gd name="connsiteX1817" fmla="*/ 7923 w 1086145"/>
                <a:gd name="connsiteY1817" fmla="*/ 1017110 h 1192291"/>
                <a:gd name="connsiteX1818" fmla="*/ 23268 w 1086145"/>
                <a:gd name="connsiteY1818" fmla="*/ 1003871 h 1192291"/>
                <a:gd name="connsiteX1819" fmla="*/ 28221 w 1086145"/>
                <a:gd name="connsiteY1819" fmla="*/ 1002385 h 1192291"/>
                <a:gd name="connsiteX1820" fmla="*/ 29240 w 1086145"/>
                <a:gd name="connsiteY1820" fmla="*/ 997613 h 1192291"/>
                <a:gd name="connsiteX1821" fmla="*/ 29269 w 1086145"/>
                <a:gd name="connsiteY1821" fmla="*/ 992565 h 1192291"/>
                <a:gd name="connsiteX1822" fmla="*/ 27107 w 1086145"/>
                <a:gd name="connsiteY1822" fmla="*/ 987945 h 1192291"/>
                <a:gd name="connsiteX1823" fmla="*/ 24068 w 1086145"/>
                <a:gd name="connsiteY1823" fmla="*/ 982563 h 1192291"/>
                <a:gd name="connsiteX1824" fmla="*/ 20544 w 1086145"/>
                <a:gd name="connsiteY1824" fmla="*/ 986383 h 1192291"/>
                <a:gd name="connsiteX1825" fmla="*/ 19220 w 1086145"/>
                <a:gd name="connsiteY1825" fmla="*/ 991355 h 1192291"/>
                <a:gd name="connsiteX1826" fmla="*/ 20106 w 1086145"/>
                <a:gd name="connsiteY1826" fmla="*/ 996070 h 1192291"/>
                <a:gd name="connsiteX1827" fmla="*/ 22192 w 1086145"/>
                <a:gd name="connsiteY1827" fmla="*/ 1000670 h 1192291"/>
                <a:gd name="connsiteX1828" fmla="*/ 808947 w 1086145"/>
                <a:gd name="connsiteY1828" fmla="*/ 88490 h 1192291"/>
                <a:gd name="connsiteX1829" fmla="*/ 811776 w 1086145"/>
                <a:gd name="connsiteY1829" fmla="*/ 84156 h 1192291"/>
                <a:gd name="connsiteX1830" fmla="*/ 809252 w 1086145"/>
                <a:gd name="connsiteY1830" fmla="*/ 79841 h 1192291"/>
                <a:gd name="connsiteX1831" fmla="*/ 806223 w 1086145"/>
                <a:gd name="connsiteY1831" fmla="*/ 75574 h 1192291"/>
                <a:gd name="connsiteX1832" fmla="*/ 801508 w 1086145"/>
                <a:gd name="connsiteY1832" fmla="*/ 76345 h 1192291"/>
                <a:gd name="connsiteX1833" fmla="*/ 796822 w 1086145"/>
                <a:gd name="connsiteY1833" fmla="*/ 79041 h 1192291"/>
                <a:gd name="connsiteX1834" fmla="*/ 791707 w 1086145"/>
                <a:gd name="connsiteY1834" fmla="*/ 79727 h 1192291"/>
                <a:gd name="connsiteX1835" fmla="*/ 796927 w 1086145"/>
                <a:gd name="connsiteY1835" fmla="*/ 84480 h 1192291"/>
                <a:gd name="connsiteX1836" fmla="*/ 801375 w 1086145"/>
                <a:gd name="connsiteY1836" fmla="*/ 86804 h 1192291"/>
                <a:gd name="connsiteX1837" fmla="*/ 806528 w 1086145"/>
                <a:gd name="connsiteY1837" fmla="*/ 87613 h 1192291"/>
                <a:gd name="connsiteX1838" fmla="*/ 818654 w 1086145"/>
                <a:gd name="connsiteY1838" fmla="*/ 85299 h 1192291"/>
                <a:gd name="connsiteX1839" fmla="*/ 823235 w 1086145"/>
                <a:gd name="connsiteY1839" fmla="*/ 82727 h 1192291"/>
                <a:gd name="connsiteX1840" fmla="*/ 826730 w 1086145"/>
                <a:gd name="connsiteY1840" fmla="*/ 77993 h 1192291"/>
                <a:gd name="connsiteX1841" fmla="*/ 830255 w 1086145"/>
                <a:gd name="connsiteY1841" fmla="*/ 74469 h 1192291"/>
                <a:gd name="connsiteX1842" fmla="*/ 833036 w 1086145"/>
                <a:gd name="connsiteY1842" fmla="*/ 70573 h 1192291"/>
                <a:gd name="connsiteX1843" fmla="*/ 834313 w 1086145"/>
                <a:gd name="connsiteY1843" fmla="*/ 64649 h 1192291"/>
                <a:gd name="connsiteX1844" fmla="*/ 831341 w 1086145"/>
                <a:gd name="connsiteY1844" fmla="*/ 60867 h 1192291"/>
                <a:gd name="connsiteX1845" fmla="*/ 827464 w 1086145"/>
                <a:gd name="connsiteY1845" fmla="*/ 57067 h 1192291"/>
                <a:gd name="connsiteX1846" fmla="*/ 823216 w 1086145"/>
                <a:gd name="connsiteY1846" fmla="*/ 60019 h 1192291"/>
                <a:gd name="connsiteX1847" fmla="*/ 822139 w 1086145"/>
                <a:gd name="connsiteY1847" fmla="*/ 65868 h 1192291"/>
                <a:gd name="connsiteX1848" fmla="*/ 820034 w 1086145"/>
                <a:gd name="connsiteY1848" fmla="*/ 61258 h 1192291"/>
                <a:gd name="connsiteX1849" fmla="*/ 818053 w 1086145"/>
                <a:gd name="connsiteY1849" fmla="*/ 65858 h 1192291"/>
                <a:gd name="connsiteX1850" fmla="*/ 813214 w 1086145"/>
                <a:gd name="connsiteY1850" fmla="*/ 65487 h 1192291"/>
                <a:gd name="connsiteX1851" fmla="*/ 809690 w 1086145"/>
                <a:gd name="connsiteY1851" fmla="*/ 69421 h 1192291"/>
                <a:gd name="connsiteX1852" fmla="*/ 807633 w 1086145"/>
                <a:gd name="connsiteY1852" fmla="*/ 73897 h 1192291"/>
                <a:gd name="connsiteX1853" fmla="*/ 809214 w 1086145"/>
                <a:gd name="connsiteY1853" fmla="*/ 78574 h 1192291"/>
                <a:gd name="connsiteX1854" fmla="*/ 813529 w 1086145"/>
                <a:gd name="connsiteY1854" fmla="*/ 82108 h 1192291"/>
                <a:gd name="connsiteX1855" fmla="*/ 818187 w 1086145"/>
                <a:gd name="connsiteY1855" fmla="*/ 85175 h 1192291"/>
                <a:gd name="connsiteX1856" fmla="*/ 983769 w 1086145"/>
                <a:gd name="connsiteY1856" fmla="*/ 28396 h 1192291"/>
                <a:gd name="connsiteX1857" fmla="*/ 987074 w 1086145"/>
                <a:gd name="connsiteY1857" fmla="*/ 24872 h 1192291"/>
                <a:gd name="connsiteX1858" fmla="*/ 989294 w 1086145"/>
                <a:gd name="connsiteY1858" fmla="*/ 20634 h 1192291"/>
                <a:gd name="connsiteX1859" fmla="*/ 990865 w 1086145"/>
                <a:gd name="connsiteY1859" fmla="*/ 14480 h 1192291"/>
                <a:gd name="connsiteX1860" fmla="*/ 991180 w 1086145"/>
                <a:gd name="connsiteY1860" fmla="*/ 9489 h 1192291"/>
                <a:gd name="connsiteX1861" fmla="*/ 986741 w 1086145"/>
                <a:gd name="connsiteY1861" fmla="*/ 7594 h 1192291"/>
                <a:gd name="connsiteX1862" fmla="*/ 981864 w 1086145"/>
                <a:gd name="connsiteY1862" fmla="*/ 8965 h 1192291"/>
                <a:gd name="connsiteX1863" fmla="*/ 981045 w 1086145"/>
                <a:gd name="connsiteY1863" fmla="*/ 3536 h 1192291"/>
                <a:gd name="connsiteX1864" fmla="*/ 977950 w 1086145"/>
                <a:gd name="connsiteY1864" fmla="*/ -131 h 1192291"/>
                <a:gd name="connsiteX1865" fmla="*/ 975521 w 1086145"/>
                <a:gd name="connsiteY1865" fmla="*/ 4089 h 1192291"/>
                <a:gd name="connsiteX1866" fmla="*/ 970977 w 1086145"/>
                <a:gd name="connsiteY1866" fmla="*/ 2546 h 1192291"/>
                <a:gd name="connsiteX1867" fmla="*/ 967243 w 1086145"/>
                <a:gd name="connsiteY1867" fmla="*/ 5765 h 1192291"/>
                <a:gd name="connsiteX1868" fmla="*/ 963643 w 1086145"/>
                <a:gd name="connsiteY1868" fmla="*/ 1250 h 1192291"/>
                <a:gd name="connsiteX1869" fmla="*/ 958928 w 1086145"/>
                <a:gd name="connsiteY1869" fmla="*/ 374 h 1192291"/>
                <a:gd name="connsiteX1870" fmla="*/ 957195 w 1086145"/>
                <a:gd name="connsiteY1870" fmla="*/ 5822 h 1192291"/>
                <a:gd name="connsiteX1871" fmla="*/ 959214 w 1086145"/>
                <a:gd name="connsiteY1871" fmla="*/ 11604 h 1192291"/>
                <a:gd name="connsiteX1872" fmla="*/ 954651 w 1086145"/>
                <a:gd name="connsiteY1872" fmla="*/ 8718 h 1192291"/>
                <a:gd name="connsiteX1873" fmla="*/ 949384 w 1086145"/>
                <a:gd name="connsiteY1873" fmla="*/ 7689 h 1192291"/>
                <a:gd name="connsiteX1874" fmla="*/ 950555 w 1086145"/>
                <a:gd name="connsiteY1874" fmla="*/ 12375 h 1192291"/>
                <a:gd name="connsiteX1875" fmla="*/ 946298 w 1086145"/>
                <a:gd name="connsiteY1875" fmla="*/ 14738 h 1192291"/>
                <a:gd name="connsiteX1876" fmla="*/ 947793 w 1086145"/>
                <a:gd name="connsiteY1876" fmla="*/ 20433 h 1192291"/>
                <a:gd name="connsiteX1877" fmla="*/ 952575 w 1086145"/>
                <a:gd name="connsiteY1877" fmla="*/ 22148 h 1192291"/>
                <a:gd name="connsiteX1878" fmla="*/ 957385 w 1086145"/>
                <a:gd name="connsiteY1878" fmla="*/ 23253 h 1192291"/>
                <a:gd name="connsiteX1879" fmla="*/ 959919 w 1086145"/>
                <a:gd name="connsiteY1879" fmla="*/ 27368 h 1192291"/>
                <a:gd name="connsiteX1880" fmla="*/ 966472 w 1086145"/>
                <a:gd name="connsiteY1880" fmla="*/ 28092 h 1192291"/>
                <a:gd name="connsiteX1881" fmla="*/ 974120 w 1086145"/>
                <a:gd name="connsiteY1881" fmla="*/ 28053 h 1192291"/>
                <a:gd name="connsiteX1882" fmla="*/ 979093 w 1086145"/>
                <a:gd name="connsiteY1882" fmla="*/ 27653 h 1192291"/>
                <a:gd name="connsiteX1883" fmla="*/ 1042757 w 1086145"/>
                <a:gd name="connsiteY1883" fmla="*/ 113826 h 1192291"/>
                <a:gd name="connsiteX1884" fmla="*/ 1047434 w 1086145"/>
                <a:gd name="connsiteY1884" fmla="*/ 112159 h 1192291"/>
                <a:gd name="connsiteX1885" fmla="*/ 1051949 w 1086145"/>
                <a:gd name="connsiteY1885" fmla="*/ 109769 h 1192291"/>
                <a:gd name="connsiteX1886" fmla="*/ 1049492 w 1086145"/>
                <a:gd name="connsiteY1886" fmla="*/ 102158 h 1192291"/>
                <a:gd name="connsiteX1887" fmla="*/ 1044110 w 1086145"/>
                <a:gd name="connsiteY1887" fmla="*/ 100929 h 1192291"/>
                <a:gd name="connsiteX1888" fmla="*/ 1044367 w 1086145"/>
                <a:gd name="connsiteY1888" fmla="*/ 106835 h 1192291"/>
                <a:gd name="connsiteX1889" fmla="*/ 1043272 w 1086145"/>
                <a:gd name="connsiteY1889" fmla="*/ 112426 h 1192291"/>
                <a:gd name="connsiteX1890" fmla="*/ 553553 w 1086145"/>
                <a:gd name="connsiteY1890" fmla="*/ 206809 h 1192291"/>
                <a:gd name="connsiteX1891" fmla="*/ 556773 w 1086145"/>
                <a:gd name="connsiteY1891" fmla="*/ 202161 h 1192291"/>
                <a:gd name="connsiteX1892" fmla="*/ 559002 w 1086145"/>
                <a:gd name="connsiteY1892" fmla="*/ 197303 h 1192291"/>
                <a:gd name="connsiteX1893" fmla="*/ 563450 w 1086145"/>
                <a:gd name="connsiteY1893" fmla="*/ 195055 h 1192291"/>
                <a:gd name="connsiteX1894" fmla="*/ 568184 w 1086145"/>
                <a:gd name="connsiteY1894" fmla="*/ 193293 h 1192291"/>
                <a:gd name="connsiteX1895" fmla="*/ 571584 w 1086145"/>
                <a:gd name="connsiteY1895" fmla="*/ 188321 h 1192291"/>
                <a:gd name="connsiteX1896" fmla="*/ 575671 w 1086145"/>
                <a:gd name="connsiteY1896" fmla="*/ 184454 h 1192291"/>
                <a:gd name="connsiteX1897" fmla="*/ 577452 w 1086145"/>
                <a:gd name="connsiteY1897" fmla="*/ 178806 h 1192291"/>
                <a:gd name="connsiteX1898" fmla="*/ 578643 w 1086145"/>
                <a:gd name="connsiteY1898" fmla="*/ 174129 h 1192291"/>
                <a:gd name="connsiteX1899" fmla="*/ 574852 w 1086145"/>
                <a:gd name="connsiteY1899" fmla="*/ 169424 h 1192291"/>
                <a:gd name="connsiteX1900" fmla="*/ 571127 w 1086145"/>
                <a:gd name="connsiteY1900" fmla="*/ 172510 h 1192291"/>
                <a:gd name="connsiteX1901" fmla="*/ 569155 w 1086145"/>
                <a:gd name="connsiteY1901" fmla="*/ 176929 h 1192291"/>
                <a:gd name="connsiteX1902" fmla="*/ 567603 w 1086145"/>
                <a:gd name="connsiteY1902" fmla="*/ 181435 h 1192291"/>
                <a:gd name="connsiteX1903" fmla="*/ 562021 w 1086145"/>
                <a:gd name="connsiteY1903" fmla="*/ 183016 h 1192291"/>
                <a:gd name="connsiteX1904" fmla="*/ 558297 w 1086145"/>
                <a:gd name="connsiteY1904" fmla="*/ 187026 h 1192291"/>
                <a:gd name="connsiteX1905" fmla="*/ 556649 w 1086145"/>
                <a:gd name="connsiteY1905" fmla="*/ 191855 h 1192291"/>
                <a:gd name="connsiteX1906" fmla="*/ 553630 w 1086145"/>
                <a:gd name="connsiteY1906" fmla="*/ 195589 h 1192291"/>
                <a:gd name="connsiteX1907" fmla="*/ 552991 w 1086145"/>
                <a:gd name="connsiteY1907" fmla="*/ 200828 h 1192291"/>
                <a:gd name="connsiteX1908" fmla="*/ 552658 w 1086145"/>
                <a:gd name="connsiteY1908" fmla="*/ 205647 h 1192291"/>
                <a:gd name="connsiteX1909" fmla="*/ 845704 w 1086145"/>
                <a:gd name="connsiteY1909" fmla="*/ 26720 h 1192291"/>
                <a:gd name="connsiteX1910" fmla="*/ 850667 w 1086145"/>
                <a:gd name="connsiteY1910" fmla="*/ 25186 h 1192291"/>
                <a:gd name="connsiteX1911" fmla="*/ 848333 w 1086145"/>
                <a:gd name="connsiteY1911" fmla="*/ 20976 h 1192291"/>
                <a:gd name="connsiteX1912" fmla="*/ 846676 w 1086145"/>
                <a:gd name="connsiteY1912" fmla="*/ 15776 h 1192291"/>
                <a:gd name="connsiteX1913" fmla="*/ 841704 w 1086145"/>
                <a:gd name="connsiteY1913" fmla="*/ 16138 h 1192291"/>
                <a:gd name="connsiteX1914" fmla="*/ 841199 w 1086145"/>
                <a:gd name="connsiteY1914" fmla="*/ 21176 h 1192291"/>
                <a:gd name="connsiteX1915" fmla="*/ 843523 w 1086145"/>
                <a:gd name="connsiteY1915" fmla="*/ 25444 h 1192291"/>
                <a:gd name="connsiteX1916" fmla="*/ 899121 w 1086145"/>
                <a:gd name="connsiteY1916" fmla="*/ 21234 h 1192291"/>
                <a:gd name="connsiteX1917" fmla="*/ 901368 w 1086145"/>
                <a:gd name="connsiteY1917" fmla="*/ 16566 h 1192291"/>
                <a:gd name="connsiteX1918" fmla="*/ 906312 w 1086145"/>
                <a:gd name="connsiteY1918" fmla="*/ 17528 h 1192291"/>
                <a:gd name="connsiteX1919" fmla="*/ 912046 w 1086145"/>
                <a:gd name="connsiteY1919" fmla="*/ 16481 h 1192291"/>
                <a:gd name="connsiteX1920" fmla="*/ 915360 w 1086145"/>
                <a:gd name="connsiteY1920" fmla="*/ 11223 h 1192291"/>
                <a:gd name="connsiteX1921" fmla="*/ 910693 w 1086145"/>
                <a:gd name="connsiteY1921" fmla="*/ 12823 h 1192291"/>
                <a:gd name="connsiteX1922" fmla="*/ 905540 w 1086145"/>
                <a:gd name="connsiteY1922" fmla="*/ 10575 h 1192291"/>
                <a:gd name="connsiteX1923" fmla="*/ 908836 w 1086145"/>
                <a:gd name="connsiteY1923" fmla="*/ 6765 h 1192291"/>
                <a:gd name="connsiteX1924" fmla="*/ 904883 w 1086145"/>
                <a:gd name="connsiteY1924" fmla="*/ 3441 h 1192291"/>
                <a:gd name="connsiteX1925" fmla="*/ 899378 w 1086145"/>
                <a:gd name="connsiteY1925" fmla="*/ 593 h 1192291"/>
                <a:gd name="connsiteX1926" fmla="*/ 894263 w 1086145"/>
                <a:gd name="connsiteY1926" fmla="*/ 1526 h 1192291"/>
                <a:gd name="connsiteX1927" fmla="*/ 898101 w 1086145"/>
                <a:gd name="connsiteY1927" fmla="*/ 5813 h 1192291"/>
                <a:gd name="connsiteX1928" fmla="*/ 892425 w 1086145"/>
                <a:gd name="connsiteY1928" fmla="*/ 6041 h 1192291"/>
                <a:gd name="connsiteX1929" fmla="*/ 887528 w 1086145"/>
                <a:gd name="connsiteY1929" fmla="*/ 6498 h 1192291"/>
                <a:gd name="connsiteX1930" fmla="*/ 884538 w 1086145"/>
                <a:gd name="connsiteY1930" fmla="*/ 10537 h 1192291"/>
                <a:gd name="connsiteX1931" fmla="*/ 885766 w 1086145"/>
                <a:gd name="connsiteY1931" fmla="*/ 15623 h 1192291"/>
                <a:gd name="connsiteX1932" fmla="*/ 890757 w 1086145"/>
                <a:gd name="connsiteY1932" fmla="*/ 13537 h 1192291"/>
                <a:gd name="connsiteX1933" fmla="*/ 892206 w 1086145"/>
                <a:gd name="connsiteY1933" fmla="*/ 18452 h 1192291"/>
                <a:gd name="connsiteX1934" fmla="*/ 896901 w 1086145"/>
                <a:gd name="connsiteY1934" fmla="*/ 20224 h 1192291"/>
                <a:gd name="connsiteX1935" fmla="*/ 146988 w 1086145"/>
                <a:gd name="connsiteY1935" fmla="*/ 731827 h 1192291"/>
                <a:gd name="connsiteX1936" fmla="*/ 149693 w 1086145"/>
                <a:gd name="connsiteY1936" fmla="*/ 726969 h 1192291"/>
                <a:gd name="connsiteX1937" fmla="*/ 144969 w 1086145"/>
                <a:gd name="connsiteY1937" fmla="*/ 725122 h 1192291"/>
                <a:gd name="connsiteX1938" fmla="*/ 144893 w 1086145"/>
                <a:gd name="connsiteY1938" fmla="*/ 730322 h 1192291"/>
                <a:gd name="connsiteX1939" fmla="*/ 24316 w 1086145"/>
                <a:gd name="connsiteY1939" fmla="*/ 1071250 h 1192291"/>
                <a:gd name="connsiteX1940" fmla="*/ 26287 w 1086145"/>
                <a:gd name="connsiteY1940" fmla="*/ 1066888 h 1192291"/>
                <a:gd name="connsiteX1941" fmla="*/ 24306 w 1086145"/>
                <a:gd name="connsiteY1941" fmla="*/ 1071222 h 1192291"/>
                <a:gd name="connsiteX1942" fmla="*/ 36603 w 1086145"/>
                <a:gd name="connsiteY1942" fmla="*/ 1059011 h 1192291"/>
                <a:gd name="connsiteX1943" fmla="*/ 42175 w 1086145"/>
                <a:gd name="connsiteY1943" fmla="*/ 1057316 h 1192291"/>
                <a:gd name="connsiteX1944" fmla="*/ 39946 w 1086145"/>
                <a:gd name="connsiteY1944" fmla="*/ 1052810 h 1192291"/>
                <a:gd name="connsiteX1945" fmla="*/ 36851 w 1086145"/>
                <a:gd name="connsiteY1945" fmla="*/ 1057954 h 1192291"/>
                <a:gd name="connsiteX1946" fmla="*/ 30402 w 1086145"/>
                <a:gd name="connsiteY1946" fmla="*/ 1065478 h 1192291"/>
                <a:gd name="connsiteX1947" fmla="*/ 31841 w 1086145"/>
                <a:gd name="connsiteY1947" fmla="*/ 1060821 h 1192291"/>
                <a:gd name="connsiteX1948" fmla="*/ 27288 w 1086145"/>
                <a:gd name="connsiteY1948" fmla="*/ 1063183 h 1192291"/>
                <a:gd name="connsiteX1949" fmla="*/ 390838 w 1086145"/>
                <a:gd name="connsiteY1949" fmla="*/ 500398 h 1192291"/>
                <a:gd name="connsiteX1950" fmla="*/ 394114 w 1086145"/>
                <a:gd name="connsiteY1950" fmla="*/ 496722 h 1192291"/>
                <a:gd name="connsiteX1951" fmla="*/ 399296 w 1086145"/>
                <a:gd name="connsiteY1951" fmla="*/ 493283 h 1192291"/>
                <a:gd name="connsiteX1952" fmla="*/ 397239 w 1086145"/>
                <a:gd name="connsiteY1952" fmla="*/ 488873 h 1192291"/>
                <a:gd name="connsiteX1953" fmla="*/ 391495 w 1086145"/>
                <a:gd name="connsiteY1953" fmla="*/ 488244 h 1192291"/>
                <a:gd name="connsiteX1954" fmla="*/ 388971 w 1086145"/>
                <a:gd name="connsiteY1954" fmla="*/ 492692 h 1192291"/>
                <a:gd name="connsiteX1955" fmla="*/ 386180 w 1086145"/>
                <a:gd name="connsiteY1955" fmla="*/ 497836 h 1192291"/>
                <a:gd name="connsiteX1956" fmla="*/ 390686 w 1086145"/>
                <a:gd name="connsiteY1956" fmla="*/ 499836 h 1192291"/>
                <a:gd name="connsiteX1957" fmla="*/ 784839 w 1086145"/>
                <a:gd name="connsiteY1957" fmla="*/ 67973 h 1192291"/>
                <a:gd name="connsiteX1958" fmla="*/ 789250 w 1086145"/>
                <a:gd name="connsiteY1958" fmla="*/ 66049 h 1192291"/>
                <a:gd name="connsiteX1959" fmla="*/ 794022 w 1086145"/>
                <a:gd name="connsiteY1959" fmla="*/ 66506 h 1192291"/>
                <a:gd name="connsiteX1960" fmla="*/ 798946 w 1086145"/>
                <a:gd name="connsiteY1960" fmla="*/ 65106 h 1192291"/>
                <a:gd name="connsiteX1961" fmla="*/ 801460 w 1086145"/>
                <a:gd name="connsiteY1961" fmla="*/ 60477 h 1192291"/>
                <a:gd name="connsiteX1962" fmla="*/ 802956 w 1086145"/>
                <a:gd name="connsiteY1962" fmla="*/ 65011 h 1192291"/>
                <a:gd name="connsiteX1963" fmla="*/ 808062 w 1086145"/>
                <a:gd name="connsiteY1963" fmla="*/ 62963 h 1192291"/>
                <a:gd name="connsiteX1964" fmla="*/ 811605 w 1086145"/>
                <a:gd name="connsiteY1964" fmla="*/ 59743 h 1192291"/>
                <a:gd name="connsiteX1965" fmla="*/ 815862 w 1086145"/>
                <a:gd name="connsiteY1965" fmla="*/ 56762 h 1192291"/>
                <a:gd name="connsiteX1966" fmla="*/ 817901 w 1086145"/>
                <a:gd name="connsiteY1966" fmla="*/ 52352 h 1192291"/>
                <a:gd name="connsiteX1967" fmla="*/ 818444 w 1086145"/>
                <a:gd name="connsiteY1967" fmla="*/ 47103 h 1192291"/>
                <a:gd name="connsiteX1968" fmla="*/ 823492 w 1086145"/>
                <a:gd name="connsiteY1968" fmla="*/ 46637 h 1192291"/>
                <a:gd name="connsiteX1969" fmla="*/ 823654 w 1086145"/>
                <a:gd name="connsiteY1969" fmla="*/ 41760 h 1192291"/>
                <a:gd name="connsiteX1970" fmla="*/ 828226 w 1086145"/>
                <a:gd name="connsiteY1970" fmla="*/ 37826 h 1192291"/>
                <a:gd name="connsiteX1971" fmla="*/ 825226 w 1086145"/>
                <a:gd name="connsiteY1971" fmla="*/ 34111 h 1192291"/>
                <a:gd name="connsiteX1972" fmla="*/ 822130 w 1086145"/>
                <a:gd name="connsiteY1972" fmla="*/ 37941 h 1192291"/>
                <a:gd name="connsiteX1973" fmla="*/ 816701 w 1086145"/>
                <a:gd name="connsiteY1973" fmla="*/ 36998 h 1192291"/>
                <a:gd name="connsiteX1974" fmla="*/ 812853 w 1086145"/>
                <a:gd name="connsiteY1974" fmla="*/ 40160 h 1192291"/>
                <a:gd name="connsiteX1975" fmla="*/ 814853 w 1086145"/>
                <a:gd name="connsiteY1975" fmla="*/ 44627 h 1192291"/>
                <a:gd name="connsiteX1976" fmla="*/ 812176 w 1086145"/>
                <a:gd name="connsiteY1976" fmla="*/ 49228 h 1192291"/>
                <a:gd name="connsiteX1977" fmla="*/ 810176 w 1086145"/>
                <a:gd name="connsiteY1977" fmla="*/ 44760 h 1192291"/>
                <a:gd name="connsiteX1978" fmla="*/ 805881 w 1086145"/>
                <a:gd name="connsiteY1978" fmla="*/ 41646 h 1192291"/>
                <a:gd name="connsiteX1979" fmla="*/ 803432 w 1086145"/>
                <a:gd name="connsiteY1979" fmla="*/ 46227 h 1192291"/>
                <a:gd name="connsiteX1980" fmla="*/ 805566 w 1086145"/>
                <a:gd name="connsiteY1980" fmla="*/ 50504 h 1192291"/>
                <a:gd name="connsiteX1981" fmla="*/ 800604 w 1086145"/>
                <a:gd name="connsiteY1981" fmla="*/ 50532 h 1192291"/>
                <a:gd name="connsiteX1982" fmla="*/ 798955 w 1086145"/>
                <a:gd name="connsiteY1982" fmla="*/ 46008 h 1192291"/>
                <a:gd name="connsiteX1983" fmla="*/ 793945 w 1086145"/>
                <a:gd name="connsiteY1983" fmla="*/ 47323 h 1192291"/>
                <a:gd name="connsiteX1984" fmla="*/ 792498 w 1086145"/>
                <a:gd name="connsiteY1984" fmla="*/ 52704 h 1192291"/>
                <a:gd name="connsiteX1985" fmla="*/ 787507 w 1086145"/>
                <a:gd name="connsiteY1985" fmla="*/ 50304 h 1192291"/>
                <a:gd name="connsiteX1986" fmla="*/ 782487 w 1086145"/>
                <a:gd name="connsiteY1986" fmla="*/ 51942 h 1192291"/>
                <a:gd name="connsiteX1987" fmla="*/ 778019 w 1086145"/>
                <a:gd name="connsiteY1987" fmla="*/ 53847 h 1192291"/>
                <a:gd name="connsiteX1988" fmla="*/ 780201 w 1086145"/>
                <a:gd name="connsiteY1988" fmla="*/ 58343 h 1192291"/>
                <a:gd name="connsiteX1989" fmla="*/ 785468 w 1086145"/>
                <a:gd name="connsiteY1989" fmla="*/ 57210 h 1192291"/>
                <a:gd name="connsiteX1990" fmla="*/ 785554 w 1086145"/>
                <a:gd name="connsiteY1990" fmla="*/ 62077 h 1192291"/>
                <a:gd name="connsiteX1991" fmla="*/ 783763 w 1086145"/>
                <a:gd name="connsiteY1991" fmla="*/ 66811 h 1192291"/>
                <a:gd name="connsiteX1992" fmla="*/ 130634 w 1086145"/>
                <a:gd name="connsiteY1992" fmla="*/ 739771 h 1192291"/>
                <a:gd name="connsiteX1993" fmla="*/ 136063 w 1086145"/>
                <a:gd name="connsiteY1993" fmla="*/ 740838 h 1192291"/>
                <a:gd name="connsiteX1994" fmla="*/ 140902 w 1086145"/>
                <a:gd name="connsiteY1994" fmla="*/ 740266 h 1192291"/>
                <a:gd name="connsiteX1995" fmla="*/ 145998 w 1086145"/>
                <a:gd name="connsiteY1995" fmla="*/ 739638 h 1192291"/>
                <a:gd name="connsiteX1996" fmla="*/ 143198 w 1086145"/>
                <a:gd name="connsiteY1996" fmla="*/ 735266 h 1192291"/>
                <a:gd name="connsiteX1997" fmla="*/ 138749 w 1086145"/>
                <a:gd name="connsiteY1997" fmla="*/ 733475 h 1192291"/>
                <a:gd name="connsiteX1998" fmla="*/ 135635 w 1086145"/>
                <a:gd name="connsiteY1998" fmla="*/ 737095 h 1192291"/>
                <a:gd name="connsiteX1999" fmla="*/ 130634 w 1086145"/>
                <a:gd name="connsiteY1999" fmla="*/ 739771 h 1192291"/>
                <a:gd name="connsiteX2000" fmla="*/ 437101 w 1086145"/>
                <a:gd name="connsiteY2000" fmla="*/ 432885 h 1192291"/>
                <a:gd name="connsiteX2001" fmla="*/ 440053 w 1086145"/>
                <a:gd name="connsiteY2001" fmla="*/ 428475 h 1192291"/>
                <a:gd name="connsiteX2002" fmla="*/ 441930 w 1086145"/>
                <a:gd name="connsiteY2002" fmla="*/ 422998 h 1192291"/>
                <a:gd name="connsiteX2003" fmla="*/ 436434 w 1086145"/>
                <a:gd name="connsiteY2003" fmla="*/ 424027 h 1192291"/>
                <a:gd name="connsiteX2004" fmla="*/ 434996 w 1086145"/>
                <a:gd name="connsiteY2004" fmla="*/ 428875 h 1192291"/>
                <a:gd name="connsiteX2005" fmla="*/ 433129 w 1086145"/>
                <a:gd name="connsiteY2005" fmla="*/ 443944 h 1192291"/>
                <a:gd name="connsiteX2006" fmla="*/ 436348 w 1086145"/>
                <a:gd name="connsiteY2006" fmla="*/ 439629 h 1192291"/>
                <a:gd name="connsiteX2007" fmla="*/ 433548 w 1086145"/>
                <a:gd name="connsiteY2007" fmla="*/ 435200 h 1192291"/>
                <a:gd name="connsiteX2008" fmla="*/ 431510 w 1086145"/>
                <a:gd name="connsiteY2008" fmla="*/ 440572 h 1192291"/>
                <a:gd name="connsiteX2009" fmla="*/ 619362 w 1086145"/>
                <a:gd name="connsiteY2009" fmla="*/ 201028 h 1192291"/>
                <a:gd name="connsiteX2010" fmla="*/ 623963 w 1086145"/>
                <a:gd name="connsiteY2010" fmla="*/ 197789 h 1192291"/>
                <a:gd name="connsiteX2011" fmla="*/ 627229 w 1086145"/>
                <a:gd name="connsiteY2011" fmla="*/ 193407 h 1192291"/>
                <a:gd name="connsiteX2012" fmla="*/ 622229 w 1086145"/>
                <a:gd name="connsiteY2012" fmla="*/ 193265 h 1192291"/>
                <a:gd name="connsiteX2013" fmla="*/ 620029 w 1086145"/>
                <a:gd name="connsiteY2013" fmla="*/ 197551 h 1192291"/>
                <a:gd name="connsiteX2014" fmla="*/ -11 w 1086145"/>
                <a:gd name="connsiteY2014" fmla="*/ 1058792 h 1192291"/>
                <a:gd name="connsiteX2015" fmla="*/ 5980 w 1086145"/>
                <a:gd name="connsiteY2015" fmla="*/ 1060097 h 1192291"/>
                <a:gd name="connsiteX2016" fmla="*/ 7895 w 1086145"/>
                <a:gd name="connsiteY2016" fmla="*/ 1054010 h 1192291"/>
                <a:gd name="connsiteX2017" fmla="*/ 9819 w 1086145"/>
                <a:gd name="connsiteY2017" fmla="*/ 1045743 h 1192291"/>
                <a:gd name="connsiteX2018" fmla="*/ 9495 w 1086145"/>
                <a:gd name="connsiteY2018" fmla="*/ 1040351 h 1192291"/>
                <a:gd name="connsiteX2019" fmla="*/ 8371 w 1086145"/>
                <a:gd name="connsiteY2019" fmla="*/ 1035694 h 1192291"/>
                <a:gd name="connsiteX2020" fmla="*/ 4380 w 1086145"/>
                <a:gd name="connsiteY2020" fmla="*/ 1040218 h 1192291"/>
                <a:gd name="connsiteX2021" fmla="*/ 2904 w 1086145"/>
                <a:gd name="connsiteY2021" fmla="*/ 1046143 h 1192291"/>
                <a:gd name="connsiteX2022" fmla="*/ 741 w 1086145"/>
                <a:gd name="connsiteY2022" fmla="*/ 1051172 h 1192291"/>
                <a:gd name="connsiteX2023" fmla="*/ 104 w 1086145"/>
                <a:gd name="connsiteY2023" fmla="*/ 1056668 h 1192291"/>
                <a:gd name="connsiteX2024" fmla="*/ 10057 w 1086145"/>
                <a:gd name="connsiteY2024" fmla="*/ 1060478 h 1192291"/>
                <a:gd name="connsiteX2025" fmla="*/ 13877 w 1086145"/>
                <a:gd name="connsiteY2025" fmla="*/ 1057458 h 1192291"/>
                <a:gd name="connsiteX2026" fmla="*/ 12191 w 1086145"/>
                <a:gd name="connsiteY2026" fmla="*/ 1052591 h 1192291"/>
                <a:gd name="connsiteX2027" fmla="*/ 9895 w 1086145"/>
                <a:gd name="connsiteY2027" fmla="*/ 1058316 h 1192291"/>
                <a:gd name="connsiteX2028" fmla="*/ 693466 w 1086145"/>
                <a:gd name="connsiteY2028" fmla="*/ 125704 h 1192291"/>
                <a:gd name="connsiteX2029" fmla="*/ 698314 w 1086145"/>
                <a:gd name="connsiteY2029" fmla="*/ 125142 h 1192291"/>
                <a:gd name="connsiteX2030" fmla="*/ 703344 w 1086145"/>
                <a:gd name="connsiteY2030" fmla="*/ 123904 h 1192291"/>
                <a:gd name="connsiteX2031" fmla="*/ 706134 w 1086145"/>
                <a:gd name="connsiteY2031" fmla="*/ 119398 h 1192291"/>
                <a:gd name="connsiteX2032" fmla="*/ 709306 w 1086145"/>
                <a:gd name="connsiteY2032" fmla="*/ 114922 h 1192291"/>
                <a:gd name="connsiteX2033" fmla="*/ 705058 w 1086145"/>
                <a:gd name="connsiteY2033" fmla="*/ 110911 h 1192291"/>
                <a:gd name="connsiteX2034" fmla="*/ 701362 w 1086145"/>
                <a:gd name="connsiteY2034" fmla="*/ 114798 h 1192291"/>
                <a:gd name="connsiteX2035" fmla="*/ 697486 w 1086145"/>
                <a:gd name="connsiteY2035" fmla="*/ 118408 h 1192291"/>
                <a:gd name="connsiteX2036" fmla="*/ 694695 w 1086145"/>
                <a:gd name="connsiteY2036" fmla="*/ 122703 h 1192291"/>
                <a:gd name="connsiteX2037" fmla="*/ 684113 w 1086145"/>
                <a:gd name="connsiteY2037" fmla="*/ 99062 h 1192291"/>
                <a:gd name="connsiteX2038" fmla="*/ 688351 w 1086145"/>
                <a:gd name="connsiteY2038" fmla="*/ 95300 h 1192291"/>
                <a:gd name="connsiteX2039" fmla="*/ 688027 w 1086145"/>
                <a:gd name="connsiteY2039" fmla="*/ 90499 h 1192291"/>
                <a:gd name="connsiteX2040" fmla="*/ 683751 w 1086145"/>
                <a:gd name="connsiteY2040" fmla="*/ 94500 h 1192291"/>
                <a:gd name="connsiteX2041" fmla="*/ 681979 w 1086145"/>
                <a:gd name="connsiteY2041" fmla="*/ 130676 h 1192291"/>
                <a:gd name="connsiteX2042" fmla="*/ 686856 w 1086145"/>
                <a:gd name="connsiteY2042" fmla="*/ 129219 h 1192291"/>
                <a:gd name="connsiteX2043" fmla="*/ 691361 w 1086145"/>
                <a:gd name="connsiteY2043" fmla="*/ 127418 h 1192291"/>
                <a:gd name="connsiteX2044" fmla="*/ 694028 w 1086145"/>
                <a:gd name="connsiteY2044" fmla="*/ 122694 h 1192291"/>
                <a:gd name="connsiteX2045" fmla="*/ 696314 w 1086145"/>
                <a:gd name="connsiteY2045" fmla="*/ 115979 h 1192291"/>
                <a:gd name="connsiteX2046" fmla="*/ 700448 w 1086145"/>
                <a:gd name="connsiteY2046" fmla="*/ 113445 h 1192291"/>
                <a:gd name="connsiteX2047" fmla="*/ 700629 w 1086145"/>
                <a:gd name="connsiteY2047" fmla="*/ 108625 h 1192291"/>
                <a:gd name="connsiteX2048" fmla="*/ 696238 w 1086145"/>
                <a:gd name="connsiteY2048" fmla="*/ 106044 h 1192291"/>
                <a:gd name="connsiteX2049" fmla="*/ 692466 w 1086145"/>
                <a:gd name="connsiteY2049" fmla="*/ 110169 h 1192291"/>
                <a:gd name="connsiteX2050" fmla="*/ 689742 w 1086145"/>
                <a:gd name="connsiteY2050" fmla="*/ 104549 h 1192291"/>
                <a:gd name="connsiteX2051" fmla="*/ 684808 w 1086145"/>
                <a:gd name="connsiteY2051" fmla="*/ 103358 h 1192291"/>
                <a:gd name="connsiteX2052" fmla="*/ 681798 w 1086145"/>
                <a:gd name="connsiteY2052" fmla="*/ 108492 h 1192291"/>
                <a:gd name="connsiteX2053" fmla="*/ 677007 w 1086145"/>
                <a:gd name="connsiteY2053" fmla="*/ 107025 h 1192291"/>
                <a:gd name="connsiteX2054" fmla="*/ 673950 w 1086145"/>
                <a:gd name="connsiteY2054" fmla="*/ 110692 h 1192291"/>
                <a:gd name="connsiteX2055" fmla="*/ 670111 w 1086145"/>
                <a:gd name="connsiteY2055" fmla="*/ 115312 h 1192291"/>
                <a:gd name="connsiteX2056" fmla="*/ 672207 w 1086145"/>
                <a:gd name="connsiteY2056" fmla="*/ 119760 h 1192291"/>
                <a:gd name="connsiteX2057" fmla="*/ 676588 w 1086145"/>
                <a:gd name="connsiteY2057" fmla="*/ 122675 h 1192291"/>
                <a:gd name="connsiteX2058" fmla="*/ 680103 w 1086145"/>
                <a:gd name="connsiteY2058" fmla="*/ 128009 h 1192291"/>
                <a:gd name="connsiteX2059" fmla="*/ 228341 w 1086145"/>
                <a:gd name="connsiteY2059" fmla="*/ 661847 h 1192291"/>
                <a:gd name="connsiteX2060" fmla="*/ 234018 w 1086145"/>
                <a:gd name="connsiteY2060" fmla="*/ 661114 h 1192291"/>
                <a:gd name="connsiteX2061" fmla="*/ 238990 w 1086145"/>
                <a:gd name="connsiteY2061" fmla="*/ 659171 h 1192291"/>
                <a:gd name="connsiteX2062" fmla="*/ 244619 w 1086145"/>
                <a:gd name="connsiteY2062" fmla="*/ 649388 h 1192291"/>
                <a:gd name="connsiteX2063" fmla="*/ 239648 w 1086145"/>
                <a:gd name="connsiteY2063" fmla="*/ 649712 h 1192291"/>
                <a:gd name="connsiteX2064" fmla="*/ 234885 w 1086145"/>
                <a:gd name="connsiteY2064" fmla="*/ 650627 h 1192291"/>
                <a:gd name="connsiteX2065" fmla="*/ 233085 w 1086145"/>
                <a:gd name="connsiteY2065" fmla="*/ 655608 h 1192291"/>
                <a:gd name="connsiteX2066" fmla="*/ 228322 w 1086145"/>
                <a:gd name="connsiteY2066" fmla="*/ 656284 h 1192291"/>
                <a:gd name="connsiteX2067" fmla="*/ 221426 w 1086145"/>
                <a:gd name="connsiteY2067" fmla="*/ 658552 h 1192291"/>
                <a:gd name="connsiteX2068" fmla="*/ 225655 w 1086145"/>
                <a:gd name="connsiteY2068" fmla="*/ 661009 h 1192291"/>
                <a:gd name="connsiteX2069" fmla="*/ 413031 w 1086145"/>
                <a:gd name="connsiteY2069" fmla="*/ 480863 h 1192291"/>
                <a:gd name="connsiteX2070" fmla="*/ 417441 w 1086145"/>
                <a:gd name="connsiteY2070" fmla="*/ 478596 h 1192291"/>
                <a:gd name="connsiteX2071" fmla="*/ 420613 w 1086145"/>
                <a:gd name="connsiteY2071" fmla="*/ 473490 h 1192291"/>
                <a:gd name="connsiteX2072" fmla="*/ 424461 w 1086145"/>
                <a:gd name="connsiteY2072" fmla="*/ 469785 h 1192291"/>
                <a:gd name="connsiteX2073" fmla="*/ 429081 w 1086145"/>
                <a:gd name="connsiteY2073" fmla="*/ 466870 h 1192291"/>
                <a:gd name="connsiteX2074" fmla="*/ 434415 w 1086145"/>
                <a:gd name="connsiteY2074" fmla="*/ 465041 h 1192291"/>
                <a:gd name="connsiteX2075" fmla="*/ 423128 w 1086145"/>
                <a:gd name="connsiteY2075" fmla="*/ 462584 h 1192291"/>
                <a:gd name="connsiteX2076" fmla="*/ 419108 w 1086145"/>
                <a:gd name="connsiteY2076" fmla="*/ 465289 h 1192291"/>
                <a:gd name="connsiteX2077" fmla="*/ 417079 w 1086145"/>
                <a:gd name="connsiteY2077" fmla="*/ 470023 h 1192291"/>
                <a:gd name="connsiteX2078" fmla="*/ 413660 w 1086145"/>
                <a:gd name="connsiteY2078" fmla="*/ 473976 h 1192291"/>
                <a:gd name="connsiteX2079" fmla="*/ 413031 w 1086145"/>
                <a:gd name="connsiteY2079" fmla="*/ 480863 h 119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</a:cxnLst>
              <a:rect l="l" t="t" r="r" b="b"/>
              <a:pathLst>
                <a:path w="1086145" h="1192291">
                  <a:moveTo>
                    <a:pt x="704411" y="106349"/>
                  </a:moveTo>
                  <a:lnTo>
                    <a:pt x="709535" y="105654"/>
                  </a:lnTo>
                  <a:lnTo>
                    <a:pt x="715717" y="103892"/>
                  </a:lnTo>
                  <a:lnTo>
                    <a:pt x="714783" y="99167"/>
                  </a:lnTo>
                  <a:lnTo>
                    <a:pt x="710544" y="96900"/>
                  </a:lnTo>
                  <a:lnTo>
                    <a:pt x="708202" y="92747"/>
                  </a:lnTo>
                  <a:lnTo>
                    <a:pt x="704201" y="89433"/>
                  </a:lnTo>
                  <a:lnTo>
                    <a:pt x="701896" y="84851"/>
                  </a:lnTo>
                  <a:lnTo>
                    <a:pt x="698257" y="88680"/>
                  </a:lnTo>
                  <a:lnTo>
                    <a:pt x="701582" y="95881"/>
                  </a:lnTo>
                  <a:lnTo>
                    <a:pt x="703648" y="100805"/>
                  </a:lnTo>
                  <a:lnTo>
                    <a:pt x="704363" y="106206"/>
                  </a:lnTo>
                  <a:close/>
                  <a:moveTo>
                    <a:pt x="731509" y="108578"/>
                  </a:moveTo>
                  <a:lnTo>
                    <a:pt x="735843" y="105339"/>
                  </a:lnTo>
                  <a:lnTo>
                    <a:pt x="740539" y="106759"/>
                  </a:lnTo>
                  <a:lnTo>
                    <a:pt x="739206" y="101444"/>
                  </a:lnTo>
                  <a:lnTo>
                    <a:pt x="740167" y="96243"/>
                  </a:lnTo>
                  <a:lnTo>
                    <a:pt x="739167" y="91109"/>
                  </a:lnTo>
                  <a:lnTo>
                    <a:pt x="734214" y="91023"/>
                  </a:lnTo>
                  <a:lnTo>
                    <a:pt x="729728" y="93081"/>
                  </a:lnTo>
                  <a:lnTo>
                    <a:pt x="726527" y="100091"/>
                  </a:lnTo>
                  <a:lnTo>
                    <a:pt x="726461" y="105073"/>
                  </a:lnTo>
                  <a:lnTo>
                    <a:pt x="730947" y="106692"/>
                  </a:lnTo>
                  <a:close/>
                  <a:moveTo>
                    <a:pt x="741034" y="117350"/>
                  </a:moveTo>
                  <a:lnTo>
                    <a:pt x="744892" y="114093"/>
                  </a:lnTo>
                  <a:lnTo>
                    <a:pt x="742758" y="109521"/>
                  </a:lnTo>
                  <a:lnTo>
                    <a:pt x="739043" y="113140"/>
                  </a:lnTo>
                  <a:close/>
                  <a:moveTo>
                    <a:pt x="185098" y="714187"/>
                  </a:moveTo>
                  <a:lnTo>
                    <a:pt x="191060" y="713368"/>
                  </a:lnTo>
                  <a:lnTo>
                    <a:pt x="193899" y="708139"/>
                  </a:lnTo>
                  <a:lnTo>
                    <a:pt x="189051" y="708729"/>
                  </a:lnTo>
                  <a:lnTo>
                    <a:pt x="185698" y="712310"/>
                  </a:lnTo>
                  <a:close/>
                  <a:moveTo>
                    <a:pt x="42452" y="810847"/>
                  </a:moveTo>
                  <a:lnTo>
                    <a:pt x="46738" y="808075"/>
                  </a:lnTo>
                  <a:lnTo>
                    <a:pt x="51167" y="805741"/>
                  </a:lnTo>
                  <a:lnTo>
                    <a:pt x="56272" y="805379"/>
                  </a:lnTo>
                  <a:lnTo>
                    <a:pt x="52148" y="801626"/>
                  </a:lnTo>
                  <a:lnTo>
                    <a:pt x="48328" y="798540"/>
                  </a:lnTo>
                  <a:lnTo>
                    <a:pt x="42680" y="799455"/>
                  </a:lnTo>
                  <a:lnTo>
                    <a:pt x="46262" y="804198"/>
                  </a:lnTo>
                  <a:lnTo>
                    <a:pt x="42699" y="808103"/>
                  </a:lnTo>
                  <a:close/>
                  <a:moveTo>
                    <a:pt x="411784" y="461508"/>
                  </a:moveTo>
                  <a:lnTo>
                    <a:pt x="417012" y="460031"/>
                  </a:lnTo>
                  <a:lnTo>
                    <a:pt x="421689" y="456526"/>
                  </a:lnTo>
                  <a:lnTo>
                    <a:pt x="425414" y="452383"/>
                  </a:lnTo>
                  <a:lnTo>
                    <a:pt x="425604" y="447525"/>
                  </a:lnTo>
                  <a:lnTo>
                    <a:pt x="420327" y="446125"/>
                  </a:lnTo>
                  <a:lnTo>
                    <a:pt x="419717" y="451383"/>
                  </a:lnTo>
                  <a:lnTo>
                    <a:pt x="415860" y="455212"/>
                  </a:lnTo>
                  <a:lnTo>
                    <a:pt x="412831" y="459212"/>
                  </a:lnTo>
                  <a:close/>
                  <a:moveTo>
                    <a:pt x="449617" y="294896"/>
                  </a:moveTo>
                  <a:lnTo>
                    <a:pt x="454075" y="292687"/>
                  </a:lnTo>
                  <a:lnTo>
                    <a:pt x="458580" y="290382"/>
                  </a:lnTo>
                  <a:lnTo>
                    <a:pt x="458970" y="283228"/>
                  </a:lnTo>
                  <a:lnTo>
                    <a:pt x="463933" y="283085"/>
                  </a:lnTo>
                  <a:lnTo>
                    <a:pt x="467142" y="278961"/>
                  </a:lnTo>
                  <a:lnTo>
                    <a:pt x="472448" y="278028"/>
                  </a:lnTo>
                  <a:lnTo>
                    <a:pt x="474658" y="271532"/>
                  </a:lnTo>
                  <a:lnTo>
                    <a:pt x="473648" y="266321"/>
                  </a:lnTo>
                  <a:lnTo>
                    <a:pt x="470810" y="270789"/>
                  </a:lnTo>
                  <a:lnTo>
                    <a:pt x="465628" y="271922"/>
                  </a:lnTo>
                  <a:lnTo>
                    <a:pt x="461247" y="274122"/>
                  </a:lnTo>
                  <a:lnTo>
                    <a:pt x="458399" y="278037"/>
                  </a:lnTo>
                  <a:lnTo>
                    <a:pt x="455312" y="283867"/>
                  </a:lnTo>
                  <a:lnTo>
                    <a:pt x="453179" y="288610"/>
                  </a:lnTo>
                  <a:lnTo>
                    <a:pt x="450350" y="293611"/>
                  </a:lnTo>
                  <a:close/>
                  <a:moveTo>
                    <a:pt x="477525" y="277151"/>
                  </a:moveTo>
                  <a:lnTo>
                    <a:pt x="480487" y="270779"/>
                  </a:lnTo>
                  <a:lnTo>
                    <a:pt x="484011" y="274056"/>
                  </a:lnTo>
                  <a:lnTo>
                    <a:pt x="488841" y="273532"/>
                  </a:lnTo>
                  <a:lnTo>
                    <a:pt x="491298" y="268503"/>
                  </a:lnTo>
                  <a:lnTo>
                    <a:pt x="496918" y="266378"/>
                  </a:lnTo>
                  <a:lnTo>
                    <a:pt x="500938" y="263131"/>
                  </a:lnTo>
                  <a:lnTo>
                    <a:pt x="501794" y="258178"/>
                  </a:lnTo>
                  <a:lnTo>
                    <a:pt x="497823" y="254110"/>
                  </a:lnTo>
                  <a:lnTo>
                    <a:pt x="492755" y="253339"/>
                  </a:lnTo>
                  <a:lnTo>
                    <a:pt x="488184" y="255758"/>
                  </a:lnTo>
                  <a:lnTo>
                    <a:pt x="482735" y="254891"/>
                  </a:lnTo>
                  <a:lnTo>
                    <a:pt x="479192" y="259683"/>
                  </a:lnTo>
                  <a:lnTo>
                    <a:pt x="476934" y="265331"/>
                  </a:lnTo>
                  <a:lnTo>
                    <a:pt x="477163" y="270446"/>
                  </a:lnTo>
                  <a:lnTo>
                    <a:pt x="476315" y="275799"/>
                  </a:lnTo>
                  <a:close/>
                  <a:moveTo>
                    <a:pt x="88257" y="1191952"/>
                  </a:moveTo>
                  <a:lnTo>
                    <a:pt x="93220" y="1192161"/>
                  </a:lnTo>
                  <a:lnTo>
                    <a:pt x="96801" y="1188703"/>
                  </a:lnTo>
                  <a:lnTo>
                    <a:pt x="100668" y="1185541"/>
                  </a:lnTo>
                  <a:lnTo>
                    <a:pt x="108860" y="1186560"/>
                  </a:lnTo>
                  <a:lnTo>
                    <a:pt x="113061" y="1183684"/>
                  </a:lnTo>
                  <a:lnTo>
                    <a:pt x="117661" y="1182407"/>
                  </a:lnTo>
                  <a:lnTo>
                    <a:pt x="121537" y="1185303"/>
                  </a:lnTo>
                  <a:lnTo>
                    <a:pt x="124481" y="1180969"/>
                  </a:lnTo>
                  <a:lnTo>
                    <a:pt x="123948" y="1185722"/>
                  </a:lnTo>
                  <a:lnTo>
                    <a:pt x="128615" y="1182312"/>
                  </a:lnTo>
                  <a:lnTo>
                    <a:pt x="132034" y="1178016"/>
                  </a:lnTo>
                  <a:lnTo>
                    <a:pt x="137502" y="1175102"/>
                  </a:lnTo>
                  <a:lnTo>
                    <a:pt x="142397" y="1171939"/>
                  </a:lnTo>
                  <a:lnTo>
                    <a:pt x="146217" y="1168691"/>
                  </a:lnTo>
                  <a:lnTo>
                    <a:pt x="150798" y="1165691"/>
                  </a:lnTo>
                  <a:lnTo>
                    <a:pt x="154570" y="1162014"/>
                  </a:lnTo>
                  <a:lnTo>
                    <a:pt x="159780" y="1158986"/>
                  </a:lnTo>
                  <a:lnTo>
                    <a:pt x="164371" y="1155033"/>
                  </a:lnTo>
                  <a:lnTo>
                    <a:pt x="167296" y="1151203"/>
                  </a:lnTo>
                  <a:lnTo>
                    <a:pt x="170296" y="1147393"/>
                  </a:lnTo>
                  <a:lnTo>
                    <a:pt x="173868" y="1143669"/>
                  </a:lnTo>
                  <a:lnTo>
                    <a:pt x="178926" y="1140926"/>
                  </a:lnTo>
                  <a:lnTo>
                    <a:pt x="183317" y="1138735"/>
                  </a:lnTo>
                  <a:lnTo>
                    <a:pt x="186536" y="1133668"/>
                  </a:lnTo>
                  <a:lnTo>
                    <a:pt x="191375" y="1130210"/>
                  </a:lnTo>
                  <a:lnTo>
                    <a:pt x="195480" y="1127620"/>
                  </a:lnTo>
                  <a:lnTo>
                    <a:pt x="199652" y="1124114"/>
                  </a:lnTo>
                  <a:lnTo>
                    <a:pt x="200633" y="1118895"/>
                  </a:lnTo>
                  <a:lnTo>
                    <a:pt x="206272" y="1116980"/>
                  </a:lnTo>
                  <a:lnTo>
                    <a:pt x="209977" y="1113627"/>
                  </a:lnTo>
                  <a:lnTo>
                    <a:pt x="214635" y="1115923"/>
                  </a:lnTo>
                  <a:lnTo>
                    <a:pt x="220017" y="1117647"/>
                  </a:lnTo>
                  <a:lnTo>
                    <a:pt x="224865" y="1117218"/>
                  </a:lnTo>
                  <a:lnTo>
                    <a:pt x="225684" y="1110903"/>
                  </a:lnTo>
                  <a:lnTo>
                    <a:pt x="232932" y="1113780"/>
                  </a:lnTo>
                  <a:lnTo>
                    <a:pt x="235943" y="1108131"/>
                  </a:lnTo>
                  <a:lnTo>
                    <a:pt x="240067" y="1105064"/>
                  </a:lnTo>
                  <a:lnTo>
                    <a:pt x="242124" y="1100445"/>
                  </a:lnTo>
                  <a:lnTo>
                    <a:pt x="243839" y="1104988"/>
                  </a:lnTo>
                  <a:lnTo>
                    <a:pt x="243419" y="1110427"/>
                  </a:lnTo>
                  <a:lnTo>
                    <a:pt x="247773" y="1107693"/>
                  </a:lnTo>
                  <a:lnTo>
                    <a:pt x="249344" y="1093168"/>
                  </a:lnTo>
                  <a:lnTo>
                    <a:pt x="251868" y="1088986"/>
                  </a:lnTo>
                  <a:lnTo>
                    <a:pt x="250802" y="1082928"/>
                  </a:lnTo>
                  <a:lnTo>
                    <a:pt x="252925" y="1078423"/>
                  </a:lnTo>
                  <a:lnTo>
                    <a:pt x="249306" y="1074356"/>
                  </a:lnTo>
                  <a:lnTo>
                    <a:pt x="245934" y="1070984"/>
                  </a:lnTo>
                  <a:lnTo>
                    <a:pt x="244334" y="1066459"/>
                  </a:lnTo>
                  <a:lnTo>
                    <a:pt x="249792" y="1066136"/>
                  </a:lnTo>
                  <a:lnTo>
                    <a:pt x="254287" y="1068107"/>
                  </a:lnTo>
                  <a:lnTo>
                    <a:pt x="259241" y="1065983"/>
                  </a:lnTo>
                  <a:lnTo>
                    <a:pt x="261450" y="1055906"/>
                  </a:lnTo>
                  <a:lnTo>
                    <a:pt x="259498" y="1051496"/>
                  </a:lnTo>
                  <a:lnTo>
                    <a:pt x="258498" y="1045743"/>
                  </a:lnTo>
                  <a:lnTo>
                    <a:pt x="258907" y="1040713"/>
                  </a:lnTo>
                  <a:lnTo>
                    <a:pt x="260279" y="1035560"/>
                  </a:lnTo>
                  <a:lnTo>
                    <a:pt x="265775" y="1033122"/>
                  </a:lnTo>
                  <a:lnTo>
                    <a:pt x="270652" y="1033798"/>
                  </a:lnTo>
                  <a:lnTo>
                    <a:pt x="270499" y="1040199"/>
                  </a:lnTo>
                  <a:lnTo>
                    <a:pt x="268727" y="1045095"/>
                  </a:lnTo>
                  <a:lnTo>
                    <a:pt x="268613" y="1039932"/>
                  </a:lnTo>
                  <a:lnTo>
                    <a:pt x="263508" y="1043152"/>
                  </a:lnTo>
                  <a:lnTo>
                    <a:pt x="261755" y="1048991"/>
                  </a:lnTo>
                  <a:lnTo>
                    <a:pt x="262413" y="1053953"/>
                  </a:lnTo>
                  <a:lnTo>
                    <a:pt x="262403" y="1058820"/>
                  </a:lnTo>
                  <a:lnTo>
                    <a:pt x="261631" y="1064278"/>
                  </a:lnTo>
                  <a:lnTo>
                    <a:pt x="262203" y="1069927"/>
                  </a:lnTo>
                  <a:lnTo>
                    <a:pt x="259193" y="1075023"/>
                  </a:lnTo>
                  <a:lnTo>
                    <a:pt x="259041" y="1081423"/>
                  </a:lnTo>
                  <a:lnTo>
                    <a:pt x="258698" y="1087529"/>
                  </a:lnTo>
                  <a:lnTo>
                    <a:pt x="262489" y="1092234"/>
                  </a:lnTo>
                  <a:lnTo>
                    <a:pt x="262641" y="1098521"/>
                  </a:lnTo>
                  <a:lnTo>
                    <a:pt x="264003" y="1103550"/>
                  </a:lnTo>
                  <a:lnTo>
                    <a:pt x="267384" y="1108293"/>
                  </a:lnTo>
                  <a:lnTo>
                    <a:pt x="266327" y="1113370"/>
                  </a:lnTo>
                  <a:lnTo>
                    <a:pt x="270661" y="1117723"/>
                  </a:lnTo>
                  <a:lnTo>
                    <a:pt x="270975" y="1112894"/>
                  </a:lnTo>
                  <a:lnTo>
                    <a:pt x="271804" y="1104617"/>
                  </a:lnTo>
                  <a:lnTo>
                    <a:pt x="275500" y="1108160"/>
                  </a:lnTo>
                  <a:lnTo>
                    <a:pt x="280739" y="1109332"/>
                  </a:lnTo>
                  <a:lnTo>
                    <a:pt x="280557" y="1114361"/>
                  </a:lnTo>
                  <a:lnTo>
                    <a:pt x="285387" y="1114208"/>
                  </a:lnTo>
                  <a:lnTo>
                    <a:pt x="290197" y="1115151"/>
                  </a:lnTo>
                  <a:lnTo>
                    <a:pt x="291283" y="1120057"/>
                  </a:lnTo>
                  <a:lnTo>
                    <a:pt x="293464" y="1124562"/>
                  </a:lnTo>
                  <a:lnTo>
                    <a:pt x="291987" y="1132992"/>
                  </a:lnTo>
                  <a:lnTo>
                    <a:pt x="295445" y="1136373"/>
                  </a:lnTo>
                  <a:lnTo>
                    <a:pt x="300103" y="1134563"/>
                  </a:lnTo>
                  <a:lnTo>
                    <a:pt x="303313" y="1130344"/>
                  </a:lnTo>
                  <a:lnTo>
                    <a:pt x="304904" y="1124981"/>
                  </a:lnTo>
                  <a:lnTo>
                    <a:pt x="307561" y="1120381"/>
                  </a:lnTo>
                  <a:lnTo>
                    <a:pt x="309447" y="1115942"/>
                  </a:lnTo>
                  <a:lnTo>
                    <a:pt x="310209" y="1111065"/>
                  </a:lnTo>
                  <a:lnTo>
                    <a:pt x="311324" y="1106407"/>
                  </a:lnTo>
                  <a:lnTo>
                    <a:pt x="313733" y="1102026"/>
                  </a:lnTo>
                  <a:lnTo>
                    <a:pt x="314286" y="1096968"/>
                  </a:lnTo>
                  <a:lnTo>
                    <a:pt x="313705" y="1090815"/>
                  </a:lnTo>
                  <a:lnTo>
                    <a:pt x="312809" y="1085833"/>
                  </a:lnTo>
                  <a:lnTo>
                    <a:pt x="313219" y="1080871"/>
                  </a:lnTo>
                  <a:lnTo>
                    <a:pt x="311952" y="1075623"/>
                  </a:lnTo>
                  <a:lnTo>
                    <a:pt x="311542" y="1070517"/>
                  </a:lnTo>
                  <a:lnTo>
                    <a:pt x="313333" y="1065793"/>
                  </a:lnTo>
                  <a:lnTo>
                    <a:pt x="318677" y="1064564"/>
                  </a:lnTo>
                  <a:lnTo>
                    <a:pt x="321734" y="1060878"/>
                  </a:lnTo>
                  <a:lnTo>
                    <a:pt x="324211" y="1055782"/>
                  </a:lnTo>
                  <a:lnTo>
                    <a:pt x="324925" y="1050591"/>
                  </a:lnTo>
                  <a:lnTo>
                    <a:pt x="322039" y="1046800"/>
                  </a:lnTo>
                  <a:lnTo>
                    <a:pt x="324497" y="1042666"/>
                  </a:lnTo>
                  <a:lnTo>
                    <a:pt x="329068" y="1041152"/>
                  </a:lnTo>
                  <a:lnTo>
                    <a:pt x="333859" y="1042533"/>
                  </a:lnTo>
                  <a:lnTo>
                    <a:pt x="338746" y="1041685"/>
                  </a:lnTo>
                  <a:lnTo>
                    <a:pt x="342727" y="1038161"/>
                  </a:lnTo>
                  <a:lnTo>
                    <a:pt x="346880" y="1035056"/>
                  </a:lnTo>
                  <a:lnTo>
                    <a:pt x="350471" y="1031160"/>
                  </a:lnTo>
                  <a:lnTo>
                    <a:pt x="353233" y="1027207"/>
                  </a:lnTo>
                  <a:lnTo>
                    <a:pt x="355748" y="1022197"/>
                  </a:lnTo>
                  <a:lnTo>
                    <a:pt x="357205" y="1016996"/>
                  </a:lnTo>
                  <a:lnTo>
                    <a:pt x="356796" y="1011053"/>
                  </a:lnTo>
                  <a:lnTo>
                    <a:pt x="356577" y="1006271"/>
                  </a:lnTo>
                  <a:lnTo>
                    <a:pt x="358386" y="1001613"/>
                  </a:lnTo>
                  <a:lnTo>
                    <a:pt x="361711" y="997632"/>
                  </a:lnTo>
                  <a:lnTo>
                    <a:pt x="363387" y="993050"/>
                  </a:lnTo>
                  <a:lnTo>
                    <a:pt x="364025" y="987935"/>
                  </a:lnTo>
                  <a:lnTo>
                    <a:pt x="363587" y="982811"/>
                  </a:lnTo>
                  <a:lnTo>
                    <a:pt x="362044" y="978239"/>
                  </a:lnTo>
                  <a:lnTo>
                    <a:pt x="361396" y="973210"/>
                  </a:lnTo>
                  <a:lnTo>
                    <a:pt x="359501" y="968247"/>
                  </a:lnTo>
                  <a:lnTo>
                    <a:pt x="357281" y="963971"/>
                  </a:lnTo>
                  <a:lnTo>
                    <a:pt x="356281" y="958494"/>
                  </a:lnTo>
                  <a:lnTo>
                    <a:pt x="355510" y="952874"/>
                  </a:lnTo>
                  <a:lnTo>
                    <a:pt x="355586" y="947273"/>
                  </a:lnTo>
                  <a:lnTo>
                    <a:pt x="354176" y="942120"/>
                  </a:lnTo>
                  <a:lnTo>
                    <a:pt x="352890" y="937529"/>
                  </a:lnTo>
                  <a:lnTo>
                    <a:pt x="357063" y="934615"/>
                  </a:lnTo>
                  <a:lnTo>
                    <a:pt x="362034" y="933681"/>
                  </a:lnTo>
                  <a:lnTo>
                    <a:pt x="367111" y="933986"/>
                  </a:lnTo>
                  <a:lnTo>
                    <a:pt x="372112" y="934157"/>
                  </a:lnTo>
                  <a:lnTo>
                    <a:pt x="374845" y="929804"/>
                  </a:lnTo>
                  <a:lnTo>
                    <a:pt x="377236" y="924080"/>
                  </a:lnTo>
                  <a:lnTo>
                    <a:pt x="380332" y="919517"/>
                  </a:lnTo>
                  <a:lnTo>
                    <a:pt x="382342" y="913850"/>
                  </a:lnTo>
                  <a:lnTo>
                    <a:pt x="383961" y="909287"/>
                  </a:lnTo>
                  <a:lnTo>
                    <a:pt x="383542" y="903030"/>
                  </a:lnTo>
                  <a:lnTo>
                    <a:pt x="381151" y="898353"/>
                  </a:lnTo>
                  <a:lnTo>
                    <a:pt x="378855" y="893847"/>
                  </a:lnTo>
                  <a:lnTo>
                    <a:pt x="376570" y="889342"/>
                  </a:lnTo>
                  <a:lnTo>
                    <a:pt x="374293" y="884827"/>
                  </a:lnTo>
                  <a:lnTo>
                    <a:pt x="367864" y="884570"/>
                  </a:lnTo>
                  <a:lnTo>
                    <a:pt x="364435" y="880170"/>
                  </a:lnTo>
                  <a:lnTo>
                    <a:pt x="361111" y="874988"/>
                  </a:lnTo>
                  <a:lnTo>
                    <a:pt x="358034" y="870187"/>
                  </a:lnTo>
                  <a:lnTo>
                    <a:pt x="357263" y="863720"/>
                  </a:lnTo>
                  <a:lnTo>
                    <a:pt x="358939" y="857538"/>
                  </a:lnTo>
                  <a:lnTo>
                    <a:pt x="360615" y="851366"/>
                  </a:lnTo>
                  <a:lnTo>
                    <a:pt x="362844" y="843136"/>
                  </a:lnTo>
                  <a:lnTo>
                    <a:pt x="364559" y="836974"/>
                  </a:lnTo>
                  <a:lnTo>
                    <a:pt x="366282" y="830801"/>
                  </a:lnTo>
                  <a:lnTo>
                    <a:pt x="368007" y="824639"/>
                  </a:lnTo>
                  <a:lnTo>
                    <a:pt x="369721" y="818476"/>
                  </a:lnTo>
                  <a:lnTo>
                    <a:pt x="369407" y="813018"/>
                  </a:lnTo>
                  <a:lnTo>
                    <a:pt x="368340" y="807703"/>
                  </a:lnTo>
                  <a:lnTo>
                    <a:pt x="367035" y="801188"/>
                  </a:lnTo>
                  <a:lnTo>
                    <a:pt x="365787" y="794911"/>
                  </a:lnTo>
                  <a:lnTo>
                    <a:pt x="364559" y="789235"/>
                  </a:lnTo>
                  <a:lnTo>
                    <a:pt x="363282" y="783948"/>
                  </a:lnTo>
                  <a:lnTo>
                    <a:pt x="364996" y="777623"/>
                  </a:lnTo>
                  <a:lnTo>
                    <a:pt x="367349" y="771546"/>
                  </a:lnTo>
                  <a:lnTo>
                    <a:pt x="368254" y="766403"/>
                  </a:lnTo>
                  <a:lnTo>
                    <a:pt x="367816" y="761012"/>
                  </a:lnTo>
                  <a:lnTo>
                    <a:pt x="367340" y="755021"/>
                  </a:lnTo>
                  <a:lnTo>
                    <a:pt x="370950" y="750801"/>
                  </a:lnTo>
                  <a:lnTo>
                    <a:pt x="374236" y="746953"/>
                  </a:lnTo>
                  <a:lnTo>
                    <a:pt x="373245" y="740514"/>
                  </a:lnTo>
                  <a:lnTo>
                    <a:pt x="371950" y="735609"/>
                  </a:lnTo>
                  <a:lnTo>
                    <a:pt x="370654" y="730703"/>
                  </a:lnTo>
                  <a:lnTo>
                    <a:pt x="369340" y="726074"/>
                  </a:lnTo>
                  <a:lnTo>
                    <a:pt x="367797" y="720788"/>
                  </a:lnTo>
                  <a:lnTo>
                    <a:pt x="370683" y="715006"/>
                  </a:lnTo>
                  <a:lnTo>
                    <a:pt x="373302" y="710882"/>
                  </a:lnTo>
                  <a:lnTo>
                    <a:pt x="376446" y="705872"/>
                  </a:lnTo>
                  <a:lnTo>
                    <a:pt x="379522" y="701061"/>
                  </a:lnTo>
                  <a:lnTo>
                    <a:pt x="378970" y="694661"/>
                  </a:lnTo>
                  <a:lnTo>
                    <a:pt x="378293" y="689632"/>
                  </a:lnTo>
                  <a:lnTo>
                    <a:pt x="381980" y="686564"/>
                  </a:lnTo>
                  <a:lnTo>
                    <a:pt x="385037" y="682707"/>
                  </a:lnTo>
                  <a:lnTo>
                    <a:pt x="387780" y="677840"/>
                  </a:lnTo>
                  <a:lnTo>
                    <a:pt x="391381" y="673467"/>
                  </a:lnTo>
                  <a:lnTo>
                    <a:pt x="394629" y="669248"/>
                  </a:lnTo>
                  <a:lnTo>
                    <a:pt x="397725" y="665190"/>
                  </a:lnTo>
                  <a:lnTo>
                    <a:pt x="400667" y="661314"/>
                  </a:lnTo>
                  <a:lnTo>
                    <a:pt x="403602" y="657427"/>
                  </a:lnTo>
                  <a:lnTo>
                    <a:pt x="407316" y="654332"/>
                  </a:lnTo>
                  <a:lnTo>
                    <a:pt x="412212" y="651322"/>
                  </a:lnTo>
                  <a:lnTo>
                    <a:pt x="418870" y="648817"/>
                  </a:lnTo>
                  <a:lnTo>
                    <a:pt x="425404" y="647369"/>
                  </a:lnTo>
                  <a:lnTo>
                    <a:pt x="436062" y="650026"/>
                  </a:lnTo>
                  <a:lnTo>
                    <a:pt x="441349" y="651760"/>
                  </a:lnTo>
                  <a:lnTo>
                    <a:pt x="446426" y="653522"/>
                  </a:lnTo>
                  <a:lnTo>
                    <a:pt x="451874" y="655903"/>
                  </a:lnTo>
                  <a:lnTo>
                    <a:pt x="456255" y="657799"/>
                  </a:lnTo>
                  <a:lnTo>
                    <a:pt x="460370" y="652789"/>
                  </a:lnTo>
                  <a:lnTo>
                    <a:pt x="463637" y="647007"/>
                  </a:lnTo>
                  <a:lnTo>
                    <a:pt x="465819" y="642759"/>
                  </a:lnTo>
                  <a:lnTo>
                    <a:pt x="466323" y="636510"/>
                  </a:lnTo>
                  <a:lnTo>
                    <a:pt x="466666" y="628138"/>
                  </a:lnTo>
                  <a:lnTo>
                    <a:pt x="466933" y="621871"/>
                  </a:lnTo>
                  <a:lnTo>
                    <a:pt x="467200" y="615651"/>
                  </a:lnTo>
                  <a:lnTo>
                    <a:pt x="462351" y="613050"/>
                  </a:lnTo>
                  <a:lnTo>
                    <a:pt x="458132" y="609783"/>
                  </a:lnTo>
                  <a:lnTo>
                    <a:pt x="453979" y="606335"/>
                  </a:lnTo>
                  <a:lnTo>
                    <a:pt x="449836" y="602878"/>
                  </a:lnTo>
                  <a:lnTo>
                    <a:pt x="452979" y="597458"/>
                  </a:lnTo>
                  <a:lnTo>
                    <a:pt x="456218" y="592562"/>
                  </a:lnTo>
                  <a:lnTo>
                    <a:pt x="459351" y="587800"/>
                  </a:lnTo>
                  <a:lnTo>
                    <a:pt x="462075" y="583666"/>
                  </a:lnTo>
                  <a:lnTo>
                    <a:pt x="464761" y="579732"/>
                  </a:lnTo>
                  <a:lnTo>
                    <a:pt x="467628" y="575512"/>
                  </a:lnTo>
                  <a:lnTo>
                    <a:pt x="470714" y="570969"/>
                  </a:lnTo>
                  <a:lnTo>
                    <a:pt x="473762" y="566721"/>
                  </a:lnTo>
                  <a:lnTo>
                    <a:pt x="476782" y="562644"/>
                  </a:lnTo>
                  <a:lnTo>
                    <a:pt x="479802" y="558567"/>
                  </a:lnTo>
                  <a:lnTo>
                    <a:pt x="482659" y="554176"/>
                  </a:lnTo>
                  <a:lnTo>
                    <a:pt x="484230" y="548042"/>
                  </a:lnTo>
                  <a:lnTo>
                    <a:pt x="485612" y="542623"/>
                  </a:lnTo>
                  <a:lnTo>
                    <a:pt x="489422" y="539232"/>
                  </a:lnTo>
                  <a:lnTo>
                    <a:pt x="491070" y="534031"/>
                  </a:lnTo>
                  <a:lnTo>
                    <a:pt x="491498" y="527802"/>
                  </a:lnTo>
                  <a:lnTo>
                    <a:pt x="491917" y="521582"/>
                  </a:lnTo>
                  <a:lnTo>
                    <a:pt x="492832" y="515400"/>
                  </a:lnTo>
                  <a:lnTo>
                    <a:pt x="493765" y="509228"/>
                  </a:lnTo>
                  <a:lnTo>
                    <a:pt x="494689" y="503056"/>
                  </a:lnTo>
                  <a:lnTo>
                    <a:pt x="496442" y="498436"/>
                  </a:lnTo>
                  <a:lnTo>
                    <a:pt x="498509" y="492969"/>
                  </a:lnTo>
                  <a:lnTo>
                    <a:pt x="498909" y="486758"/>
                  </a:lnTo>
                  <a:lnTo>
                    <a:pt x="498423" y="476309"/>
                  </a:lnTo>
                  <a:lnTo>
                    <a:pt x="498185" y="470052"/>
                  </a:lnTo>
                  <a:lnTo>
                    <a:pt x="497946" y="463794"/>
                  </a:lnTo>
                  <a:lnTo>
                    <a:pt x="501452" y="460127"/>
                  </a:lnTo>
                  <a:lnTo>
                    <a:pt x="506548" y="460260"/>
                  </a:lnTo>
                  <a:lnTo>
                    <a:pt x="511634" y="460384"/>
                  </a:lnTo>
                  <a:lnTo>
                    <a:pt x="516730" y="460498"/>
                  </a:lnTo>
                  <a:lnTo>
                    <a:pt x="522045" y="457698"/>
                  </a:lnTo>
                  <a:lnTo>
                    <a:pt x="526493" y="455059"/>
                  </a:lnTo>
                  <a:lnTo>
                    <a:pt x="530932" y="452411"/>
                  </a:lnTo>
                  <a:lnTo>
                    <a:pt x="535370" y="449754"/>
                  </a:lnTo>
                  <a:lnTo>
                    <a:pt x="535942" y="444010"/>
                  </a:lnTo>
                  <a:lnTo>
                    <a:pt x="534818" y="437924"/>
                  </a:lnTo>
                  <a:lnTo>
                    <a:pt x="533761" y="431771"/>
                  </a:lnTo>
                  <a:lnTo>
                    <a:pt x="535799" y="427418"/>
                  </a:lnTo>
                  <a:lnTo>
                    <a:pt x="539800" y="423817"/>
                  </a:lnTo>
                  <a:lnTo>
                    <a:pt x="543381" y="420645"/>
                  </a:lnTo>
                  <a:lnTo>
                    <a:pt x="546210" y="416112"/>
                  </a:lnTo>
                  <a:lnTo>
                    <a:pt x="548819" y="411806"/>
                  </a:lnTo>
                  <a:lnTo>
                    <a:pt x="551839" y="407177"/>
                  </a:lnTo>
                  <a:lnTo>
                    <a:pt x="554620" y="403110"/>
                  </a:lnTo>
                  <a:lnTo>
                    <a:pt x="557382" y="399024"/>
                  </a:lnTo>
                  <a:lnTo>
                    <a:pt x="559869" y="394442"/>
                  </a:lnTo>
                  <a:lnTo>
                    <a:pt x="562926" y="390518"/>
                  </a:lnTo>
                  <a:lnTo>
                    <a:pt x="566450" y="387089"/>
                  </a:lnTo>
                  <a:lnTo>
                    <a:pt x="570813" y="383498"/>
                  </a:lnTo>
                  <a:lnTo>
                    <a:pt x="574775" y="380469"/>
                  </a:lnTo>
                  <a:lnTo>
                    <a:pt x="576442" y="368201"/>
                  </a:lnTo>
                  <a:lnTo>
                    <a:pt x="575423" y="362210"/>
                  </a:lnTo>
                  <a:lnTo>
                    <a:pt x="573366" y="357723"/>
                  </a:lnTo>
                  <a:lnTo>
                    <a:pt x="571108" y="352751"/>
                  </a:lnTo>
                  <a:lnTo>
                    <a:pt x="568965" y="348017"/>
                  </a:lnTo>
                  <a:lnTo>
                    <a:pt x="566831" y="343293"/>
                  </a:lnTo>
                  <a:lnTo>
                    <a:pt x="568841" y="337406"/>
                  </a:lnTo>
                  <a:lnTo>
                    <a:pt x="573870" y="334825"/>
                  </a:lnTo>
                  <a:lnTo>
                    <a:pt x="578766" y="334235"/>
                  </a:lnTo>
                  <a:lnTo>
                    <a:pt x="581976" y="329463"/>
                  </a:lnTo>
                  <a:lnTo>
                    <a:pt x="584157" y="325129"/>
                  </a:lnTo>
                  <a:lnTo>
                    <a:pt x="586643" y="319728"/>
                  </a:lnTo>
                  <a:lnTo>
                    <a:pt x="587986" y="314765"/>
                  </a:lnTo>
                  <a:lnTo>
                    <a:pt x="589644" y="309393"/>
                  </a:lnTo>
                  <a:lnTo>
                    <a:pt x="591501" y="303355"/>
                  </a:lnTo>
                  <a:lnTo>
                    <a:pt x="593730" y="298516"/>
                  </a:lnTo>
                  <a:lnTo>
                    <a:pt x="598664" y="295715"/>
                  </a:lnTo>
                  <a:lnTo>
                    <a:pt x="602836" y="292239"/>
                  </a:lnTo>
                  <a:lnTo>
                    <a:pt x="606998" y="288819"/>
                  </a:lnTo>
                  <a:lnTo>
                    <a:pt x="610370" y="285019"/>
                  </a:lnTo>
                  <a:lnTo>
                    <a:pt x="614295" y="282047"/>
                  </a:lnTo>
                  <a:lnTo>
                    <a:pt x="619114" y="284762"/>
                  </a:lnTo>
                  <a:lnTo>
                    <a:pt x="623753" y="287543"/>
                  </a:lnTo>
                  <a:lnTo>
                    <a:pt x="628382" y="290629"/>
                  </a:lnTo>
                  <a:lnTo>
                    <a:pt x="632221" y="293763"/>
                  </a:lnTo>
                  <a:lnTo>
                    <a:pt x="637059" y="292191"/>
                  </a:lnTo>
                  <a:lnTo>
                    <a:pt x="639298" y="287238"/>
                  </a:lnTo>
                  <a:lnTo>
                    <a:pt x="641412" y="282514"/>
                  </a:lnTo>
                  <a:lnTo>
                    <a:pt x="643832" y="277608"/>
                  </a:lnTo>
                  <a:lnTo>
                    <a:pt x="644946" y="272741"/>
                  </a:lnTo>
                  <a:lnTo>
                    <a:pt x="644536" y="264978"/>
                  </a:lnTo>
                  <a:lnTo>
                    <a:pt x="644098" y="256806"/>
                  </a:lnTo>
                  <a:lnTo>
                    <a:pt x="644508" y="250710"/>
                  </a:lnTo>
                  <a:lnTo>
                    <a:pt x="645098" y="244623"/>
                  </a:lnTo>
                  <a:lnTo>
                    <a:pt x="650775" y="242042"/>
                  </a:lnTo>
                  <a:lnTo>
                    <a:pt x="655509" y="240280"/>
                  </a:lnTo>
                  <a:lnTo>
                    <a:pt x="660043" y="244852"/>
                  </a:lnTo>
                  <a:lnTo>
                    <a:pt x="664653" y="247414"/>
                  </a:lnTo>
                  <a:lnTo>
                    <a:pt x="670130" y="247109"/>
                  </a:lnTo>
                  <a:lnTo>
                    <a:pt x="675607" y="246786"/>
                  </a:lnTo>
                  <a:lnTo>
                    <a:pt x="680236" y="248938"/>
                  </a:lnTo>
                  <a:lnTo>
                    <a:pt x="684875" y="251177"/>
                  </a:lnTo>
                  <a:lnTo>
                    <a:pt x="689523" y="253396"/>
                  </a:lnTo>
                  <a:lnTo>
                    <a:pt x="694180" y="255615"/>
                  </a:lnTo>
                  <a:lnTo>
                    <a:pt x="698838" y="257825"/>
                  </a:lnTo>
                  <a:lnTo>
                    <a:pt x="703515" y="260035"/>
                  </a:lnTo>
                  <a:lnTo>
                    <a:pt x="708192" y="262226"/>
                  </a:lnTo>
                  <a:lnTo>
                    <a:pt x="712154" y="259178"/>
                  </a:lnTo>
                  <a:lnTo>
                    <a:pt x="716117" y="255653"/>
                  </a:lnTo>
                  <a:lnTo>
                    <a:pt x="720069" y="251481"/>
                  </a:lnTo>
                  <a:lnTo>
                    <a:pt x="715422" y="247157"/>
                  </a:lnTo>
                  <a:lnTo>
                    <a:pt x="711554" y="244347"/>
                  </a:lnTo>
                  <a:lnTo>
                    <a:pt x="714269" y="240213"/>
                  </a:lnTo>
                  <a:lnTo>
                    <a:pt x="717088" y="236203"/>
                  </a:lnTo>
                  <a:lnTo>
                    <a:pt x="719803" y="230860"/>
                  </a:lnTo>
                  <a:lnTo>
                    <a:pt x="721555" y="226307"/>
                  </a:lnTo>
                  <a:lnTo>
                    <a:pt x="724204" y="220439"/>
                  </a:lnTo>
                  <a:lnTo>
                    <a:pt x="723880" y="214162"/>
                  </a:lnTo>
                  <a:lnTo>
                    <a:pt x="723518" y="209228"/>
                  </a:lnTo>
                  <a:lnTo>
                    <a:pt x="720469" y="205371"/>
                  </a:lnTo>
                  <a:lnTo>
                    <a:pt x="717441" y="201504"/>
                  </a:lnTo>
                  <a:lnTo>
                    <a:pt x="714421" y="197646"/>
                  </a:lnTo>
                  <a:lnTo>
                    <a:pt x="720536" y="197618"/>
                  </a:lnTo>
                  <a:lnTo>
                    <a:pt x="725899" y="197579"/>
                  </a:lnTo>
                  <a:lnTo>
                    <a:pt x="731261" y="197522"/>
                  </a:lnTo>
                  <a:lnTo>
                    <a:pt x="735100" y="194312"/>
                  </a:lnTo>
                  <a:lnTo>
                    <a:pt x="740072" y="193722"/>
                  </a:lnTo>
                  <a:lnTo>
                    <a:pt x="744282" y="196246"/>
                  </a:lnTo>
                  <a:lnTo>
                    <a:pt x="748873" y="198989"/>
                  </a:lnTo>
                  <a:lnTo>
                    <a:pt x="751159" y="194712"/>
                  </a:lnTo>
                  <a:lnTo>
                    <a:pt x="748854" y="189721"/>
                  </a:lnTo>
                  <a:lnTo>
                    <a:pt x="747940" y="184368"/>
                  </a:lnTo>
                  <a:lnTo>
                    <a:pt x="750350" y="180034"/>
                  </a:lnTo>
                  <a:lnTo>
                    <a:pt x="754141" y="177110"/>
                  </a:lnTo>
                  <a:lnTo>
                    <a:pt x="758693" y="175386"/>
                  </a:lnTo>
                  <a:lnTo>
                    <a:pt x="764018" y="176844"/>
                  </a:lnTo>
                  <a:lnTo>
                    <a:pt x="769352" y="178291"/>
                  </a:lnTo>
                  <a:lnTo>
                    <a:pt x="772448" y="183340"/>
                  </a:lnTo>
                  <a:lnTo>
                    <a:pt x="774962" y="187454"/>
                  </a:lnTo>
                  <a:lnTo>
                    <a:pt x="777886" y="191407"/>
                  </a:lnTo>
                  <a:lnTo>
                    <a:pt x="780611" y="195474"/>
                  </a:lnTo>
                  <a:lnTo>
                    <a:pt x="783363" y="199456"/>
                  </a:lnTo>
                  <a:lnTo>
                    <a:pt x="786154" y="203485"/>
                  </a:lnTo>
                  <a:lnTo>
                    <a:pt x="788897" y="209514"/>
                  </a:lnTo>
                  <a:lnTo>
                    <a:pt x="791298" y="213962"/>
                  </a:lnTo>
                  <a:lnTo>
                    <a:pt x="794136" y="218296"/>
                  </a:lnTo>
                  <a:lnTo>
                    <a:pt x="795222" y="225621"/>
                  </a:lnTo>
                  <a:lnTo>
                    <a:pt x="800061" y="226612"/>
                  </a:lnTo>
                  <a:lnTo>
                    <a:pt x="805528" y="228507"/>
                  </a:lnTo>
                  <a:lnTo>
                    <a:pt x="810242" y="230726"/>
                  </a:lnTo>
                  <a:lnTo>
                    <a:pt x="816443" y="230412"/>
                  </a:lnTo>
                  <a:lnTo>
                    <a:pt x="821177" y="232822"/>
                  </a:lnTo>
                  <a:lnTo>
                    <a:pt x="825626" y="234994"/>
                  </a:lnTo>
                  <a:lnTo>
                    <a:pt x="829702" y="232250"/>
                  </a:lnTo>
                  <a:lnTo>
                    <a:pt x="834265" y="229488"/>
                  </a:lnTo>
                  <a:lnTo>
                    <a:pt x="839656" y="228250"/>
                  </a:lnTo>
                  <a:lnTo>
                    <a:pt x="842742" y="224288"/>
                  </a:lnTo>
                  <a:lnTo>
                    <a:pt x="844381" y="218068"/>
                  </a:lnTo>
                  <a:lnTo>
                    <a:pt x="849248" y="216096"/>
                  </a:lnTo>
                  <a:lnTo>
                    <a:pt x="853753" y="218058"/>
                  </a:lnTo>
                  <a:lnTo>
                    <a:pt x="857954" y="220897"/>
                  </a:lnTo>
                  <a:lnTo>
                    <a:pt x="861249" y="225059"/>
                  </a:lnTo>
                  <a:lnTo>
                    <a:pt x="865954" y="226221"/>
                  </a:lnTo>
                  <a:lnTo>
                    <a:pt x="871460" y="227745"/>
                  </a:lnTo>
                  <a:lnTo>
                    <a:pt x="876184" y="229098"/>
                  </a:lnTo>
                  <a:lnTo>
                    <a:pt x="880232" y="232079"/>
                  </a:lnTo>
                  <a:lnTo>
                    <a:pt x="882785" y="236099"/>
                  </a:lnTo>
                  <a:lnTo>
                    <a:pt x="885347" y="240175"/>
                  </a:lnTo>
                  <a:lnTo>
                    <a:pt x="885833" y="235413"/>
                  </a:lnTo>
                  <a:lnTo>
                    <a:pt x="890443" y="233546"/>
                  </a:lnTo>
                  <a:lnTo>
                    <a:pt x="892234" y="228660"/>
                  </a:lnTo>
                  <a:lnTo>
                    <a:pt x="892482" y="223878"/>
                  </a:lnTo>
                  <a:lnTo>
                    <a:pt x="892672" y="219077"/>
                  </a:lnTo>
                  <a:lnTo>
                    <a:pt x="895587" y="215144"/>
                  </a:lnTo>
                  <a:lnTo>
                    <a:pt x="898396" y="211029"/>
                  </a:lnTo>
                  <a:lnTo>
                    <a:pt x="902311" y="208219"/>
                  </a:lnTo>
                  <a:lnTo>
                    <a:pt x="907541" y="208552"/>
                  </a:lnTo>
                  <a:lnTo>
                    <a:pt x="910646" y="204771"/>
                  </a:lnTo>
                  <a:lnTo>
                    <a:pt x="912284" y="198541"/>
                  </a:lnTo>
                  <a:lnTo>
                    <a:pt x="912961" y="192122"/>
                  </a:lnTo>
                  <a:lnTo>
                    <a:pt x="911903" y="186121"/>
                  </a:lnTo>
                  <a:lnTo>
                    <a:pt x="911017" y="181063"/>
                  </a:lnTo>
                  <a:lnTo>
                    <a:pt x="910589" y="176320"/>
                  </a:lnTo>
                  <a:lnTo>
                    <a:pt x="911189" y="171500"/>
                  </a:lnTo>
                  <a:lnTo>
                    <a:pt x="911065" y="166709"/>
                  </a:lnTo>
                  <a:lnTo>
                    <a:pt x="913389" y="161708"/>
                  </a:lnTo>
                  <a:lnTo>
                    <a:pt x="912503" y="156546"/>
                  </a:lnTo>
                  <a:lnTo>
                    <a:pt x="913589" y="151583"/>
                  </a:lnTo>
                  <a:lnTo>
                    <a:pt x="913208" y="146516"/>
                  </a:lnTo>
                  <a:lnTo>
                    <a:pt x="916513" y="142601"/>
                  </a:lnTo>
                  <a:lnTo>
                    <a:pt x="915751" y="137439"/>
                  </a:lnTo>
                  <a:lnTo>
                    <a:pt x="915742" y="132657"/>
                  </a:lnTo>
                  <a:lnTo>
                    <a:pt x="919714" y="129742"/>
                  </a:lnTo>
                  <a:lnTo>
                    <a:pt x="923190" y="126066"/>
                  </a:lnTo>
                  <a:lnTo>
                    <a:pt x="925695" y="121132"/>
                  </a:lnTo>
                  <a:lnTo>
                    <a:pt x="929276" y="117474"/>
                  </a:lnTo>
                  <a:lnTo>
                    <a:pt x="930401" y="112645"/>
                  </a:lnTo>
                  <a:lnTo>
                    <a:pt x="934563" y="108606"/>
                  </a:lnTo>
                  <a:lnTo>
                    <a:pt x="939649" y="108406"/>
                  </a:lnTo>
                  <a:lnTo>
                    <a:pt x="944383" y="107101"/>
                  </a:lnTo>
                  <a:lnTo>
                    <a:pt x="949375" y="109549"/>
                  </a:lnTo>
                  <a:lnTo>
                    <a:pt x="954270" y="108625"/>
                  </a:lnTo>
                  <a:lnTo>
                    <a:pt x="958623" y="105739"/>
                  </a:lnTo>
                  <a:lnTo>
                    <a:pt x="961481" y="101710"/>
                  </a:lnTo>
                  <a:lnTo>
                    <a:pt x="965643" y="99158"/>
                  </a:lnTo>
                  <a:lnTo>
                    <a:pt x="967529" y="94719"/>
                  </a:lnTo>
                  <a:lnTo>
                    <a:pt x="972463" y="94424"/>
                  </a:lnTo>
                  <a:lnTo>
                    <a:pt x="977702" y="92538"/>
                  </a:lnTo>
                  <a:lnTo>
                    <a:pt x="981388" y="96272"/>
                  </a:lnTo>
                  <a:lnTo>
                    <a:pt x="984417" y="100624"/>
                  </a:lnTo>
                  <a:lnTo>
                    <a:pt x="987808" y="104739"/>
                  </a:lnTo>
                  <a:lnTo>
                    <a:pt x="991608" y="107625"/>
                  </a:lnTo>
                  <a:lnTo>
                    <a:pt x="995618" y="112312"/>
                  </a:lnTo>
                  <a:lnTo>
                    <a:pt x="1000095" y="115379"/>
                  </a:lnTo>
                  <a:lnTo>
                    <a:pt x="1004763" y="117027"/>
                  </a:lnTo>
                  <a:lnTo>
                    <a:pt x="1009439" y="118655"/>
                  </a:lnTo>
                  <a:lnTo>
                    <a:pt x="1014125" y="120284"/>
                  </a:lnTo>
                  <a:lnTo>
                    <a:pt x="1018812" y="121894"/>
                  </a:lnTo>
                  <a:lnTo>
                    <a:pt x="1023412" y="123475"/>
                  </a:lnTo>
                  <a:lnTo>
                    <a:pt x="1025622" y="128847"/>
                  </a:lnTo>
                  <a:lnTo>
                    <a:pt x="1027879" y="133095"/>
                  </a:lnTo>
                  <a:lnTo>
                    <a:pt x="1030299" y="137658"/>
                  </a:lnTo>
                  <a:lnTo>
                    <a:pt x="1032528" y="142058"/>
                  </a:lnTo>
                  <a:lnTo>
                    <a:pt x="1030680" y="146554"/>
                  </a:lnTo>
                  <a:lnTo>
                    <a:pt x="1028165" y="151193"/>
                  </a:lnTo>
                  <a:lnTo>
                    <a:pt x="1025575" y="155250"/>
                  </a:lnTo>
                  <a:lnTo>
                    <a:pt x="1022974" y="159299"/>
                  </a:lnTo>
                  <a:lnTo>
                    <a:pt x="1019698" y="164242"/>
                  </a:lnTo>
                  <a:lnTo>
                    <a:pt x="1017916" y="168709"/>
                  </a:lnTo>
                  <a:lnTo>
                    <a:pt x="1018078" y="173776"/>
                  </a:lnTo>
                  <a:lnTo>
                    <a:pt x="1018621" y="178606"/>
                  </a:lnTo>
                  <a:lnTo>
                    <a:pt x="1022155" y="182492"/>
                  </a:lnTo>
                  <a:lnTo>
                    <a:pt x="1026451" y="185245"/>
                  </a:lnTo>
                  <a:lnTo>
                    <a:pt x="1030090" y="181673"/>
                  </a:lnTo>
                  <a:lnTo>
                    <a:pt x="1032680" y="177406"/>
                  </a:lnTo>
                  <a:lnTo>
                    <a:pt x="1033356" y="172491"/>
                  </a:lnTo>
                  <a:lnTo>
                    <a:pt x="1034033" y="167776"/>
                  </a:lnTo>
                  <a:lnTo>
                    <a:pt x="1032928" y="162966"/>
                  </a:lnTo>
                  <a:lnTo>
                    <a:pt x="1034318" y="158298"/>
                  </a:lnTo>
                  <a:lnTo>
                    <a:pt x="1038976" y="156327"/>
                  </a:lnTo>
                  <a:lnTo>
                    <a:pt x="1043739" y="154622"/>
                  </a:lnTo>
                  <a:lnTo>
                    <a:pt x="1046282" y="150516"/>
                  </a:lnTo>
                  <a:lnTo>
                    <a:pt x="1049673" y="146744"/>
                  </a:lnTo>
                  <a:lnTo>
                    <a:pt x="1054740" y="146602"/>
                  </a:lnTo>
                  <a:lnTo>
                    <a:pt x="1057779" y="142792"/>
                  </a:lnTo>
                  <a:lnTo>
                    <a:pt x="1059112" y="138201"/>
                  </a:lnTo>
                  <a:lnTo>
                    <a:pt x="1060636" y="133391"/>
                  </a:lnTo>
                  <a:lnTo>
                    <a:pt x="1059578" y="128704"/>
                  </a:lnTo>
                  <a:lnTo>
                    <a:pt x="1057645" y="124342"/>
                  </a:lnTo>
                  <a:lnTo>
                    <a:pt x="1062446" y="124018"/>
                  </a:lnTo>
                  <a:lnTo>
                    <a:pt x="1066580" y="126809"/>
                  </a:lnTo>
                  <a:lnTo>
                    <a:pt x="1070247" y="129914"/>
                  </a:lnTo>
                  <a:lnTo>
                    <a:pt x="1074943" y="131495"/>
                  </a:lnTo>
                  <a:lnTo>
                    <a:pt x="1079724" y="131600"/>
                  </a:lnTo>
                  <a:lnTo>
                    <a:pt x="1084258" y="130152"/>
                  </a:lnTo>
                  <a:lnTo>
                    <a:pt x="1086134" y="125742"/>
                  </a:lnTo>
                  <a:lnTo>
                    <a:pt x="1085534" y="120960"/>
                  </a:lnTo>
                  <a:lnTo>
                    <a:pt x="1083992" y="116436"/>
                  </a:lnTo>
                  <a:lnTo>
                    <a:pt x="1081924" y="112102"/>
                  </a:lnTo>
                  <a:lnTo>
                    <a:pt x="1079257" y="107054"/>
                  </a:lnTo>
                  <a:lnTo>
                    <a:pt x="1074343" y="107044"/>
                  </a:lnTo>
                  <a:lnTo>
                    <a:pt x="1069466" y="105835"/>
                  </a:lnTo>
                  <a:lnTo>
                    <a:pt x="1064865" y="107511"/>
                  </a:lnTo>
                  <a:lnTo>
                    <a:pt x="1062122" y="103263"/>
                  </a:lnTo>
                  <a:lnTo>
                    <a:pt x="1057007" y="102310"/>
                  </a:lnTo>
                  <a:lnTo>
                    <a:pt x="1056302" y="107292"/>
                  </a:lnTo>
                  <a:lnTo>
                    <a:pt x="1056779" y="112274"/>
                  </a:lnTo>
                  <a:lnTo>
                    <a:pt x="1054283" y="116350"/>
                  </a:lnTo>
                  <a:lnTo>
                    <a:pt x="1050206" y="113845"/>
                  </a:lnTo>
                  <a:lnTo>
                    <a:pt x="1045196" y="115922"/>
                  </a:lnTo>
                  <a:lnTo>
                    <a:pt x="1040510" y="117798"/>
                  </a:lnTo>
                  <a:lnTo>
                    <a:pt x="1041700" y="111893"/>
                  </a:lnTo>
                  <a:lnTo>
                    <a:pt x="1043024" y="106321"/>
                  </a:lnTo>
                  <a:lnTo>
                    <a:pt x="1040481" y="101825"/>
                  </a:lnTo>
                  <a:lnTo>
                    <a:pt x="1035194" y="101367"/>
                  </a:lnTo>
                  <a:lnTo>
                    <a:pt x="1038119" y="97491"/>
                  </a:lnTo>
                  <a:lnTo>
                    <a:pt x="1033652" y="94643"/>
                  </a:lnTo>
                  <a:lnTo>
                    <a:pt x="1029051" y="92890"/>
                  </a:lnTo>
                  <a:lnTo>
                    <a:pt x="1022603" y="93633"/>
                  </a:lnTo>
                  <a:lnTo>
                    <a:pt x="1017526" y="90328"/>
                  </a:lnTo>
                  <a:lnTo>
                    <a:pt x="1011458" y="88975"/>
                  </a:lnTo>
                  <a:lnTo>
                    <a:pt x="1006162" y="88213"/>
                  </a:lnTo>
                  <a:lnTo>
                    <a:pt x="1005610" y="83051"/>
                  </a:lnTo>
                  <a:lnTo>
                    <a:pt x="1010782" y="82984"/>
                  </a:lnTo>
                  <a:lnTo>
                    <a:pt x="1015421" y="84765"/>
                  </a:lnTo>
                  <a:lnTo>
                    <a:pt x="1021402" y="85251"/>
                  </a:lnTo>
                  <a:lnTo>
                    <a:pt x="1026241" y="85346"/>
                  </a:lnTo>
                  <a:lnTo>
                    <a:pt x="1031889" y="86061"/>
                  </a:lnTo>
                  <a:lnTo>
                    <a:pt x="1040091" y="86299"/>
                  </a:lnTo>
                  <a:lnTo>
                    <a:pt x="1048673" y="87232"/>
                  </a:lnTo>
                  <a:lnTo>
                    <a:pt x="1052454" y="84127"/>
                  </a:lnTo>
                  <a:lnTo>
                    <a:pt x="1056464" y="80593"/>
                  </a:lnTo>
                  <a:lnTo>
                    <a:pt x="1058369" y="76164"/>
                  </a:lnTo>
                  <a:lnTo>
                    <a:pt x="1061293" y="72373"/>
                  </a:lnTo>
                  <a:lnTo>
                    <a:pt x="1064532" y="68582"/>
                  </a:lnTo>
                  <a:lnTo>
                    <a:pt x="1070113" y="66039"/>
                  </a:lnTo>
                  <a:lnTo>
                    <a:pt x="1075057" y="64353"/>
                  </a:lnTo>
                  <a:lnTo>
                    <a:pt x="1080020" y="62839"/>
                  </a:lnTo>
                  <a:lnTo>
                    <a:pt x="1080191" y="57714"/>
                  </a:lnTo>
                  <a:lnTo>
                    <a:pt x="1078962" y="52876"/>
                  </a:lnTo>
                  <a:lnTo>
                    <a:pt x="1076029" y="48218"/>
                  </a:lnTo>
                  <a:lnTo>
                    <a:pt x="1071647" y="50209"/>
                  </a:lnTo>
                  <a:lnTo>
                    <a:pt x="1068247" y="46789"/>
                  </a:lnTo>
                  <a:lnTo>
                    <a:pt x="1063551" y="44598"/>
                  </a:lnTo>
                  <a:lnTo>
                    <a:pt x="1063808" y="39826"/>
                  </a:lnTo>
                  <a:lnTo>
                    <a:pt x="1057798" y="40912"/>
                  </a:lnTo>
                  <a:lnTo>
                    <a:pt x="1053064" y="42789"/>
                  </a:lnTo>
                  <a:lnTo>
                    <a:pt x="1049044" y="45637"/>
                  </a:lnTo>
                  <a:lnTo>
                    <a:pt x="1050311" y="40579"/>
                  </a:lnTo>
                  <a:lnTo>
                    <a:pt x="1053388" y="36264"/>
                  </a:lnTo>
                  <a:lnTo>
                    <a:pt x="1049120" y="33778"/>
                  </a:lnTo>
                  <a:lnTo>
                    <a:pt x="1045786" y="29854"/>
                  </a:lnTo>
                  <a:lnTo>
                    <a:pt x="1040358" y="28768"/>
                  </a:lnTo>
                  <a:lnTo>
                    <a:pt x="1037490" y="33168"/>
                  </a:lnTo>
                  <a:lnTo>
                    <a:pt x="1034051" y="36655"/>
                  </a:lnTo>
                  <a:lnTo>
                    <a:pt x="1035271" y="31435"/>
                  </a:lnTo>
                  <a:lnTo>
                    <a:pt x="1031470" y="27291"/>
                  </a:lnTo>
                  <a:lnTo>
                    <a:pt x="1027527" y="30778"/>
                  </a:lnTo>
                  <a:lnTo>
                    <a:pt x="1022888" y="32921"/>
                  </a:lnTo>
                  <a:lnTo>
                    <a:pt x="1018297" y="31444"/>
                  </a:lnTo>
                  <a:lnTo>
                    <a:pt x="1019612" y="26529"/>
                  </a:lnTo>
                  <a:lnTo>
                    <a:pt x="1016650" y="22539"/>
                  </a:lnTo>
                  <a:lnTo>
                    <a:pt x="1013839" y="18528"/>
                  </a:lnTo>
                  <a:lnTo>
                    <a:pt x="1007172" y="17557"/>
                  </a:lnTo>
                  <a:lnTo>
                    <a:pt x="1002228" y="18195"/>
                  </a:lnTo>
                  <a:lnTo>
                    <a:pt x="999038" y="21957"/>
                  </a:lnTo>
                  <a:lnTo>
                    <a:pt x="997133" y="27291"/>
                  </a:lnTo>
                  <a:lnTo>
                    <a:pt x="993523" y="31273"/>
                  </a:lnTo>
                  <a:lnTo>
                    <a:pt x="996066" y="35902"/>
                  </a:lnTo>
                  <a:lnTo>
                    <a:pt x="993027" y="40226"/>
                  </a:lnTo>
                  <a:lnTo>
                    <a:pt x="992047" y="44951"/>
                  </a:lnTo>
                  <a:lnTo>
                    <a:pt x="990456" y="50494"/>
                  </a:lnTo>
                  <a:lnTo>
                    <a:pt x="986331" y="53219"/>
                  </a:lnTo>
                  <a:lnTo>
                    <a:pt x="981683" y="54447"/>
                  </a:lnTo>
                  <a:lnTo>
                    <a:pt x="976788" y="54495"/>
                  </a:lnTo>
                  <a:lnTo>
                    <a:pt x="974263" y="59505"/>
                  </a:lnTo>
                  <a:lnTo>
                    <a:pt x="974054" y="54457"/>
                  </a:lnTo>
                  <a:lnTo>
                    <a:pt x="978759" y="50437"/>
                  </a:lnTo>
                  <a:lnTo>
                    <a:pt x="982759" y="46713"/>
                  </a:lnTo>
                  <a:lnTo>
                    <a:pt x="985884" y="41560"/>
                  </a:lnTo>
                  <a:lnTo>
                    <a:pt x="986036" y="35950"/>
                  </a:lnTo>
                  <a:lnTo>
                    <a:pt x="981312" y="37417"/>
                  </a:lnTo>
                  <a:lnTo>
                    <a:pt x="977025" y="40074"/>
                  </a:lnTo>
                  <a:lnTo>
                    <a:pt x="972901" y="42503"/>
                  </a:lnTo>
                  <a:lnTo>
                    <a:pt x="966700" y="44617"/>
                  </a:lnTo>
                  <a:lnTo>
                    <a:pt x="970653" y="41741"/>
                  </a:lnTo>
                  <a:lnTo>
                    <a:pt x="974682" y="38388"/>
                  </a:lnTo>
                  <a:lnTo>
                    <a:pt x="980036" y="33864"/>
                  </a:lnTo>
                  <a:lnTo>
                    <a:pt x="976092" y="30549"/>
                  </a:lnTo>
                  <a:lnTo>
                    <a:pt x="971006" y="30368"/>
                  </a:lnTo>
                  <a:lnTo>
                    <a:pt x="962900" y="28387"/>
                  </a:lnTo>
                  <a:lnTo>
                    <a:pt x="957833" y="28168"/>
                  </a:lnTo>
                  <a:lnTo>
                    <a:pt x="951794" y="26939"/>
                  </a:lnTo>
                  <a:lnTo>
                    <a:pt x="952241" y="32083"/>
                  </a:lnTo>
                  <a:lnTo>
                    <a:pt x="947527" y="34035"/>
                  </a:lnTo>
                  <a:lnTo>
                    <a:pt x="946031" y="38664"/>
                  </a:lnTo>
                  <a:lnTo>
                    <a:pt x="946707" y="44227"/>
                  </a:lnTo>
                  <a:lnTo>
                    <a:pt x="951137" y="46218"/>
                  </a:lnTo>
                  <a:lnTo>
                    <a:pt x="945764" y="46037"/>
                  </a:lnTo>
                  <a:lnTo>
                    <a:pt x="943079" y="49990"/>
                  </a:lnTo>
                  <a:lnTo>
                    <a:pt x="944478" y="54781"/>
                  </a:lnTo>
                  <a:lnTo>
                    <a:pt x="947917" y="58410"/>
                  </a:lnTo>
                  <a:lnTo>
                    <a:pt x="943269" y="61401"/>
                  </a:lnTo>
                  <a:lnTo>
                    <a:pt x="938725" y="59057"/>
                  </a:lnTo>
                  <a:lnTo>
                    <a:pt x="936925" y="63820"/>
                  </a:lnTo>
                  <a:lnTo>
                    <a:pt x="932734" y="66344"/>
                  </a:lnTo>
                  <a:lnTo>
                    <a:pt x="930306" y="71545"/>
                  </a:lnTo>
                  <a:lnTo>
                    <a:pt x="929800" y="65077"/>
                  </a:lnTo>
                  <a:lnTo>
                    <a:pt x="930820" y="59877"/>
                  </a:lnTo>
                  <a:lnTo>
                    <a:pt x="931086" y="54581"/>
                  </a:lnTo>
                  <a:lnTo>
                    <a:pt x="931591" y="49828"/>
                  </a:lnTo>
                  <a:lnTo>
                    <a:pt x="931258" y="43865"/>
                  </a:lnTo>
                  <a:lnTo>
                    <a:pt x="925981" y="44760"/>
                  </a:lnTo>
                  <a:lnTo>
                    <a:pt x="928515" y="40122"/>
                  </a:lnTo>
                  <a:lnTo>
                    <a:pt x="932563" y="36474"/>
                  </a:lnTo>
                  <a:lnTo>
                    <a:pt x="933544" y="30625"/>
                  </a:lnTo>
                  <a:lnTo>
                    <a:pt x="931391" y="25186"/>
                  </a:lnTo>
                  <a:lnTo>
                    <a:pt x="932687" y="19900"/>
                  </a:lnTo>
                  <a:lnTo>
                    <a:pt x="927391" y="17747"/>
                  </a:lnTo>
                  <a:lnTo>
                    <a:pt x="924229" y="21757"/>
                  </a:lnTo>
                  <a:lnTo>
                    <a:pt x="921218" y="26396"/>
                  </a:lnTo>
                  <a:lnTo>
                    <a:pt x="918685" y="30863"/>
                  </a:lnTo>
                  <a:lnTo>
                    <a:pt x="915151" y="35064"/>
                  </a:lnTo>
                  <a:lnTo>
                    <a:pt x="912294" y="39293"/>
                  </a:lnTo>
                  <a:lnTo>
                    <a:pt x="911312" y="44808"/>
                  </a:lnTo>
                  <a:lnTo>
                    <a:pt x="910579" y="50037"/>
                  </a:lnTo>
                  <a:lnTo>
                    <a:pt x="907217" y="53600"/>
                  </a:lnTo>
                  <a:lnTo>
                    <a:pt x="904397" y="57495"/>
                  </a:lnTo>
                  <a:lnTo>
                    <a:pt x="901054" y="61934"/>
                  </a:lnTo>
                  <a:lnTo>
                    <a:pt x="899197" y="66973"/>
                  </a:lnTo>
                  <a:lnTo>
                    <a:pt x="896034" y="70907"/>
                  </a:lnTo>
                  <a:lnTo>
                    <a:pt x="893872" y="75202"/>
                  </a:lnTo>
                  <a:lnTo>
                    <a:pt x="896349" y="79698"/>
                  </a:lnTo>
                  <a:lnTo>
                    <a:pt x="893844" y="86651"/>
                  </a:lnTo>
                  <a:lnTo>
                    <a:pt x="890386" y="90271"/>
                  </a:lnTo>
                  <a:lnTo>
                    <a:pt x="889243" y="95767"/>
                  </a:lnTo>
                  <a:lnTo>
                    <a:pt x="886566" y="100501"/>
                  </a:lnTo>
                  <a:lnTo>
                    <a:pt x="883404" y="96938"/>
                  </a:lnTo>
                  <a:lnTo>
                    <a:pt x="881509" y="102149"/>
                  </a:lnTo>
                  <a:lnTo>
                    <a:pt x="878433" y="97395"/>
                  </a:lnTo>
                  <a:lnTo>
                    <a:pt x="878709" y="92157"/>
                  </a:lnTo>
                  <a:lnTo>
                    <a:pt x="878566" y="87366"/>
                  </a:lnTo>
                  <a:lnTo>
                    <a:pt x="882385" y="83861"/>
                  </a:lnTo>
                  <a:lnTo>
                    <a:pt x="885671" y="80203"/>
                  </a:lnTo>
                  <a:lnTo>
                    <a:pt x="883643" y="75574"/>
                  </a:lnTo>
                  <a:lnTo>
                    <a:pt x="884614" y="70306"/>
                  </a:lnTo>
                  <a:lnTo>
                    <a:pt x="887433" y="65449"/>
                  </a:lnTo>
                  <a:lnTo>
                    <a:pt x="882252" y="64068"/>
                  </a:lnTo>
                  <a:lnTo>
                    <a:pt x="886129" y="61124"/>
                  </a:lnTo>
                  <a:lnTo>
                    <a:pt x="885062" y="56438"/>
                  </a:lnTo>
                  <a:lnTo>
                    <a:pt x="888262" y="52828"/>
                  </a:lnTo>
                  <a:lnTo>
                    <a:pt x="890739" y="48075"/>
                  </a:lnTo>
                  <a:lnTo>
                    <a:pt x="894348" y="44475"/>
                  </a:lnTo>
                  <a:lnTo>
                    <a:pt x="898206" y="40407"/>
                  </a:lnTo>
                  <a:lnTo>
                    <a:pt x="898320" y="35331"/>
                  </a:lnTo>
                  <a:lnTo>
                    <a:pt x="902626" y="32025"/>
                  </a:lnTo>
                  <a:lnTo>
                    <a:pt x="905931" y="27787"/>
                  </a:lnTo>
                  <a:lnTo>
                    <a:pt x="902207" y="24777"/>
                  </a:lnTo>
                  <a:lnTo>
                    <a:pt x="896825" y="24224"/>
                  </a:lnTo>
                  <a:lnTo>
                    <a:pt x="893815" y="28006"/>
                  </a:lnTo>
                  <a:lnTo>
                    <a:pt x="893482" y="22824"/>
                  </a:lnTo>
                  <a:lnTo>
                    <a:pt x="889110" y="19976"/>
                  </a:lnTo>
                  <a:lnTo>
                    <a:pt x="889377" y="24882"/>
                  </a:lnTo>
                  <a:lnTo>
                    <a:pt x="888205" y="30282"/>
                  </a:lnTo>
                  <a:lnTo>
                    <a:pt x="884271" y="27177"/>
                  </a:lnTo>
                  <a:lnTo>
                    <a:pt x="881395" y="23377"/>
                  </a:lnTo>
                  <a:lnTo>
                    <a:pt x="877280" y="27511"/>
                  </a:lnTo>
                  <a:lnTo>
                    <a:pt x="877690" y="21967"/>
                  </a:lnTo>
                  <a:lnTo>
                    <a:pt x="872812" y="23034"/>
                  </a:lnTo>
                  <a:lnTo>
                    <a:pt x="869098" y="18719"/>
                  </a:lnTo>
                  <a:lnTo>
                    <a:pt x="864554" y="16881"/>
                  </a:lnTo>
                  <a:lnTo>
                    <a:pt x="861878" y="23891"/>
                  </a:lnTo>
                  <a:lnTo>
                    <a:pt x="865821" y="27739"/>
                  </a:lnTo>
                  <a:lnTo>
                    <a:pt x="864002" y="32264"/>
                  </a:lnTo>
                  <a:lnTo>
                    <a:pt x="859592" y="34330"/>
                  </a:lnTo>
                  <a:lnTo>
                    <a:pt x="856601" y="29625"/>
                  </a:lnTo>
                  <a:lnTo>
                    <a:pt x="853020" y="32797"/>
                  </a:lnTo>
                  <a:lnTo>
                    <a:pt x="852991" y="37874"/>
                  </a:lnTo>
                  <a:lnTo>
                    <a:pt x="857106" y="40912"/>
                  </a:lnTo>
                  <a:lnTo>
                    <a:pt x="862011" y="40674"/>
                  </a:lnTo>
                  <a:lnTo>
                    <a:pt x="864535" y="44789"/>
                  </a:lnTo>
                  <a:lnTo>
                    <a:pt x="867602" y="49990"/>
                  </a:lnTo>
                  <a:lnTo>
                    <a:pt x="862554" y="48256"/>
                  </a:lnTo>
                  <a:lnTo>
                    <a:pt x="857906" y="46494"/>
                  </a:lnTo>
                  <a:lnTo>
                    <a:pt x="853591" y="48685"/>
                  </a:lnTo>
                  <a:lnTo>
                    <a:pt x="852696" y="54038"/>
                  </a:lnTo>
                  <a:lnTo>
                    <a:pt x="849438" y="58086"/>
                  </a:lnTo>
                  <a:lnTo>
                    <a:pt x="852905" y="61820"/>
                  </a:lnTo>
                  <a:lnTo>
                    <a:pt x="856134" y="65696"/>
                  </a:lnTo>
                  <a:lnTo>
                    <a:pt x="850991" y="64525"/>
                  </a:lnTo>
                  <a:lnTo>
                    <a:pt x="844685" y="62829"/>
                  </a:lnTo>
                  <a:lnTo>
                    <a:pt x="840094" y="64782"/>
                  </a:lnTo>
                  <a:lnTo>
                    <a:pt x="837798" y="69297"/>
                  </a:lnTo>
                  <a:lnTo>
                    <a:pt x="834589" y="73145"/>
                  </a:lnTo>
                  <a:lnTo>
                    <a:pt x="831055" y="76383"/>
                  </a:lnTo>
                  <a:lnTo>
                    <a:pt x="828073" y="80327"/>
                  </a:lnTo>
                  <a:lnTo>
                    <a:pt x="831750" y="83451"/>
                  </a:lnTo>
                  <a:lnTo>
                    <a:pt x="827016" y="84270"/>
                  </a:lnTo>
                  <a:lnTo>
                    <a:pt x="823063" y="86994"/>
                  </a:lnTo>
                  <a:lnTo>
                    <a:pt x="827807" y="87956"/>
                  </a:lnTo>
                  <a:lnTo>
                    <a:pt x="822711" y="89233"/>
                  </a:lnTo>
                  <a:lnTo>
                    <a:pt x="822102" y="94176"/>
                  </a:lnTo>
                  <a:lnTo>
                    <a:pt x="825559" y="97738"/>
                  </a:lnTo>
                  <a:lnTo>
                    <a:pt x="821120" y="100720"/>
                  </a:lnTo>
                  <a:lnTo>
                    <a:pt x="822502" y="105282"/>
                  </a:lnTo>
                  <a:lnTo>
                    <a:pt x="826645" y="108349"/>
                  </a:lnTo>
                  <a:lnTo>
                    <a:pt x="831398" y="106882"/>
                  </a:lnTo>
                  <a:lnTo>
                    <a:pt x="824568" y="111026"/>
                  </a:lnTo>
                  <a:lnTo>
                    <a:pt x="820558" y="113931"/>
                  </a:lnTo>
                  <a:lnTo>
                    <a:pt x="817596" y="110016"/>
                  </a:lnTo>
                  <a:lnTo>
                    <a:pt x="814005" y="106111"/>
                  </a:lnTo>
                  <a:lnTo>
                    <a:pt x="814463" y="100081"/>
                  </a:lnTo>
                  <a:lnTo>
                    <a:pt x="807623" y="101567"/>
                  </a:lnTo>
                  <a:lnTo>
                    <a:pt x="810462" y="97415"/>
                  </a:lnTo>
                  <a:lnTo>
                    <a:pt x="811805" y="92738"/>
                  </a:lnTo>
                  <a:lnTo>
                    <a:pt x="806518" y="92033"/>
                  </a:lnTo>
                  <a:lnTo>
                    <a:pt x="801803" y="90414"/>
                  </a:lnTo>
                  <a:lnTo>
                    <a:pt x="797032" y="89414"/>
                  </a:lnTo>
                  <a:lnTo>
                    <a:pt x="792593" y="87318"/>
                  </a:lnTo>
                  <a:lnTo>
                    <a:pt x="791983" y="93014"/>
                  </a:lnTo>
                  <a:lnTo>
                    <a:pt x="794993" y="97148"/>
                  </a:lnTo>
                  <a:lnTo>
                    <a:pt x="788516" y="98929"/>
                  </a:lnTo>
                  <a:lnTo>
                    <a:pt x="789050" y="93786"/>
                  </a:lnTo>
                  <a:lnTo>
                    <a:pt x="789678" y="88671"/>
                  </a:lnTo>
                  <a:lnTo>
                    <a:pt x="786668" y="84261"/>
                  </a:lnTo>
                  <a:lnTo>
                    <a:pt x="783735" y="88775"/>
                  </a:lnTo>
                  <a:lnTo>
                    <a:pt x="783944" y="83413"/>
                  </a:lnTo>
                  <a:lnTo>
                    <a:pt x="779439" y="80851"/>
                  </a:lnTo>
                  <a:lnTo>
                    <a:pt x="776134" y="84899"/>
                  </a:lnTo>
                  <a:lnTo>
                    <a:pt x="773333" y="88928"/>
                  </a:lnTo>
                  <a:lnTo>
                    <a:pt x="774819" y="94595"/>
                  </a:lnTo>
                  <a:lnTo>
                    <a:pt x="770676" y="90957"/>
                  </a:lnTo>
                  <a:lnTo>
                    <a:pt x="766942" y="87309"/>
                  </a:lnTo>
                  <a:lnTo>
                    <a:pt x="765637" y="82356"/>
                  </a:lnTo>
                  <a:lnTo>
                    <a:pt x="763275" y="87032"/>
                  </a:lnTo>
                  <a:lnTo>
                    <a:pt x="761427" y="91480"/>
                  </a:lnTo>
                  <a:lnTo>
                    <a:pt x="760913" y="86289"/>
                  </a:lnTo>
                  <a:lnTo>
                    <a:pt x="755960" y="88842"/>
                  </a:lnTo>
                  <a:lnTo>
                    <a:pt x="754512" y="93462"/>
                  </a:lnTo>
                  <a:lnTo>
                    <a:pt x="758208" y="96995"/>
                  </a:lnTo>
                  <a:lnTo>
                    <a:pt x="761913" y="100577"/>
                  </a:lnTo>
                  <a:lnTo>
                    <a:pt x="766771" y="101844"/>
                  </a:lnTo>
                  <a:lnTo>
                    <a:pt x="770809" y="105349"/>
                  </a:lnTo>
                  <a:lnTo>
                    <a:pt x="775686" y="105644"/>
                  </a:lnTo>
                  <a:lnTo>
                    <a:pt x="779725" y="109597"/>
                  </a:lnTo>
                  <a:lnTo>
                    <a:pt x="777239" y="114083"/>
                  </a:lnTo>
                  <a:lnTo>
                    <a:pt x="776696" y="118932"/>
                  </a:lnTo>
                  <a:lnTo>
                    <a:pt x="779525" y="122903"/>
                  </a:lnTo>
                  <a:lnTo>
                    <a:pt x="774734" y="123913"/>
                  </a:lnTo>
                  <a:lnTo>
                    <a:pt x="770247" y="121408"/>
                  </a:lnTo>
                  <a:lnTo>
                    <a:pt x="766504" y="118131"/>
                  </a:lnTo>
                  <a:lnTo>
                    <a:pt x="764485" y="113578"/>
                  </a:lnTo>
                  <a:lnTo>
                    <a:pt x="760503" y="109978"/>
                  </a:lnTo>
                  <a:lnTo>
                    <a:pt x="755331" y="110921"/>
                  </a:lnTo>
                  <a:lnTo>
                    <a:pt x="753912" y="116903"/>
                  </a:lnTo>
                  <a:lnTo>
                    <a:pt x="753445" y="122122"/>
                  </a:lnTo>
                  <a:lnTo>
                    <a:pt x="748701" y="123151"/>
                  </a:lnTo>
                  <a:lnTo>
                    <a:pt x="747911" y="128666"/>
                  </a:lnTo>
                  <a:lnTo>
                    <a:pt x="744244" y="125313"/>
                  </a:lnTo>
                  <a:lnTo>
                    <a:pt x="745730" y="120398"/>
                  </a:lnTo>
                  <a:lnTo>
                    <a:pt x="749283" y="117150"/>
                  </a:lnTo>
                  <a:lnTo>
                    <a:pt x="744758" y="118884"/>
                  </a:lnTo>
                  <a:lnTo>
                    <a:pt x="739691" y="121494"/>
                  </a:lnTo>
                  <a:lnTo>
                    <a:pt x="739034" y="127152"/>
                  </a:lnTo>
                  <a:lnTo>
                    <a:pt x="737557" y="122122"/>
                  </a:lnTo>
                  <a:lnTo>
                    <a:pt x="733424" y="119522"/>
                  </a:lnTo>
                  <a:lnTo>
                    <a:pt x="730852" y="124570"/>
                  </a:lnTo>
                  <a:lnTo>
                    <a:pt x="732233" y="131190"/>
                  </a:lnTo>
                  <a:lnTo>
                    <a:pt x="730194" y="137782"/>
                  </a:lnTo>
                  <a:lnTo>
                    <a:pt x="728709" y="142344"/>
                  </a:lnTo>
                  <a:lnTo>
                    <a:pt x="730747" y="146754"/>
                  </a:lnTo>
                  <a:lnTo>
                    <a:pt x="733233" y="151307"/>
                  </a:lnTo>
                  <a:lnTo>
                    <a:pt x="728480" y="149688"/>
                  </a:lnTo>
                  <a:lnTo>
                    <a:pt x="725442" y="154565"/>
                  </a:lnTo>
                  <a:lnTo>
                    <a:pt x="723956" y="159318"/>
                  </a:lnTo>
                  <a:lnTo>
                    <a:pt x="721708" y="164547"/>
                  </a:lnTo>
                  <a:lnTo>
                    <a:pt x="720879" y="159613"/>
                  </a:lnTo>
                  <a:lnTo>
                    <a:pt x="721679" y="154345"/>
                  </a:lnTo>
                  <a:lnTo>
                    <a:pt x="722079" y="149488"/>
                  </a:lnTo>
                  <a:lnTo>
                    <a:pt x="724756" y="145430"/>
                  </a:lnTo>
                  <a:lnTo>
                    <a:pt x="722241" y="141172"/>
                  </a:lnTo>
                  <a:lnTo>
                    <a:pt x="723184" y="135153"/>
                  </a:lnTo>
                  <a:lnTo>
                    <a:pt x="724813" y="129133"/>
                  </a:lnTo>
                  <a:lnTo>
                    <a:pt x="726394" y="123666"/>
                  </a:lnTo>
                  <a:lnTo>
                    <a:pt x="725708" y="118169"/>
                  </a:lnTo>
                  <a:lnTo>
                    <a:pt x="724299" y="113598"/>
                  </a:lnTo>
                  <a:lnTo>
                    <a:pt x="718288" y="116493"/>
                  </a:lnTo>
                  <a:lnTo>
                    <a:pt x="716707" y="121027"/>
                  </a:lnTo>
                  <a:lnTo>
                    <a:pt x="714345" y="127028"/>
                  </a:lnTo>
                  <a:lnTo>
                    <a:pt x="712278" y="132400"/>
                  </a:lnTo>
                  <a:lnTo>
                    <a:pt x="712964" y="127333"/>
                  </a:lnTo>
                  <a:lnTo>
                    <a:pt x="709202" y="130733"/>
                  </a:lnTo>
                  <a:lnTo>
                    <a:pt x="707630" y="135600"/>
                  </a:lnTo>
                  <a:lnTo>
                    <a:pt x="705334" y="139867"/>
                  </a:lnTo>
                  <a:lnTo>
                    <a:pt x="707144" y="145030"/>
                  </a:lnTo>
                  <a:lnTo>
                    <a:pt x="702782" y="142954"/>
                  </a:lnTo>
                  <a:lnTo>
                    <a:pt x="702258" y="137477"/>
                  </a:lnTo>
                  <a:lnTo>
                    <a:pt x="703220" y="131381"/>
                  </a:lnTo>
                  <a:lnTo>
                    <a:pt x="698800" y="128276"/>
                  </a:lnTo>
                  <a:lnTo>
                    <a:pt x="691961" y="130104"/>
                  </a:lnTo>
                  <a:lnTo>
                    <a:pt x="687532" y="132076"/>
                  </a:lnTo>
                  <a:lnTo>
                    <a:pt x="682532" y="134495"/>
                  </a:lnTo>
                  <a:lnTo>
                    <a:pt x="679112" y="140353"/>
                  </a:lnTo>
                  <a:lnTo>
                    <a:pt x="679255" y="134857"/>
                  </a:lnTo>
                  <a:lnTo>
                    <a:pt x="680122" y="129933"/>
                  </a:lnTo>
                  <a:lnTo>
                    <a:pt x="677255" y="125561"/>
                  </a:lnTo>
                  <a:lnTo>
                    <a:pt x="673368" y="122199"/>
                  </a:lnTo>
                  <a:lnTo>
                    <a:pt x="668444" y="121379"/>
                  </a:lnTo>
                  <a:lnTo>
                    <a:pt x="669035" y="126513"/>
                  </a:lnTo>
                  <a:lnTo>
                    <a:pt x="669539" y="134114"/>
                  </a:lnTo>
                  <a:lnTo>
                    <a:pt x="667701" y="138639"/>
                  </a:lnTo>
                  <a:lnTo>
                    <a:pt x="666891" y="133381"/>
                  </a:lnTo>
                  <a:lnTo>
                    <a:pt x="664853" y="128742"/>
                  </a:lnTo>
                  <a:lnTo>
                    <a:pt x="659995" y="129380"/>
                  </a:lnTo>
                  <a:lnTo>
                    <a:pt x="656100" y="133714"/>
                  </a:lnTo>
                  <a:lnTo>
                    <a:pt x="659710" y="137724"/>
                  </a:lnTo>
                  <a:lnTo>
                    <a:pt x="653881" y="137524"/>
                  </a:lnTo>
                  <a:lnTo>
                    <a:pt x="652823" y="142230"/>
                  </a:lnTo>
                  <a:lnTo>
                    <a:pt x="647546" y="142668"/>
                  </a:lnTo>
                  <a:lnTo>
                    <a:pt x="645136" y="149631"/>
                  </a:lnTo>
                  <a:lnTo>
                    <a:pt x="649432" y="152536"/>
                  </a:lnTo>
                  <a:lnTo>
                    <a:pt x="654690" y="152869"/>
                  </a:lnTo>
                  <a:lnTo>
                    <a:pt x="659538" y="151955"/>
                  </a:lnTo>
                  <a:lnTo>
                    <a:pt x="664568" y="150335"/>
                  </a:lnTo>
                  <a:lnTo>
                    <a:pt x="661414" y="154584"/>
                  </a:lnTo>
                  <a:lnTo>
                    <a:pt x="660148" y="161308"/>
                  </a:lnTo>
                  <a:lnTo>
                    <a:pt x="664034" y="164194"/>
                  </a:lnTo>
                  <a:lnTo>
                    <a:pt x="666615" y="168319"/>
                  </a:lnTo>
                  <a:lnTo>
                    <a:pt x="666111" y="175272"/>
                  </a:lnTo>
                  <a:lnTo>
                    <a:pt x="664272" y="170624"/>
                  </a:lnTo>
                  <a:lnTo>
                    <a:pt x="661672" y="175129"/>
                  </a:lnTo>
                  <a:lnTo>
                    <a:pt x="661024" y="168138"/>
                  </a:lnTo>
                  <a:lnTo>
                    <a:pt x="657300" y="164909"/>
                  </a:lnTo>
                  <a:lnTo>
                    <a:pt x="656176" y="159908"/>
                  </a:lnTo>
                  <a:lnTo>
                    <a:pt x="651775" y="157736"/>
                  </a:lnTo>
                  <a:lnTo>
                    <a:pt x="649556" y="162251"/>
                  </a:lnTo>
                  <a:lnTo>
                    <a:pt x="647604" y="167671"/>
                  </a:lnTo>
                  <a:lnTo>
                    <a:pt x="644136" y="172357"/>
                  </a:lnTo>
                  <a:lnTo>
                    <a:pt x="643213" y="179730"/>
                  </a:lnTo>
                  <a:lnTo>
                    <a:pt x="645203" y="184102"/>
                  </a:lnTo>
                  <a:lnTo>
                    <a:pt x="641936" y="187664"/>
                  </a:lnTo>
                  <a:lnTo>
                    <a:pt x="633897" y="189207"/>
                  </a:lnTo>
                  <a:lnTo>
                    <a:pt x="630440" y="193265"/>
                  </a:lnTo>
                  <a:lnTo>
                    <a:pt x="627820" y="197399"/>
                  </a:lnTo>
                  <a:lnTo>
                    <a:pt x="624591" y="201104"/>
                  </a:lnTo>
                  <a:lnTo>
                    <a:pt x="622800" y="207104"/>
                  </a:lnTo>
                  <a:lnTo>
                    <a:pt x="616600" y="207504"/>
                  </a:lnTo>
                  <a:lnTo>
                    <a:pt x="611170" y="207771"/>
                  </a:lnTo>
                  <a:lnTo>
                    <a:pt x="612409" y="212686"/>
                  </a:lnTo>
                  <a:lnTo>
                    <a:pt x="613742" y="217925"/>
                  </a:lnTo>
                  <a:lnTo>
                    <a:pt x="618438" y="216782"/>
                  </a:lnTo>
                  <a:lnTo>
                    <a:pt x="622896" y="213200"/>
                  </a:lnTo>
                  <a:lnTo>
                    <a:pt x="625743" y="209105"/>
                  </a:lnTo>
                  <a:lnTo>
                    <a:pt x="630449" y="207304"/>
                  </a:lnTo>
                  <a:lnTo>
                    <a:pt x="627906" y="212457"/>
                  </a:lnTo>
                  <a:lnTo>
                    <a:pt x="623324" y="215248"/>
                  </a:lnTo>
                  <a:lnTo>
                    <a:pt x="619124" y="218658"/>
                  </a:lnTo>
                  <a:lnTo>
                    <a:pt x="618047" y="224078"/>
                  </a:lnTo>
                  <a:lnTo>
                    <a:pt x="613389" y="226488"/>
                  </a:lnTo>
                  <a:lnTo>
                    <a:pt x="608322" y="226697"/>
                  </a:lnTo>
                  <a:lnTo>
                    <a:pt x="603141" y="227878"/>
                  </a:lnTo>
                  <a:lnTo>
                    <a:pt x="598407" y="229050"/>
                  </a:lnTo>
                  <a:lnTo>
                    <a:pt x="593625" y="231184"/>
                  </a:lnTo>
                  <a:lnTo>
                    <a:pt x="590749" y="235908"/>
                  </a:lnTo>
                  <a:lnTo>
                    <a:pt x="591597" y="241175"/>
                  </a:lnTo>
                  <a:lnTo>
                    <a:pt x="586834" y="240471"/>
                  </a:lnTo>
                  <a:lnTo>
                    <a:pt x="578519" y="239051"/>
                  </a:lnTo>
                  <a:lnTo>
                    <a:pt x="575613" y="243119"/>
                  </a:lnTo>
                  <a:lnTo>
                    <a:pt x="573832" y="249129"/>
                  </a:lnTo>
                  <a:lnTo>
                    <a:pt x="575023" y="253929"/>
                  </a:lnTo>
                  <a:lnTo>
                    <a:pt x="580014" y="251739"/>
                  </a:lnTo>
                  <a:lnTo>
                    <a:pt x="584653" y="250615"/>
                  </a:lnTo>
                  <a:lnTo>
                    <a:pt x="589482" y="248614"/>
                  </a:lnTo>
                  <a:lnTo>
                    <a:pt x="596521" y="248872"/>
                  </a:lnTo>
                  <a:lnTo>
                    <a:pt x="601322" y="249005"/>
                  </a:lnTo>
                  <a:lnTo>
                    <a:pt x="604131" y="244804"/>
                  </a:lnTo>
                  <a:lnTo>
                    <a:pt x="608351" y="247233"/>
                  </a:lnTo>
                  <a:lnTo>
                    <a:pt x="612932" y="249634"/>
                  </a:lnTo>
                  <a:lnTo>
                    <a:pt x="616971" y="247052"/>
                  </a:lnTo>
                  <a:lnTo>
                    <a:pt x="621038" y="243766"/>
                  </a:lnTo>
                  <a:lnTo>
                    <a:pt x="620762" y="249710"/>
                  </a:lnTo>
                  <a:lnTo>
                    <a:pt x="615933" y="252262"/>
                  </a:lnTo>
                  <a:lnTo>
                    <a:pt x="612923" y="256234"/>
                  </a:lnTo>
                  <a:lnTo>
                    <a:pt x="607951" y="254968"/>
                  </a:lnTo>
                  <a:lnTo>
                    <a:pt x="602464" y="254749"/>
                  </a:lnTo>
                  <a:lnTo>
                    <a:pt x="597064" y="253120"/>
                  </a:lnTo>
                  <a:lnTo>
                    <a:pt x="591740" y="252262"/>
                  </a:lnTo>
                  <a:lnTo>
                    <a:pt x="587053" y="253491"/>
                  </a:lnTo>
                  <a:lnTo>
                    <a:pt x="578747" y="255634"/>
                  </a:lnTo>
                  <a:lnTo>
                    <a:pt x="574042" y="256958"/>
                  </a:lnTo>
                  <a:lnTo>
                    <a:pt x="576128" y="261311"/>
                  </a:lnTo>
                  <a:lnTo>
                    <a:pt x="578214" y="265721"/>
                  </a:lnTo>
                  <a:lnTo>
                    <a:pt x="575271" y="270008"/>
                  </a:lnTo>
                  <a:lnTo>
                    <a:pt x="580138" y="270312"/>
                  </a:lnTo>
                  <a:lnTo>
                    <a:pt x="580223" y="276075"/>
                  </a:lnTo>
                  <a:lnTo>
                    <a:pt x="578843" y="280980"/>
                  </a:lnTo>
                  <a:lnTo>
                    <a:pt x="578814" y="287505"/>
                  </a:lnTo>
                  <a:lnTo>
                    <a:pt x="575813" y="291267"/>
                  </a:lnTo>
                  <a:lnTo>
                    <a:pt x="575042" y="296220"/>
                  </a:lnTo>
                  <a:lnTo>
                    <a:pt x="573403" y="291496"/>
                  </a:lnTo>
                  <a:lnTo>
                    <a:pt x="571298" y="287162"/>
                  </a:lnTo>
                  <a:lnTo>
                    <a:pt x="571384" y="282381"/>
                  </a:lnTo>
                  <a:lnTo>
                    <a:pt x="571908" y="277599"/>
                  </a:lnTo>
                  <a:lnTo>
                    <a:pt x="572584" y="271503"/>
                  </a:lnTo>
                  <a:lnTo>
                    <a:pt x="570070" y="267255"/>
                  </a:lnTo>
                  <a:lnTo>
                    <a:pt x="565631" y="268998"/>
                  </a:lnTo>
                  <a:lnTo>
                    <a:pt x="563717" y="275008"/>
                  </a:lnTo>
                  <a:lnTo>
                    <a:pt x="559154" y="276732"/>
                  </a:lnTo>
                  <a:lnTo>
                    <a:pt x="555039" y="279933"/>
                  </a:lnTo>
                  <a:lnTo>
                    <a:pt x="557611" y="274580"/>
                  </a:lnTo>
                  <a:lnTo>
                    <a:pt x="551429" y="275580"/>
                  </a:lnTo>
                  <a:lnTo>
                    <a:pt x="545953" y="274608"/>
                  </a:lnTo>
                  <a:lnTo>
                    <a:pt x="543457" y="279685"/>
                  </a:lnTo>
                  <a:lnTo>
                    <a:pt x="541180" y="285562"/>
                  </a:lnTo>
                  <a:lnTo>
                    <a:pt x="545352" y="288543"/>
                  </a:lnTo>
                  <a:lnTo>
                    <a:pt x="550201" y="289572"/>
                  </a:lnTo>
                  <a:lnTo>
                    <a:pt x="555249" y="288810"/>
                  </a:lnTo>
                  <a:lnTo>
                    <a:pt x="559916" y="290467"/>
                  </a:lnTo>
                  <a:lnTo>
                    <a:pt x="561440" y="295687"/>
                  </a:lnTo>
                  <a:lnTo>
                    <a:pt x="555944" y="292639"/>
                  </a:lnTo>
                  <a:lnTo>
                    <a:pt x="547286" y="294011"/>
                  </a:lnTo>
                  <a:lnTo>
                    <a:pt x="542533" y="294992"/>
                  </a:lnTo>
                  <a:lnTo>
                    <a:pt x="540800" y="290115"/>
                  </a:lnTo>
                  <a:lnTo>
                    <a:pt x="539409" y="285524"/>
                  </a:lnTo>
                  <a:lnTo>
                    <a:pt x="537371" y="291267"/>
                  </a:lnTo>
                  <a:lnTo>
                    <a:pt x="533780" y="288057"/>
                  </a:lnTo>
                  <a:lnTo>
                    <a:pt x="528807" y="290324"/>
                  </a:lnTo>
                  <a:lnTo>
                    <a:pt x="525817" y="294696"/>
                  </a:lnTo>
                  <a:lnTo>
                    <a:pt x="523255" y="299468"/>
                  </a:lnTo>
                  <a:lnTo>
                    <a:pt x="520016" y="303193"/>
                  </a:lnTo>
                  <a:lnTo>
                    <a:pt x="523312" y="307469"/>
                  </a:lnTo>
                  <a:lnTo>
                    <a:pt x="528179" y="307984"/>
                  </a:lnTo>
                  <a:lnTo>
                    <a:pt x="520673" y="311194"/>
                  </a:lnTo>
                  <a:lnTo>
                    <a:pt x="518635" y="316309"/>
                  </a:lnTo>
                  <a:lnTo>
                    <a:pt x="524788" y="318271"/>
                  </a:lnTo>
                  <a:lnTo>
                    <a:pt x="529922" y="316413"/>
                  </a:lnTo>
                  <a:lnTo>
                    <a:pt x="534170" y="313594"/>
                  </a:lnTo>
                  <a:lnTo>
                    <a:pt x="536894" y="309679"/>
                  </a:lnTo>
                  <a:lnTo>
                    <a:pt x="541085" y="307384"/>
                  </a:lnTo>
                  <a:lnTo>
                    <a:pt x="546772" y="306517"/>
                  </a:lnTo>
                  <a:lnTo>
                    <a:pt x="547572" y="311365"/>
                  </a:lnTo>
                  <a:lnTo>
                    <a:pt x="543733" y="315013"/>
                  </a:lnTo>
                  <a:lnTo>
                    <a:pt x="539428" y="312194"/>
                  </a:lnTo>
                  <a:lnTo>
                    <a:pt x="537952" y="316833"/>
                  </a:lnTo>
                  <a:lnTo>
                    <a:pt x="534437" y="320519"/>
                  </a:lnTo>
                  <a:lnTo>
                    <a:pt x="535533" y="326272"/>
                  </a:lnTo>
                  <a:lnTo>
                    <a:pt x="541447" y="330263"/>
                  </a:lnTo>
                  <a:lnTo>
                    <a:pt x="545410" y="333187"/>
                  </a:lnTo>
                  <a:lnTo>
                    <a:pt x="539057" y="334092"/>
                  </a:lnTo>
                  <a:lnTo>
                    <a:pt x="534380" y="331739"/>
                  </a:lnTo>
                  <a:lnTo>
                    <a:pt x="532284" y="327386"/>
                  </a:lnTo>
                  <a:lnTo>
                    <a:pt x="527112" y="325138"/>
                  </a:lnTo>
                  <a:lnTo>
                    <a:pt x="522521" y="327948"/>
                  </a:lnTo>
                  <a:lnTo>
                    <a:pt x="517739" y="330386"/>
                  </a:lnTo>
                  <a:lnTo>
                    <a:pt x="514234" y="334835"/>
                  </a:lnTo>
                  <a:lnTo>
                    <a:pt x="511910" y="339921"/>
                  </a:lnTo>
                  <a:lnTo>
                    <a:pt x="508938" y="344331"/>
                  </a:lnTo>
                  <a:lnTo>
                    <a:pt x="505900" y="348113"/>
                  </a:lnTo>
                  <a:lnTo>
                    <a:pt x="501766" y="351561"/>
                  </a:lnTo>
                  <a:lnTo>
                    <a:pt x="508862" y="353732"/>
                  </a:lnTo>
                  <a:lnTo>
                    <a:pt x="513225" y="351475"/>
                  </a:lnTo>
                  <a:lnTo>
                    <a:pt x="508167" y="355675"/>
                  </a:lnTo>
                  <a:lnTo>
                    <a:pt x="503176" y="356552"/>
                  </a:lnTo>
                  <a:lnTo>
                    <a:pt x="500290" y="360352"/>
                  </a:lnTo>
                  <a:lnTo>
                    <a:pt x="498013" y="365972"/>
                  </a:lnTo>
                  <a:lnTo>
                    <a:pt x="498423" y="360247"/>
                  </a:lnTo>
                  <a:lnTo>
                    <a:pt x="494118" y="363562"/>
                  </a:lnTo>
                  <a:lnTo>
                    <a:pt x="489793" y="361400"/>
                  </a:lnTo>
                  <a:lnTo>
                    <a:pt x="488107" y="366334"/>
                  </a:lnTo>
                  <a:lnTo>
                    <a:pt x="490926" y="371487"/>
                  </a:lnTo>
                  <a:lnTo>
                    <a:pt x="491765" y="377697"/>
                  </a:lnTo>
                  <a:lnTo>
                    <a:pt x="489936" y="373192"/>
                  </a:lnTo>
                  <a:lnTo>
                    <a:pt x="487869" y="377669"/>
                  </a:lnTo>
                  <a:lnTo>
                    <a:pt x="484764" y="373449"/>
                  </a:lnTo>
                  <a:lnTo>
                    <a:pt x="480849" y="376668"/>
                  </a:lnTo>
                  <a:lnTo>
                    <a:pt x="475420" y="378126"/>
                  </a:lnTo>
                  <a:lnTo>
                    <a:pt x="471038" y="380545"/>
                  </a:lnTo>
                  <a:lnTo>
                    <a:pt x="467466" y="384098"/>
                  </a:lnTo>
                  <a:lnTo>
                    <a:pt x="472153" y="386051"/>
                  </a:lnTo>
                  <a:lnTo>
                    <a:pt x="473334" y="390965"/>
                  </a:lnTo>
                  <a:lnTo>
                    <a:pt x="478058" y="393661"/>
                  </a:lnTo>
                  <a:lnTo>
                    <a:pt x="482544" y="395652"/>
                  </a:lnTo>
                  <a:lnTo>
                    <a:pt x="477030" y="395728"/>
                  </a:lnTo>
                  <a:lnTo>
                    <a:pt x="472191" y="394042"/>
                  </a:lnTo>
                  <a:lnTo>
                    <a:pt x="465790" y="392671"/>
                  </a:lnTo>
                  <a:lnTo>
                    <a:pt x="466666" y="397471"/>
                  </a:lnTo>
                  <a:lnTo>
                    <a:pt x="456265" y="398433"/>
                  </a:lnTo>
                  <a:lnTo>
                    <a:pt x="457941" y="402977"/>
                  </a:lnTo>
                  <a:lnTo>
                    <a:pt x="464285" y="406387"/>
                  </a:lnTo>
                  <a:lnTo>
                    <a:pt x="459285" y="406158"/>
                  </a:lnTo>
                  <a:lnTo>
                    <a:pt x="454427" y="404615"/>
                  </a:lnTo>
                  <a:lnTo>
                    <a:pt x="453113" y="409196"/>
                  </a:lnTo>
                  <a:lnTo>
                    <a:pt x="452598" y="414025"/>
                  </a:lnTo>
                  <a:lnTo>
                    <a:pt x="462018" y="416550"/>
                  </a:lnTo>
                  <a:lnTo>
                    <a:pt x="456465" y="417264"/>
                  </a:lnTo>
                  <a:lnTo>
                    <a:pt x="453817" y="422179"/>
                  </a:lnTo>
                  <a:lnTo>
                    <a:pt x="450664" y="418074"/>
                  </a:lnTo>
                  <a:lnTo>
                    <a:pt x="443997" y="415902"/>
                  </a:lnTo>
                  <a:lnTo>
                    <a:pt x="445988" y="420941"/>
                  </a:lnTo>
                  <a:lnTo>
                    <a:pt x="447340" y="425656"/>
                  </a:lnTo>
                  <a:lnTo>
                    <a:pt x="442692" y="429323"/>
                  </a:lnTo>
                  <a:lnTo>
                    <a:pt x="441978" y="434685"/>
                  </a:lnTo>
                  <a:lnTo>
                    <a:pt x="453798" y="437971"/>
                  </a:lnTo>
                  <a:lnTo>
                    <a:pt x="440177" y="439238"/>
                  </a:lnTo>
                  <a:lnTo>
                    <a:pt x="440978" y="443944"/>
                  </a:lnTo>
                  <a:lnTo>
                    <a:pt x="445407" y="442162"/>
                  </a:lnTo>
                  <a:lnTo>
                    <a:pt x="441949" y="445877"/>
                  </a:lnTo>
                  <a:lnTo>
                    <a:pt x="446407" y="448801"/>
                  </a:lnTo>
                  <a:lnTo>
                    <a:pt x="441939" y="450782"/>
                  </a:lnTo>
                  <a:lnTo>
                    <a:pt x="437082" y="451602"/>
                  </a:lnTo>
                  <a:lnTo>
                    <a:pt x="432272" y="453516"/>
                  </a:lnTo>
                  <a:lnTo>
                    <a:pt x="427738" y="455926"/>
                  </a:lnTo>
                  <a:lnTo>
                    <a:pt x="437234" y="461232"/>
                  </a:lnTo>
                  <a:lnTo>
                    <a:pt x="436377" y="466566"/>
                  </a:lnTo>
                  <a:lnTo>
                    <a:pt x="431453" y="468642"/>
                  </a:lnTo>
                  <a:lnTo>
                    <a:pt x="426938" y="470671"/>
                  </a:lnTo>
                  <a:lnTo>
                    <a:pt x="423890" y="474919"/>
                  </a:lnTo>
                  <a:lnTo>
                    <a:pt x="421442" y="480491"/>
                  </a:lnTo>
                  <a:lnTo>
                    <a:pt x="421375" y="485301"/>
                  </a:lnTo>
                  <a:lnTo>
                    <a:pt x="417184" y="488359"/>
                  </a:lnTo>
                  <a:lnTo>
                    <a:pt x="412707" y="490578"/>
                  </a:lnTo>
                  <a:lnTo>
                    <a:pt x="408745" y="494016"/>
                  </a:lnTo>
                  <a:lnTo>
                    <a:pt x="409249" y="500627"/>
                  </a:lnTo>
                  <a:lnTo>
                    <a:pt x="409755" y="506304"/>
                  </a:lnTo>
                  <a:lnTo>
                    <a:pt x="413822" y="510161"/>
                  </a:lnTo>
                  <a:lnTo>
                    <a:pt x="416803" y="514524"/>
                  </a:lnTo>
                  <a:lnTo>
                    <a:pt x="411974" y="514029"/>
                  </a:lnTo>
                  <a:lnTo>
                    <a:pt x="408678" y="509438"/>
                  </a:lnTo>
                  <a:lnTo>
                    <a:pt x="407916" y="504646"/>
                  </a:lnTo>
                  <a:lnTo>
                    <a:pt x="403382" y="507590"/>
                  </a:lnTo>
                  <a:lnTo>
                    <a:pt x="398315" y="509704"/>
                  </a:lnTo>
                  <a:lnTo>
                    <a:pt x="394943" y="514943"/>
                  </a:lnTo>
                  <a:lnTo>
                    <a:pt x="392724" y="519581"/>
                  </a:lnTo>
                  <a:lnTo>
                    <a:pt x="397668" y="519829"/>
                  </a:lnTo>
                  <a:lnTo>
                    <a:pt x="401058" y="516391"/>
                  </a:lnTo>
                  <a:lnTo>
                    <a:pt x="406097" y="514895"/>
                  </a:lnTo>
                  <a:lnTo>
                    <a:pt x="401582" y="517867"/>
                  </a:lnTo>
                  <a:lnTo>
                    <a:pt x="397544" y="522353"/>
                  </a:lnTo>
                  <a:lnTo>
                    <a:pt x="395381" y="527040"/>
                  </a:lnTo>
                  <a:lnTo>
                    <a:pt x="394734" y="532393"/>
                  </a:lnTo>
                  <a:lnTo>
                    <a:pt x="399658" y="534031"/>
                  </a:lnTo>
                  <a:lnTo>
                    <a:pt x="403287" y="530021"/>
                  </a:lnTo>
                  <a:lnTo>
                    <a:pt x="406716" y="526240"/>
                  </a:lnTo>
                  <a:lnTo>
                    <a:pt x="405306" y="530802"/>
                  </a:lnTo>
                  <a:lnTo>
                    <a:pt x="402153" y="535222"/>
                  </a:lnTo>
                  <a:lnTo>
                    <a:pt x="403163" y="541623"/>
                  </a:lnTo>
                  <a:lnTo>
                    <a:pt x="399801" y="537784"/>
                  </a:lnTo>
                  <a:lnTo>
                    <a:pt x="394924" y="542651"/>
                  </a:lnTo>
                  <a:lnTo>
                    <a:pt x="392305" y="546775"/>
                  </a:lnTo>
                  <a:lnTo>
                    <a:pt x="390886" y="541137"/>
                  </a:lnTo>
                  <a:lnTo>
                    <a:pt x="386285" y="542689"/>
                  </a:lnTo>
                  <a:lnTo>
                    <a:pt x="382370" y="545747"/>
                  </a:lnTo>
                  <a:lnTo>
                    <a:pt x="379112" y="550643"/>
                  </a:lnTo>
                  <a:lnTo>
                    <a:pt x="374484" y="552167"/>
                  </a:lnTo>
                  <a:lnTo>
                    <a:pt x="370436" y="556177"/>
                  </a:lnTo>
                  <a:lnTo>
                    <a:pt x="365873" y="558177"/>
                  </a:lnTo>
                  <a:lnTo>
                    <a:pt x="361825" y="560863"/>
                  </a:lnTo>
                  <a:lnTo>
                    <a:pt x="357815" y="564321"/>
                  </a:lnTo>
                  <a:lnTo>
                    <a:pt x="360920" y="559634"/>
                  </a:lnTo>
                  <a:lnTo>
                    <a:pt x="356110" y="556986"/>
                  </a:lnTo>
                  <a:lnTo>
                    <a:pt x="353157" y="552538"/>
                  </a:lnTo>
                  <a:lnTo>
                    <a:pt x="347795" y="553672"/>
                  </a:lnTo>
                  <a:lnTo>
                    <a:pt x="342975" y="555529"/>
                  </a:lnTo>
                  <a:lnTo>
                    <a:pt x="337507" y="556472"/>
                  </a:lnTo>
                  <a:lnTo>
                    <a:pt x="334917" y="560711"/>
                  </a:lnTo>
                  <a:lnTo>
                    <a:pt x="344803" y="563978"/>
                  </a:lnTo>
                  <a:lnTo>
                    <a:pt x="348204" y="568197"/>
                  </a:lnTo>
                  <a:lnTo>
                    <a:pt x="353281" y="569140"/>
                  </a:lnTo>
                  <a:lnTo>
                    <a:pt x="359862" y="572827"/>
                  </a:lnTo>
                  <a:lnTo>
                    <a:pt x="353681" y="575303"/>
                  </a:lnTo>
                  <a:lnTo>
                    <a:pt x="358891" y="576455"/>
                  </a:lnTo>
                  <a:lnTo>
                    <a:pt x="363863" y="572645"/>
                  </a:lnTo>
                  <a:lnTo>
                    <a:pt x="368587" y="570578"/>
                  </a:lnTo>
                  <a:lnTo>
                    <a:pt x="373798" y="571664"/>
                  </a:lnTo>
                  <a:lnTo>
                    <a:pt x="369835" y="574769"/>
                  </a:lnTo>
                  <a:lnTo>
                    <a:pt x="365911" y="577551"/>
                  </a:lnTo>
                  <a:lnTo>
                    <a:pt x="361463" y="580551"/>
                  </a:lnTo>
                  <a:lnTo>
                    <a:pt x="358786" y="586704"/>
                  </a:lnTo>
                  <a:lnTo>
                    <a:pt x="357043" y="592791"/>
                  </a:lnTo>
                  <a:lnTo>
                    <a:pt x="353738" y="588428"/>
                  </a:lnTo>
                  <a:lnTo>
                    <a:pt x="349700" y="585028"/>
                  </a:lnTo>
                  <a:lnTo>
                    <a:pt x="344985" y="586647"/>
                  </a:lnTo>
                  <a:lnTo>
                    <a:pt x="349785" y="591105"/>
                  </a:lnTo>
                  <a:lnTo>
                    <a:pt x="349204" y="595963"/>
                  </a:lnTo>
                  <a:lnTo>
                    <a:pt x="345156" y="592067"/>
                  </a:lnTo>
                  <a:lnTo>
                    <a:pt x="342461" y="587600"/>
                  </a:lnTo>
                  <a:lnTo>
                    <a:pt x="340708" y="592715"/>
                  </a:lnTo>
                  <a:lnTo>
                    <a:pt x="335136" y="592858"/>
                  </a:lnTo>
                  <a:lnTo>
                    <a:pt x="330859" y="595572"/>
                  </a:lnTo>
                  <a:lnTo>
                    <a:pt x="327468" y="599315"/>
                  </a:lnTo>
                  <a:lnTo>
                    <a:pt x="322353" y="600697"/>
                  </a:lnTo>
                  <a:lnTo>
                    <a:pt x="323334" y="606173"/>
                  </a:lnTo>
                  <a:lnTo>
                    <a:pt x="318629" y="608612"/>
                  </a:lnTo>
                  <a:lnTo>
                    <a:pt x="316810" y="613784"/>
                  </a:lnTo>
                  <a:lnTo>
                    <a:pt x="312019" y="615432"/>
                  </a:lnTo>
                  <a:lnTo>
                    <a:pt x="307770" y="619642"/>
                  </a:lnTo>
                  <a:lnTo>
                    <a:pt x="304494" y="623290"/>
                  </a:lnTo>
                  <a:lnTo>
                    <a:pt x="302875" y="628109"/>
                  </a:lnTo>
                  <a:lnTo>
                    <a:pt x="298055" y="629738"/>
                  </a:lnTo>
                  <a:lnTo>
                    <a:pt x="293340" y="632015"/>
                  </a:lnTo>
                  <a:lnTo>
                    <a:pt x="295940" y="636530"/>
                  </a:lnTo>
                  <a:lnTo>
                    <a:pt x="293673" y="641692"/>
                  </a:lnTo>
                  <a:lnTo>
                    <a:pt x="291054" y="645835"/>
                  </a:lnTo>
                  <a:lnTo>
                    <a:pt x="284368" y="647855"/>
                  </a:lnTo>
                  <a:lnTo>
                    <a:pt x="279757" y="650598"/>
                  </a:lnTo>
                  <a:lnTo>
                    <a:pt x="276205" y="654179"/>
                  </a:lnTo>
                  <a:lnTo>
                    <a:pt x="274004" y="658656"/>
                  </a:lnTo>
                  <a:lnTo>
                    <a:pt x="271575" y="662952"/>
                  </a:lnTo>
                  <a:lnTo>
                    <a:pt x="271547" y="668610"/>
                  </a:lnTo>
                  <a:lnTo>
                    <a:pt x="276281" y="667276"/>
                  </a:lnTo>
                  <a:lnTo>
                    <a:pt x="281539" y="665962"/>
                  </a:lnTo>
                  <a:lnTo>
                    <a:pt x="285654" y="663295"/>
                  </a:lnTo>
                  <a:lnTo>
                    <a:pt x="290454" y="662114"/>
                  </a:lnTo>
                  <a:lnTo>
                    <a:pt x="286111" y="666019"/>
                  </a:lnTo>
                  <a:lnTo>
                    <a:pt x="282234" y="673706"/>
                  </a:lnTo>
                  <a:lnTo>
                    <a:pt x="284672" y="679582"/>
                  </a:lnTo>
                  <a:lnTo>
                    <a:pt x="285406" y="686279"/>
                  </a:lnTo>
                  <a:lnTo>
                    <a:pt x="290482" y="686822"/>
                  </a:lnTo>
                  <a:lnTo>
                    <a:pt x="294702" y="683478"/>
                  </a:lnTo>
                  <a:lnTo>
                    <a:pt x="301141" y="682716"/>
                  </a:lnTo>
                  <a:lnTo>
                    <a:pt x="306246" y="680907"/>
                  </a:lnTo>
                  <a:lnTo>
                    <a:pt x="309523" y="677097"/>
                  </a:lnTo>
                  <a:lnTo>
                    <a:pt x="314486" y="675173"/>
                  </a:lnTo>
                  <a:lnTo>
                    <a:pt x="320429" y="672458"/>
                  </a:lnTo>
                  <a:lnTo>
                    <a:pt x="325249" y="671048"/>
                  </a:lnTo>
                  <a:lnTo>
                    <a:pt x="330011" y="669381"/>
                  </a:lnTo>
                  <a:lnTo>
                    <a:pt x="332802" y="665152"/>
                  </a:lnTo>
                  <a:lnTo>
                    <a:pt x="336860" y="660390"/>
                  </a:lnTo>
                  <a:lnTo>
                    <a:pt x="342537" y="659171"/>
                  </a:lnTo>
                  <a:lnTo>
                    <a:pt x="349500" y="661190"/>
                  </a:lnTo>
                  <a:lnTo>
                    <a:pt x="349833" y="666724"/>
                  </a:lnTo>
                  <a:lnTo>
                    <a:pt x="345489" y="668905"/>
                  </a:lnTo>
                  <a:lnTo>
                    <a:pt x="341051" y="670858"/>
                  </a:lnTo>
                  <a:lnTo>
                    <a:pt x="336155" y="672477"/>
                  </a:lnTo>
                  <a:lnTo>
                    <a:pt x="330516" y="673125"/>
                  </a:lnTo>
                  <a:lnTo>
                    <a:pt x="325449" y="676316"/>
                  </a:lnTo>
                  <a:lnTo>
                    <a:pt x="320610" y="677773"/>
                  </a:lnTo>
                  <a:lnTo>
                    <a:pt x="315991" y="680135"/>
                  </a:lnTo>
                  <a:lnTo>
                    <a:pt x="314933" y="685145"/>
                  </a:lnTo>
                  <a:lnTo>
                    <a:pt x="319676" y="684516"/>
                  </a:lnTo>
                  <a:lnTo>
                    <a:pt x="324439" y="683421"/>
                  </a:lnTo>
                  <a:lnTo>
                    <a:pt x="321382" y="687241"/>
                  </a:lnTo>
                  <a:lnTo>
                    <a:pt x="320315" y="693327"/>
                  </a:lnTo>
                  <a:lnTo>
                    <a:pt x="313533" y="695499"/>
                  </a:lnTo>
                  <a:lnTo>
                    <a:pt x="307980" y="694823"/>
                  </a:lnTo>
                  <a:lnTo>
                    <a:pt x="302418" y="694508"/>
                  </a:lnTo>
                  <a:lnTo>
                    <a:pt x="295807" y="692260"/>
                  </a:lnTo>
                  <a:lnTo>
                    <a:pt x="291216" y="694451"/>
                  </a:lnTo>
                  <a:lnTo>
                    <a:pt x="289445" y="700100"/>
                  </a:lnTo>
                  <a:lnTo>
                    <a:pt x="294121" y="701662"/>
                  </a:lnTo>
                  <a:lnTo>
                    <a:pt x="288168" y="702852"/>
                  </a:lnTo>
                  <a:lnTo>
                    <a:pt x="283701" y="700938"/>
                  </a:lnTo>
                  <a:lnTo>
                    <a:pt x="285053" y="694718"/>
                  </a:lnTo>
                  <a:lnTo>
                    <a:pt x="282767" y="688508"/>
                  </a:lnTo>
                  <a:lnTo>
                    <a:pt x="281739" y="683612"/>
                  </a:lnTo>
                  <a:lnTo>
                    <a:pt x="280529" y="678954"/>
                  </a:lnTo>
                  <a:lnTo>
                    <a:pt x="279595" y="671229"/>
                  </a:lnTo>
                  <a:lnTo>
                    <a:pt x="274195" y="671448"/>
                  </a:lnTo>
                  <a:lnTo>
                    <a:pt x="269566" y="673249"/>
                  </a:lnTo>
                  <a:lnTo>
                    <a:pt x="265946" y="676582"/>
                  </a:lnTo>
                  <a:lnTo>
                    <a:pt x="260927" y="678849"/>
                  </a:lnTo>
                  <a:lnTo>
                    <a:pt x="255707" y="679544"/>
                  </a:lnTo>
                  <a:lnTo>
                    <a:pt x="254221" y="685679"/>
                  </a:lnTo>
                  <a:lnTo>
                    <a:pt x="253116" y="691222"/>
                  </a:lnTo>
                  <a:lnTo>
                    <a:pt x="254440" y="696270"/>
                  </a:lnTo>
                  <a:lnTo>
                    <a:pt x="249420" y="698042"/>
                  </a:lnTo>
                  <a:lnTo>
                    <a:pt x="250230" y="693042"/>
                  </a:lnTo>
                  <a:lnTo>
                    <a:pt x="250287" y="688003"/>
                  </a:lnTo>
                  <a:lnTo>
                    <a:pt x="247677" y="683440"/>
                  </a:lnTo>
                  <a:lnTo>
                    <a:pt x="245029" y="688450"/>
                  </a:lnTo>
                  <a:lnTo>
                    <a:pt x="241171" y="685393"/>
                  </a:lnTo>
                  <a:lnTo>
                    <a:pt x="236019" y="684831"/>
                  </a:lnTo>
                  <a:lnTo>
                    <a:pt x="231142" y="686145"/>
                  </a:lnTo>
                  <a:lnTo>
                    <a:pt x="224941" y="687079"/>
                  </a:lnTo>
                  <a:lnTo>
                    <a:pt x="220093" y="689889"/>
                  </a:lnTo>
                  <a:lnTo>
                    <a:pt x="222369" y="694432"/>
                  </a:lnTo>
                  <a:lnTo>
                    <a:pt x="217721" y="696318"/>
                  </a:lnTo>
                  <a:lnTo>
                    <a:pt x="212463" y="696880"/>
                  </a:lnTo>
                  <a:lnTo>
                    <a:pt x="207882" y="698632"/>
                  </a:lnTo>
                  <a:lnTo>
                    <a:pt x="202910" y="698318"/>
                  </a:lnTo>
                  <a:lnTo>
                    <a:pt x="198290" y="699633"/>
                  </a:lnTo>
                  <a:lnTo>
                    <a:pt x="194071" y="701947"/>
                  </a:lnTo>
                  <a:lnTo>
                    <a:pt x="197166" y="705776"/>
                  </a:lnTo>
                  <a:lnTo>
                    <a:pt x="201938" y="706119"/>
                  </a:lnTo>
                  <a:lnTo>
                    <a:pt x="207539" y="705995"/>
                  </a:lnTo>
                  <a:lnTo>
                    <a:pt x="212435" y="705872"/>
                  </a:lnTo>
                  <a:lnTo>
                    <a:pt x="207434" y="707643"/>
                  </a:lnTo>
                  <a:lnTo>
                    <a:pt x="206224" y="713539"/>
                  </a:lnTo>
                  <a:lnTo>
                    <a:pt x="206577" y="720093"/>
                  </a:lnTo>
                  <a:lnTo>
                    <a:pt x="210597" y="723121"/>
                  </a:lnTo>
                  <a:lnTo>
                    <a:pt x="215359" y="723941"/>
                  </a:lnTo>
                  <a:lnTo>
                    <a:pt x="214692" y="730227"/>
                  </a:lnTo>
                  <a:lnTo>
                    <a:pt x="213806" y="735685"/>
                  </a:lnTo>
                  <a:lnTo>
                    <a:pt x="209567" y="732589"/>
                  </a:lnTo>
                  <a:lnTo>
                    <a:pt x="208911" y="727093"/>
                  </a:lnTo>
                  <a:lnTo>
                    <a:pt x="206539" y="722588"/>
                  </a:lnTo>
                  <a:lnTo>
                    <a:pt x="204443" y="718273"/>
                  </a:lnTo>
                  <a:lnTo>
                    <a:pt x="204043" y="713415"/>
                  </a:lnTo>
                  <a:lnTo>
                    <a:pt x="200090" y="710672"/>
                  </a:lnTo>
                  <a:lnTo>
                    <a:pt x="196833" y="714311"/>
                  </a:lnTo>
                  <a:lnTo>
                    <a:pt x="193166" y="717549"/>
                  </a:lnTo>
                  <a:lnTo>
                    <a:pt x="197223" y="720778"/>
                  </a:lnTo>
                  <a:lnTo>
                    <a:pt x="200376" y="725169"/>
                  </a:lnTo>
                  <a:lnTo>
                    <a:pt x="201452" y="731684"/>
                  </a:lnTo>
                  <a:lnTo>
                    <a:pt x="201938" y="736552"/>
                  </a:lnTo>
                  <a:lnTo>
                    <a:pt x="199109" y="732656"/>
                  </a:lnTo>
                  <a:lnTo>
                    <a:pt x="199357" y="727560"/>
                  </a:lnTo>
                  <a:lnTo>
                    <a:pt x="195938" y="723359"/>
                  </a:lnTo>
                  <a:lnTo>
                    <a:pt x="191051" y="722207"/>
                  </a:lnTo>
                  <a:lnTo>
                    <a:pt x="188355" y="718254"/>
                  </a:lnTo>
                  <a:lnTo>
                    <a:pt x="183345" y="719207"/>
                  </a:lnTo>
                  <a:lnTo>
                    <a:pt x="179230" y="721817"/>
                  </a:lnTo>
                  <a:lnTo>
                    <a:pt x="174773" y="724369"/>
                  </a:lnTo>
                  <a:lnTo>
                    <a:pt x="172220" y="720159"/>
                  </a:lnTo>
                  <a:lnTo>
                    <a:pt x="168105" y="717311"/>
                  </a:lnTo>
                  <a:lnTo>
                    <a:pt x="168086" y="712453"/>
                  </a:lnTo>
                  <a:lnTo>
                    <a:pt x="163400" y="713701"/>
                  </a:lnTo>
                  <a:lnTo>
                    <a:pt x="157532" y="714473"/>
                  </a:lnTo>
                  <a:lnTo>
                    <a:pt x="152827" y="716863"/>
                  </a:lnTo>
                  <a:lnTo>
                    <a:pt x="149693" y="720502"/>
                  </a:lnTo>
                  <a:lnTo>
                    <a:pt x="152104" y="724712"/>
                  </a:lnTo>
                  <a:lnTo>
                    <a:pt x="151113" y="729379"/>
                  </a:lnTo>
                  <a:lnTo>
                    <a:pt x="149884" y="734418"/>
                  </a:lnTo>
                  <a:lnTo>
                    <a:pt x="152932" y="738628"/>
                  </a:lnTo>
                  <a:lnTo>
                    <a:pt x="160733" y="738028"/>
                  </a:lnTo>
                  <a:lnTo>
                    <a:pt x="168525" y="737409"/>
                  </a:lnTo>
                  <a:lnTo>
                    <a:pt x="166172" y="742667"/>
                  </a:lnTo>
                  <a:lnTo>
                    <a:pt x="170972" y="744972"/>
                  </a:lnTo>
                  <a:lnTo>
                    <a:pt x="175887" y="744353"/>
                  </a:lnTo>
                  <a:lnTo>
                    <a:pt x="170505" y="747486"/>
                  </a:lnTo>
                  <a:lnTo>
                    <a:pt x="166220" y="749849"/>
                  </a:lnTo>
                  <a:lnTo>
                    <a:pt x="166953" y="755325"/>
                  </a:lnTo>
                  <a:lnTo>
                    <a:pt x="163333" y="751182"/>
                  </a:lnTo>
                  <a:lnTo>
                    <a:pt x="158190" y="750220"/>
                  </a:lnTo>
                  <a:lnTo>
                    <a:pt x="153408" y="749096"/>
                  </a:lnTo>
                  <a:lnTo>
                    <a:pt x="144617" y="744153"/>
                  </a:lnTo>
                  <a:lnTo>
                    <a:pt x="143407" y="748791"/>
                  </a:lnTo>
                  <a:lnTo>
                    <a:pt x="141093" y="744591"/>
                  </a:lnTo>
                  <a:lnTo>
                    <a:pt x="136406" y="743676"/>
                  </a:lnTo>
                  <a:lnTo>
                    <a:pt x="131644" y="747029"/>
                  </a:lnTo>
                  <a:lnTo>
                    <a:pt x="127929" y="743257"/>
                  </a:lnTo>
                  <a:lnTo>
                    <a:pt x="123090" y="743305"/>
                  </a:lnTo>
                  <a:lnTo>
                    <a:pt x="117232" y="743581"/>
                  </a:lnTo>
                  <a:lnTo>
                    <a:pt x="114356" y="747877"/>
                  </a:lnTo>
                  <a:lnTo>
                    <a:pt x="118832" y="750087"/>
                  </a:lnTo>
                  <a:lnTo>
                    <a:pt x="113698" y="752039"/>
                  </a:lnTo>
                  <a:lnTo>
                    <a:pt x="108317" y="754097"/>
                  </a:lnTo>
                  <a:lnTo>
                    <a:pt x="104231" y="756554"/>
                  </a:lnTo>
                  <a:lnTo>
                    <a:pt x="106755" y="761374"/>
                  </a:lnTo>
                  <a:lnTo>
                    <a:pt x="111460" y="762564"/>
                  </a:lnTo>
                  <a:lnTo>
                    <a:pt x="116346" y="762460"/>
                  </a:lnTo>
                  <a:lnTo>
                    <a:pt x="121585" y="760545"/>
                  </a:lnTo>
                  <a:lnTo>
                    <a:pt x="126329" y="761136"/>
                  </a:lnTo>
                  <a:lnTo>
                    <a:pt x="130662" y="758821"/>
                  </a:lnTo>
                  <a:lnTo>
                    <a:pt x="135616" y="759821"/>
                  </a:lnTo>
                  <a:lnTo>
                    <a:pt x="131053" y="761793"/>
                  </a:lnTo>
                  <a:lnTo>
                    <a:pt x="125824" y="763698"/>
                  </a:lnTo>
                  <a:lnTo>
                    <a:pt x="120918" y="763907"/>
                  </a:lnTo>
                  <a:lnTo>
                    <a:pt x="118404" y="768022"/>
                  </a:lnTo>
                  <a:lnTo>
                    <a:pt x="117699" y="773728"/>
                  </a:lnTo>
                  <a:lnTo>
                    <a:pt x="116051" y="768746"/>
                  </a:lnTo>
                  <a:lnTo>
                    <a:pt x="111851" y="765412"/>
                  </a:lnTo>
                  <a:lnTo>
                    <a:pt x="106593" y="767336"/>
                  </a:lnTo>
                  <a:lnTo>
                    <a:pt x="102107" y="770156"/>
                  </a:lnTo>
                  <a:lnTo>
                    <a:pt x="97811" y="773185"/>
                  </a:lnTo>
                  <a:lnTo>
                    <a:pt x="96430" y="778604"/>
                  </a:lnTo>
                  <a:lnTo>
                    <a:pt x="98211" y="783281"/>
                  </a:lnTo>
                  <a:lnTo>
                    <a:pt x="93334" y="780119"/>
                  </a:lnTo>
                  <a:lnTo>
                    <a:pt x="88791" y="778309"/>
                  </a:lnTo>
                  <a:lnTo>
                    <a:pt x="83809" y="778119"/>
                  </a:lnTo>
                  <a:lnTo>
                    <a:pt x="78913" y="778052"/>
                  </a:lnTo>
                  <a:lnTo>
                    <a:pt x="73522" y="775699"/>
                  </a:lnTo>
                  <a:lnTo>
                    <a:pt x="72303" y="781395"/>
                  </a:lnTo>
                  <a:lnTo>
                    <a:pt x="76027" y="785110"/>
                  </a:lnTo>
                  <a:lnTo>
                    <a:pt x="71293" y="786139"/>
                  </a:lnTo>
                  <a:lnTo>
                    <a:pt x="68235" y="782033"/>
                  </a:lnTo>
                  <a:lnTo>
                    <a:pt x="67350" y="777014"/>
                  </a:lnTo>
                  <a:lnTo>
                    <a:pt x="64464" y="772156"/>
                  </a:lnTo>
                  <a:lnTo>
                    <a:pt x="59349" y="771327"/>
                  </a:lnTo>
                  <a:lnTo>
                    <a:pt x="59549" y="776271"/>
                  </a:lnTo>
                  <a:lnTo>
                    <a:pt x="62644" y="781148"/>
                  </a:lnTo>
                  <a:lnTo>
                    <a:pt x="65483" y="785663"/>
                  </a:lnTo>
                  <a:lnTo>
                    <a:pt x="65045" y="790777"/>
                  </a:lnTo>
                  <a:lnTo>
                    <a:pt x="57710" y="790596"/>
                  </a:lnTo>
                  <a:lnTo>
                    <a:pt x="53310" y="787177"/>
                  </a:lnTo>
                  <a:lnTo>
                    <a:pt x="50538" y="792530"/>
                  </a:lnTo>
                  <a:lnTo>
                    <a:pt x="54091" y="797178"/>
                  </a:lnTo>
                  <a:lnTo>
                    <a:pt x="56120" y="801503"/>
                  </a:lnTo>
                  <a:lnTo>
                    <a:pt x="60578" y="803817"/>
                  </a:lnTo>
                  <a:lnTo>
                    <a:pt x="55129" y="806865"/>
                  </a:lnTo>
                  <a:lnTo>
                    <a:pt x="50510" y="808999"/>
                  </a:lnTo>
                  <a:lnTo>
                    <a:pt x="45776" y="812437"/>
                  </a:lnTo>
                  <a:lnTo>
                    <a:pt x="43338" y="816895"/>
                  </a:lnTo>
                  <a:lnTo>
                    <a:pt x="43557" y="822524"/>
                  </a:lnTo>
                  <a:lnTo>
                    <a:pt x="42528" y="827211"/>
                  </a:lnTo>
                  <a:lnTo>
                    <a:pt x="45509" y="831878"/>
                  </a:lnTo>
                  <a:lnTo>
                    <a:pt x="49471" y="836659"/>
                  </a:lnTo>
                  <a:lnTo>
                    <a:pt x="53910" y="839345"/>
                  </a:lnTo>
                  <a:lnTo>
                    <a:pt x="48490" y="841203"/>
                  </a:lnTo>
                  <a:lnTo>
                    <a:pt x="43681" y="840222"/>
                  </a:lnTo>
                  <a:lnTo>
                    <a:pt x="38994" y="841879"/>
                  </a:lnTo>
                  <a:lnTo>
                    <a:pt x="38813" y="848327"/>
                  </a:lnTo>
                  <a:lnTo>
                    <a:pt x="43051" y="853376"/>
                  </a:lnTo>
                  <a:lnTo>
                    <a:pt x="38004" y="854642"/>
                  </a:lnTo>
                  <a:lnTo>
                    <a:pt x="32936" y="854671"/>
                  </a:lnTo>
                  <a:lnTo>
                    <a:pt x="33355" y="859681"/>
                  </a:lnTo>
                  <a:lnTo>
                    <a:pt x="38870" y="862225"/>
                  </a:lnTo>
                  <a:lnTo>
                    <a:pt x="33726" y="862615"/>
                  </a:lnTo>
                  <a:lnTo>
                    <a:pt x="27688" y="860539"/>
                  </a:lnTo>
                  <a:lnTo>
                    <a:pt x="25611" y="864892"/>
                  </a:lnTo>
                  <a:lnTo>
                    <a:pt x="22459" y="869225"/>
                  </a:lnTo>
                  <a:lnTo>
                    <a:pt x="19534" y="874369"/>
                  </a:lnTo>
                  <a:lnTo>
                    <a:pt x="24411" y="875283"/>
                  </a:lnTo>
                  <a:lnTo>
                    <a:pt x="29450" y="876407"/>
                  </a:lnTo>
                  <a:lnTo>
                    <a:pt x="33879" y="871130"/>
                  </a:lnTo>
                  <a:lnTo>
                    <a:pt x="39327" y="869378"/>
                  </a:lnTo>
                  <a:lnTo>
                    <a:pt x="42528" y="873321"/>
                  </a:lnTo>
                  <a:lnTo>
                    <a:pt x="47090" y="875645"/>
                  </a:lnTo>
                  <a:lnTo>
                    <a:pt x="50510" y="878979"/>
                  </a:lnTo>
                  <a:lnTo>
                    <a:pt x="55815" y="877531"/>
                  </a:lnTo>
                  <a:lnTo>
                    <a:pt x="60406" y="874597"/>
                  </a:lnTo>
                  <a:lnTo>
                    <a:pt x="65654" y="874045"/>
                  </a:lnTo>
                  <a:lnTo>
                    <a:pt x="70570" y="874721"/>
                  </a:lnTo>
                  <a:lnTo>
                    <a:pt x="78380" y="876988"/>
                  </a:lnTo>
                  <a:lnTo>
                    <a:pt x="83000" y="878169"/>
                  </a:lnTo>
                  <a:lnTo>
                    <a:pt x="87724" y="879779"/>
                  </a:lnTo>
                  <a:lnTo>
                    <a:pt x="92334" y="882627"/>
                  </a:lnTo>
                  <a:lnTo>
                    <a:pt x="96858" y="884551"/>
                  </a:lnTo>
                  <a:lnTo>
                    <a:pt x="101202" y="880779"/>
                  </a:lnTo>
                  <a:lnTo>
                    <a:pt x="104373" y="877207"/>
                  </a:lnTo>
                  <a:lnTo>
                    <a:pt x="103907" y="882132"/>
                  </a:lnTo>
                  <a:lnTo>
                    <a:pt x="102211" y="887399"/>
                  </a:lnTo>
                  <a:lnTo>
                    <a:pt x="95810" y="888228"/>
                  </a:lnTo>
                  <a:lnTo>
                    <a:pt x="90486" y="886113"/>
                  </a:lnTo>
                  <a:lnTo>
                    <a:pt x="83400" y="882922"/>
                  </a:lnTo>
                  <a:lnTo>
                    <a:pt x="78285" y="881436"/>
                  </a:lnTo>
                  <a:lnTo>
                    <a:pt x="69312" y="877922"/>
                  </a:lnTo>
                  <a:lnTo>
                    <a:pt x="64521" y="879465"/>
                  </a:lnTo>
                  <a:lnTo>
                    <a:pt x="58330" y="880017"/>
                  </a:lnTo>
                  <a:lnTo>
                    <a:pt x="53824" y="882113"/>
                  </a:lnTo>
                  <a:lnTo>
                    <a:pt x="45880" y="882799"/>
                  </a:lnTo>
                  <a:lnTo>
                    <a:pt x="42395" y="878626"/>
                  </a:lnTo>
                  <a:lnTo>
                    <a:pt x="39099" y="875093"/>
                  </a:lnTo>
                  <a:lnTo>
                    <a:pt x="33841" y="875959"/>
                  </a:lnTo>
                  <a:lnTo>
                    <a:pt x="30850" y="880274"/>
                  </a:lnTo>
                  <a:lnTo>
                    <a:pt x="26469" y="882408"/>
                  </a:lnTo>
                  <a:lnTo>
                    <a:pt x="26097" y="887961"/>
                  </a:lnTo>
                  <a:lnTo>
                    <a:pt x="24640" y="892828"/>
                  </a:lnTo>
                  <a:lnTo>
                    <a:pt x="28164" y="897143"/>
                  </a:lnTo>
                  <a:lnTo>
                    <a:pt x="34432" y="901210"/>
                  </a:lnTo>
                  <a:lnTo>
                    <a:pt x="35908" y="905954"/>
                  </a:lnTo>
                  <a:lnTo>
                    <a:pt x="31107" y="905077"/>
                  </a:lnTo>
                  <a:lnTo>
                    <a:pt x="27573" y="899972"/>
                  </a:lnTo>
                  <a:lnTo>
                    <a:pt x="21982" y="897305"/>
                  </a:lnTo>
                  <a:lnTo>
                    <a:pt x="16839" y="897429"/>
                  </a:lnTo>
                  <a:lnTo>
                    <a:pt x="18353" y="902267"/>
                  </a:lnTo>
                  <a:lnTo>
                    <a:pt x="17601" y="907821"/>
                  </a:lnTo>
                  <a:lnTo>
                    <a:pt x="20696" y="912393"/>
                  </a:lnTo>
                  <a:lnTo>
                    <a:pt x="23935" y="916384"/>
                  </a:lnTo>
                  <a:lnTo>
                    <a:pt x="20830" y="920156"/>
                  </a:lnTo>
                  <a:lnTo>
                    <a:pt x="22439" y="924832"/>
                  </a:lnTo>
                  <a:lnTo>
                    <a:pt x="26402" y="928652"/>
                  </a:lnTo>
                  <a:lnTo>
                    <a:pt x="30669" y="932738"/>
                  </a:lnTo>
                  <a:lnTo>
                    <a:pt x="31212" y="937586"/>
                  </a:lnTo>
                  <a:lnTo>
                    <a:pt x="27116" y="941034"/>
                  </a:lnTo>
                  <a:lnTo>
                    <a:pt x="23954" y="945578"/>
                  </a:lnTo>
                  <a:lnTo>
                    <a:pt x="24859" y="950702"/>
                  </a:lnTo>
                  <a:lnTo>
                    <a:pt x="26040" y="955969"/>
                  </a:lnTo>
                  <a:lnTo>
                    <a:pt x="25726" y="960751"/>
                  </a:lnTo>
                  <a:lnTo>
                    <a:pt x="27278" y="967076"/>
                  </a:lnTo>
                  <a:lnTo>
                    <a:pt x="32574" y="966047"/>
                  </a:lnTo>
                  <a:lnTo>
                    <a:pt x="37613" y="962789"/>
                  </a:lnTo>
                  <a:lnTo>
                    <a:pt x="45976" y="960837"/>
                  </a:lnTo>
                  <a:lnTo>
                    <a:pt x="40880" y="962580"/>
                  </a:lnTo>
                  <a:lnTo>
                    <a:pt x="38613" y="967333"/>
                  </a:lnTo>
                  <a:lnTo>
                    <a:pt x="44204" y="966447"/>
                  </a:lnTo>
                  <a:lnTo>
                    <a:pt x="44861" y="972562"/>
                  </a:lnTo>
                  <a:lnTo>
                    <a:pt x="40232" y="975391"/>
                  </a:lnTo>
                  <a:lnTo>
                    <a:pt x="35108" y="975429"/>
                  </a:lnTo>
                  <a:lnTo>
                    <a:pt x="31279" y="978763"/>
                  </a:lnTo>
                  <a:lnTo>
                    <a:pt x="29859" y="974134"/>
                  </a:lnTo>
                  <a:lnTo>
                    <a:pt x="25192" y="978944"/>
                  </a:lnTo>
                  <a:lnTo>
                    <a:pt x="27907" y="984211"/>
                  </a:lnTo>
                  <a:lnTo>
                    <a:pt x="31107" y="988859"/>
                  </a:lnTo>
                  <a:lnTo>
                    <a:pt x="31660" y="994022"/>
                  </a:lnTo>
                  <a:lnTo>
                    <a:pt x="31412" y="999280"/>
                  </a:lnTo>
                  <a:lnTo>
                    <a:pt x="35051" y="994974"/>
                  </a:lnTo>
                  <a:lnTo>
                    <a:pt x="38832" y="991965"/>
                  </a:lnTo>
                  <a:lnTo>
                    <a:pt x="37975" y="986688"/>
                  </a:lnTo>
                  <a:lnTo>
                    <a:pt x="41442" y="982392"/>
                  </a:lnTo>
                  <a:lnTo>
                    <a:pt x="45519" y="985059"/>
                  </a:lnTo>
                  <a:lnTo>
                    <a:pt x="50081" y="983192"/>
                  </a:lnTo>
                  <a:lnTo>
                    <a:pt x="52529" y="978896"/>
                  </a:lnTo>
                  <a:lnTo>
                    <a:pt x="53100" y="973667"/>
                  </a:lnTo>
                  <a:lnTo>
                    <a:pt x="57767" y="976277"/>
                  </a:lnTo>
                  <a:lnTo>
                    <a:pt x="56263" y="971419"/>
                  </a:lnTo>
                  <a:lnTo>
                    <a:pt x="57234" y="966695"/>
                  </a:lnTo>
                  <a:lnTo>
                    <a:pt x="60759" y="961732"/>
                  </a:lnTo>
                  <a:lnTo>
                    <a:pt x="66616" y="963704"/>
                  </a:lnTo>
                  <a:lnTo>
                    <a:pt x="68750" y="958436"/>
                  </a:lnTo>
                  <a:lnTo>
                    <a:pt x="70655" y="953836"/>
                  </a:lnTo>
                  <a:lnTo>
                    <a:pt x="77303" y="951607"/>
                  </a:lnTo>
                  <a:lnTo>
                    <a:pt x="81771" y="949912"/>
                  </a:lnTo>
                  <a:lnTo>
                    <a:pt x="87324" y="947873"/>
                  </a:lnTo>
                  <a:lnTo>
                    <a:pt x="85295" y="952902"/>
                  </a:lnTo>
                  <a:lnTo>
                    <a:pt x="79895" y="954112"/>
                  </a:lnTo>
                  <a:lnTo>
                    <a:pt x="76075" y="957713"/>
                  </a:lnTo>
                  <a:lnTo>
                    <a:pt x="71779" y="959837"/>
                  </a:lnTo>
                  <a:lnTo>
                    <a:pt x="69541" y="964399"/>
                  </a:lnTo>
                  <a:lnTo>
                    <a:pt x="65054" y="966095"/>
                  </a:lnTo>
                  <a:lnTo>
                    <a:pt x="63016" y="970981"/>
                  </a:lnTo>
                  <a:lnTo>
                    <a:pt x="62921" y="976543"/>
                  </a:lnTo>
                  <a:lnTo>
                    <a:pt x="59053" y="980153"/>
                  </a:lnTo>
                  <a:lnTo>
                    <a:pt x="55577" y="983859"/>
                  </a:lnTo>
                  <a:lnTo>
                    <a:pt x="52320" y="988878"/>
                  </a:lnTo>
                  <a:lnTo>
                    <a:pt x="45537" y="989983"/>
                  </a:lnTo>
                  <a:lnTo>
                    <a:pt x="42814" y="994203"/>
                  </a:lnTo>
                  <a:lnTo>
                    <a:pt x="38832" y="996984"/>
                  </a:lnTo>
                  <a:lnTo>
                    <a:pt x="41985" y="1001956"/>
                  </a:lnTo>
                  <a:lnTo>
                    <a:pt x="43338" y="1007300"/>
                  </a:lnTo>
                  <a:lnTo>
                    <a:pt x="47671" y="1004966"/>
                  </a:lnTo>
                  <a:lnTo>
                    <a:pt x="43737" y="1008900"/>
                  </a:lnTo>
                  <a:lnTo>
                    <a:pt x="38699" y="1012643"/>
                  </a:lnTo>
                  <a:lnTo>
                    <a:pt x="33803" y="1013862"/>
                  </a:lnTo>
                  <a:lnTo>
                    <a:pt x="29059" y="1013367"/>
                  </a:lnTo>
                  <a:lnTo>
                    <a:pt x="25945" y="1018549"/>
                  </a:lnTo>
                  <a:lnTo>
                    <a:pt x="26830" y="1012500"/>
                  </a:lnTo>
                  <a:lnTo>
                    <a:pt x="27907" y="1007690"/>
                  </a:lnTo>
                  <a:lnTo>
                    <a:pt x="23268" y="1010795"/>
                  </a:lnTo>
                  <a:lnTo>
                    <a:pt x="18524" y="1013224"/>
                  </a:lnTo>
                  <a:lnTo>
                    <a:pt x="15353" y="1018111"/>
                  </a:lnTo>
                  <a:lnTo>
                    <a:pt x="11438" y="1021521"/>
                  </a:lnTo>
                  <a:lnTo>
                    <a:pt x="9066" y="1028217"/>
                  </a:lnTo>
                  <a:lnTo>
                    <a:pt x="9666" y="1034617"/>
                  </a:lnTo>
                  <a:lnTo>
                    <a:pt x="10476" y="1039370"/>
                  </a:lnTo>
                  <a:lnTo>
                    <a:pt x="10733" y="1045933"/>
                  </a:lnTo>
                  <a:lnTo>
                    <a:pt x="14429" y="1049915"/>
                  </a:lnTo>
                  <a:lnTo>
                    <a:pt x="19211" y="1049743"/>
                  </a:lnTo>
                  <a:lnTo>
                    <a:pt x="23011" y="1046381"/>
                  </a:lnTo>
                  <a:lnTo>
                    <a:pt x="23239" y="1052496"/>
                  </a:lnTo>
                  <a:lnTo>
                    <a:pt x="27478" y="1049495"/>
                  </a:lnTo>
                  <a:lnTo>
                    <a:pt x="32488" y="1047457"/>
                  </a:lnTo>
                  <a:lnTo>
                    <a:pt x="36927" y="1044962"/>
                  </a:lnTo>
                  <a:lnTo>
                    <a:pt x="36403" y="1038904"/>
                  </a:lnTo>
                  <a:lnTo>
                    <a:pt x="38547" y="1028941"/>
                  </a:lnTo>
                  <a:lnTo>
                    <a:pt x="40032" y="1034779"/>
                  </a:lnTo>
                  <a:lnTo>
                    <a:pt x="38660" y="1041628"/>
                  </a:lnTo>
                  <a:lnTo>
                    <a:pt x="39651" y="1047695"/>
                  </a:lnTo>
                  <a:lnTo>
                    <a:pt x="43594" y="1044171"/>
                  </a:lnTo>
                  <a:lnTo>
                    <a:pt x="43690" y="1049934"/>
                  </a:lnTo>
                  <a:lnTo>
                    <a:pt x="46462" y="1055592"/>
                  </a:lnTo>
                  <a:lnTo>
                    <a:pt x="42785" y="1059516"/>
                  </a:lnTo>
                  <a:lnTo>
                    <a:pt x="38956" y="1062583"/>
                  </a:lnTo>
                  <a:lnTo>
                    <a:pt x="39803" y="1068841"/>
                  </a:lnTo>
                  <a:lnTo>
                    <a:pt x="34793" y="1070403"/>
                  </a:lnTo>
                  <a:lnTo>
                    <a:pt x="33089" y="1075461"/>
                  </a:lnTo>
                  <a:lnTo>
                    <a:pt x="36441" y="1079537"/>
                  </a:lnTo>
                  <a:lnTo>
                    <a:pt x="34469" y="1084376"/>
                  </a:lnTo>
                  <a:lnTo>
                    <a:pt x="36527" y="1089062"/>
                  </a:lnTo>
                  <a:lnTo>
                    <a:pt x="33174" y="1085424"/>
                  </a:lnTo>
                  <a:lnTo>
                    <a:pt x="28240" y="1083252"/>
                  </a:lnTo>
                  <a:lnTo>
                    <a:pt x="23925" y="1085757"/>
                  </a:lnTo>
                  <a:lnTo>
                    <a:pt x="21306" y="1091548"/>
                  </a:lnTo>
                  <a:lnTo>
                    <a:pt x="22154" y="1085243"/>
                  </a:lnTo>
                  <a:lnTo>
                    <a:pt x="22392" y="1080357"/>
                  </a:lnTo>
                  <a:lnTo>
                    <a:pt x="19325" y="1075975"/>
                  </a:lnTo>
                  <a:lnTo>
                    <a:pt x="14372" y="1077099"/>
                  </a:lnTo>
                  <a:lnTo>
                    <a:pt x="13867" y="1083500"/>
                  </a:lnTo>
                  <a:lnTo>
                    <a:pt x="12029" y="1088615"/>
                  </a:lnTo>
                  <a:lnTo>
                    <a:pt x="10390" y="1093615"/>
                  </a:lnTo>
                  <a:lnTo>
                    <a:pt x="6733" y="1099054"/>
                  </a:lnTo>
                  <a:lnTo>
                    <a:pt x="8095" y="1103988"/>
                  </a:lnTo>
                  <a:lnTo>
                    <a:pt x="8647" y="1109684"/>
                  </a:lnTo>
                  <a:lnTo>
                    <a:pt x="10781" y="1115027"/>
                  </a:lnTo>
                  <a:lnTo>
                    <a:pt x="11848" y="1119876"/>
                  </a:lnTo>
                  <a:lnTo>
                    <a:pt x="15543" y="1123400"/>
                  </a:lnTo>
                  <a:lnTo>
                    <a:pt x="16048" y="1128515"/>
                  </a:lnTo>
                  <a:lnTo>
                    <a:pt x="20382" y="1131534"/>
                  </a:lnTo>
                  <a:lnTo>
                    <a:pt x="21496" y="1136744"/>
                  </a:lnTo>
                  <a:lnTo>
                    <a:pt x="25107" y="1140431"/>
                  </a:lnTo>
                  <a:lnTo>
                    <a:pt x="29812" y="1143222"/>
                  </a:lnTo>
                  <a:lnTo>
                    <a:pt x="33213" y="1146841"/>
                  </a:lnTo>
                  <a:lnTo>
                    <a:pt x="37413" y="1149803"/>
                  </a:lnTo>
                  <a:lnTo>
                    <a:pt x="41109" y="1153204"/>
                  </a:lnTo>
                  <a:lnTo>
                    <a:pt x="45309" y="1155604"/>
                  </a:lnTo>
                  <a:lnTo>
                    <a:pt x="47309" y="1160547"/>
                  </a:lnTo>
                  <a:lnTo>
                    <a:pt x="52062" y="1158652"/>
                  </a:lnTo>
                  <a:lnTo>
                    <a:pt x="50024" y="1163472"/>
                  </a:lnTo>
                  <a:lnTo>
                    <a:pt x="47081" y="1167243"/>
                  </a:lnTo>
                  <a:lnTo>
                    <a:pt x="47719" y="1172273"/>
                  </a:lnTo>
                  <a:lnTo>
                    <a:pt x="51996" y="1175921"/>
                  </a:lnTo>
                  <a:lnTo>
                    <a:pt x="57444" y="1176025"/>
                  </a:lnTo>
                  <a:lnTo>
                    <a:pt x="60863" y="1179702"/>
                  </a:lnTo>
                  <a:lnTo>
                    <a:pt x="64654" y="1184246"/>
                  </a:lnTo>
                  <a:lnTo>
                    <a:pt x="68531" y="1187027"/>
                  </a:lnTo>
                  <a:lnTo>
                    <a:pt x="72141" y="1182617"/>
                  </a:lnTo>
                  <a:lnTo>
                    <a:pt x="76713" y="1184455"/>
                  </a:lnTo>
                  <a:lnTo>
                    <a:pt x="80218" y="1187713"/>
                  </a:lnTo>
                  <a:lnTo>
                    <a:pt x="86971" y="1188389"/>
                  </a:lnTo>
                  <a:close/>
                  <a:moveTo>
                    <a:pt x="608903" y="199342"/>
                  </a:moveTo>
                  <a:lnTo>
                    <a:pt x="614790" y="197046"/>
                  </a:lnTo>
                  <a:lnTo>
                    <a:pt x="615809" y="191931"/>
                  </a:lnTo>
                  <a:lnTo>
                    <a:pt x="619781" y="188959"/>
                  </a:lnTo>
                  <a:lnTo>
                    <a:pt x="622562" y="184883"/>
                  </a:lnTo>
                  <a:lnTo>
                    <a:pt x="626848" y="187026"/>
                  </a:lnTo>
                  <a:lnTo>
                    <a:pt x="632916" y="186016"/>
                  </a:lnTo>
                  <a:lnTo>
                    <a:pt x="638250" y="186226"/>
                  </a:lnTo>
                  <a:lnTo>
                    <a:pt x="642698" y="183778"/>
                  </a:lnTo>
                  <a:lnTo>
                    <a:pt x="639393" y="179472"/>
                  </a:lnTo>
                  <a:lnTo>
                    <a:pt x="640621" y="173843"/>
                  </a:lnTo>
                  <a:lnTo>
                    <a:pt x="642527" y="169328"/>
                  </a:lnTo>
                  <a:lnTo>
                    <a:pt x="645718" y="165575"/>
                  </a:lnTo>
                  <a:lnTo>
                    <a:pt x="643822" y="161070"/>
                  </a:lnTo>
                  <a:lnTo>
                    <a:pt x="646232" y="156355"/>
                  </a:lnTo>
                  <a:lnTo>
                    <a:pt x="642689" y="152936"/>
                  </a:lnTo>
                  <a:lnTo>
                    <a:pt x="640555" y="148678"/>
                  </a:lnTo>
                  <a:lnTo>
                    <a:pt x="636383" y="151078"/>
                  </a:lnTo>
                  <a:lnTo>
                    <a:pt x="634659" y="146059"/>
                  </a:lnTo>
                  <a:lnTo>
                    <a:pt x="632582" y="150907"/>
                  </a:lnTo>
                  <a:lnTo>
                    <a:pt x="632525" y="155793"/>
                  </a:lnTo>
                  <a:lnTo>
                    <a:pt x="630649" y="151259"/>
                  </a:lnTo>
                  <a:lnTo>
                    <a:pt x="627991" y="146678"/>
                  </a:lnTo>
                  <a:lnTo>
                    <a:pt x="627601" y="152126"/>
                  </a:lnTo>
                  <a:lnTo>
                    <a:pt x="631125" y="157565"/>
                  </a:lnTo>
                  <a:lnTo>
                    <a:pt x="626772" y="153622"/>
                  </a:lnTo>
                  <a:lnTo>
                    <a:pt x="622962" y="150764"/>
                  </a:lnTo>
                  <a:lnTo>
                    <a:pt x="623200" y="156022"/>
                  </a:lnTo>
                  <a:lnTo>
                    <a:pt x="618428" y="154631"/>
                  </a:lnTo>
                  <a:lnTo>
                    <a:pt x="618352" y="159718"/>
                  </a:lnTo>
                  <a:lnTo>
                    <a:pt x="614228" y="163451"/>
                  </a:lnTo>
                  <a:lnTo>
                    <a:pt x="607398" y="162432"/>
                  </a:lnTo>
                  <a:lnTo>
                    <a:pt x="607922" y="167509"/>
                  </a:lnTo>
                  <a:lnTo>
                    <a:pt x="606903" y="172472"/>
                  </a:lnTo>
                  <a:lnTo>
                    <a:pt x="611866" y="175805"/>
                  </a:lnTo>
                  <a:lnTo>
                    <a:pt x="604817" y="178063"/>
                  </a:lnTo>
                  <a:lnTo>
                    <a:pt x="607484" y="182016"/>
                  </a:lnTo>
                  <a:lnTo>
                    <a:pt x="606141" y="186654"/>
                  </a:lnTo>
                  <a:lnTo>
                    <a:pt x="601522" y="188407"/>
                  </a:lnTo>
                  <a:lnTo>
                    <a:pt x="600636" y="193798"/>
                  </a:lnTo>
                  <a:lnTo>
                    <a:pt x="605417" y="194541"/>
                  </a:lnTo>
                  <a:lnTo>
                    <a:pt x="608903" y="199342"/>
                  </a:lnTo>
                  <a:close/>
                  <a:moveTo>
                    <a:pt x="669120" y="112340"/>
                  </a:moveTo>
                  <a:lnTo>
                    <a:pt x="671359" y="108092"/>
                  </a:lnTo>
                  <a:lnTo>
                    <a:pt x="675597" y="104463"/>
                  </a:lnTo>
                  <a:lnTo>
                    <a:pt x="675245" y="99491"/>
                  </a:lnTo>
                  <a:lnTo>
                    <a:pt x="669930" y="101291"/>
                  </a:lnTo>
                  <a:lnTo>
                    <a:pt x="668987" y="106016"/>
                  </a:lnTo>
                  <a:lnTo>
                    <a:pt x="669120" y="112340"/>
                  </a:lnTo>
                  <a:close/>
                  <a:moveTo>
                    <a:pt x="14257" y="928404"/>
                  </a:moveTo>
                  <a:lnTo>
                    <a:pt x="15391" y="923289"/>
                  </a:lnTo>
                  <a:lnTo>
                    <a:pt x="14867" y="916669"/>
                  </a:lnTo>
                  <a:lnTo>
                    <a:pt x="14543" y="911088"/>
                  </a:lnTo>
                  <a:lnTo>
                    <a:pt x="12105" y="916060"/>
                  </a:lnTo>
                  <a:lnTo>
                    <a:pt x="11428" y="921680"/>
                  </a:lnTo>
                  <a:lnTo>
                    <a:pt x="13991" y="927318"/>
                  </a:lnTo>
                  <a:close/>
                  <a:moveTo>
                    <a:pt x="536370" y="233270"/>
                  </a:moveTo>
                  <a:lnTo>
                    <a:pt x="540771" y="229279"/>
                  </a:lnTo>
                  <a:lnTo>
                    <a:pt x="545514" y="228479"/>
                  </a:lnTo>
                  <a:lnTo>
                    <a:pt x="549667" y="225040"/>
                  </a:lnTo>
                  <a:lnTo>
                    <a:pt x="549315" y="219716"/>
                  </a:lnTo>
                  <a:lnTo>
                    <a:pt x="549467" y="214820"/>
                  </a:lnTo>
                  <a:lnTo>
                    <a:pt x="550553" y="209886"/>
                  </a:lnTo>
                  <a:lnTo>
                    <a:pt x="548553" y="203132"/>
                  </a:lnTo>
                  <a:lnTo>
                    <a:pt x="545171" y="198227"/>
                  </a:lnTo>
                  <a:lnTo>
                    <a:pt x="544038" y="193541"/>
                  </a:lnTo>
                  <a:lnTo>
                    <a:pt x="538771" y="193789"/>
                  </a:lnTo>
                  <a:lnTo>
                    <a:pt x="538895" y="199761"/>
                  </a:lnTo>
                  <a:lnTo>
                    <a:pt x="538818" y="204828"/>
                  </a:lnTo>
                  <a:lnTo>
                    <a:pt x="535456" y="208209"/>
                  </a:lnTo>
                  <a:lnTo>
                    <a:pt x="532961" y="213524"/>
                  </a:lnTo>
                  <a:lnTo>
                    <a:pt x="528017" y="213772"/>
                  </a:lnTo>
                  <a:lnTo>
                    <a:pt x="526474" y="208914"/>
                  </a:lnTo>
                  <a:lnTo>
                    <a:pt x="523207" y="212705"/>
                  </a:lnTo>
                  <a:lnTo>
                    <a:pt x="518539" y="210600"/>
                  </a:lnTo>
                  <a:lnTo>
                    <a:pt x="519292" y="215925"/>
                  </a:lnTo>
                  <a:lnTo>
                    <a:pt x="515091" y="219487"/>
                  </a:lnTo>
                  <a:lnTo>
                    <a:pt x="514663" y="228802"/>
                  </a:lnTo>
                  <a:lnTo>
                    <a:pt x="519625" y="230050"/>
                  </a:lnTo>
                  <a:lnTo>
                    <a:pt x="523197" y="226888"/>
                  </a:lnTo>
                  <a:lnTo>
                    <a:pt x="528703" y="224192"/>
                  </a:lnTo>
                  <a:lnTo>
                    <a:pt x="533246" y="221763"/>
                  </a:lnTo>
                  <a:lnTo>
                    <a:pt x="537275" y="218782"/>
                  </a:lnTo>
                  <a:lnTo>
                    <a:pt x="536113" y="223964"/>
                  </a:lnTo>
                  <a:lnTo>
                    <a:pt x="532055" y="226964"/>
                  </a:lnTo>
                  <a:lnTo>
                    <a:pt x="529674" y="231412"/>
                  </a:lnTo>
                  <a:lnTo>
                    <a:pt x="535018" y="232889"/>
                  </a:lnTo>
                  <a:close/>
                  <a:moveTo>
                    <a:pt x="530932" y="240785"/>
                  </a:moveTo>
                  <a:lnTo>
                    <a:pt x="534723" y="236603"/>
                  </a:lnTo>
                  <a:lnTo>
                    <a:pt x="529408" y="234613"/>
                  </a:lnTo>
                  <a:lnTo>
                    <a:pt x="524826" y="233279"/>
                  </a:lnTo>
                  <a:lnTo>
                    <a:pt x="524769" y="238289"/>
                  </a:lnTo>
                  <a:lnTo>
                    <a:pt x="529741" y="240042"/>
                  </a:lnTo>
                  <a:close/>
                  <a:moveTo>
                    <a:pt x="769790" y="85623"/>
                  </a:moveTo>
                  <a:lnTo>
                    <a:pt x="773362" y="80936"/>
                  </a:lnTo>
                  <a:lnTo>
                    <a:pt x="770409" y="77183"/>
                  </a:lnTo>
                  <a:lnTo>
                    <a:pt x="769885" y="82975"/>
                  </a:lnTo>
                  <a:close/>
                  <a:moveTo>
                    <a:pt x="838761" y="63829"/>
                  </a:moveTo>
                  <a:lnTo>
                    <a:pt x="844333" y="61991"/>
                  </a:lnTo>
                  <a:lnTo>
                    <a:pt x="847028" y="57010"/>
                  </a:lnTo>
                  <a:lnTo>
                    <a:pt x="849858" y="52999"/>
                  </a:lnTo>
                  <a:lnTo>
                    <a:pt x="847333" y="47408"/>
                  </a:lnTo>
                  <a:lnTo>
                    <a:pt x="839427" y="45037"/>
                  </a:lnTo>
                  <a:lnTo>
                    <a:pt x="835579" y="42122"/>
                  </a:lnTo>
                  <a:lnTo>
                    <a:pt x="833703" y="48485"/>
                  </a:lnTo>
                  <a:lnTo>
                    <a:pt x="833122" y="53295"/>
                  </a:lnTo>
                  <a:lnTo>
                    <a:pt x="835551" y="57410"/>
                  </a:lnTo>
                  <a:lnTo>
                    <a:pt x="837037" y="61953"/>
                  </a:lnTo>
                  <a:close/>
                  <a:moveTo>
                    <a:pt x="503890" y="269017"/>
                  </a:moveTo>
                  <a:lnTo>
                    <a:pt x="508462" y="267503"/>
                  </a:lnTo>
                  <a:lnTo>
                    <a:pt x="514206" y="265369"/>
                  </a:lnTo>
                  <a:lnTo>
                    <a:pt x="519940" y="265112"/>
                  </a:lnTo>
                  <a:lnTo>
                    <a:pt x="521730" y="260587"/>
                  </a:lnTo>
                  <a:lnTo>
                    <a:pt x="523293" y="255568"/>
                  </a:lnTo>
                  <a:lnTo>
                    <a:pt x="522969" y="261683"/>
                  </a:lnTo>
                  <a:lnTo>
                    <a:pt x="527436" y="258473"/>
                  </a:lnTo>
                  <a:lnTo>
                    <a:pt x="531665" y="254977"/>
                  </a:lnTo>
                  <a:lnTo>
                    <a:pt x="532427" y="260159"/>
                  </a:lnTo>
                  <a:lnTo>
                    <a:pt x="537475" y="257901"/>
                  </a:lnTo>
                  <a:lnTo>
                    <a:pt x="541495" y="254996"/>
                  </a:lnTo>
                  <a:lnTo>
                    <a:pt x="544857" y="251167"/>
                  </a:lnTo>
                  <a:lnTo>
                    <a:pt x="549543" y="247652"/>
                  </a:lnTo>
                  <a:lnTo>
                    <a:pt x="546800" y="252767"/>
                  </a:lnTo>
                  <a:lnTo>
                    <a:pt x="550105" y="256873"/>
                  </a:lnTo>
                  <a:lnTo>
                    <a:pt x="556325" y="259311"/>
                  </a:lnTo>
                  <a:lnTo>
                    <a:pt x="558783" y="253520"/>
                  </a:lnTo>
                  <a:lnTo>
                    <a:pt x="561897" y="249091"/>
                  </a:lnTo>
                  <a:lnTo>
                    <a:pt x="564288" y="255225"/>
                  </a:lnTo>
                  <a:lnTo>
                    <a:pt x="568841" y="252386"/>
                  </a:lnTo>
                  <a:lnTo>
                    <a:pt x="570746" y="247300"/>
                  </a:lnTo>
                  <a:lnTo>
                    <a:pt x="573499" y="243252"/>
                  </a:lnTo>
                  <a:lnTo>
                    <a:pt x="576728" y="239118"/>
                  </a:lnTo>
                  <a:lnTo>
                    <a:pt x="581538" y="237680"/>
                  </a:lnTo>
                  <a:lnTo>
                    <a:pt x="586967" y="237718"/>
                  </a:lnTo>
                  <a:lnTo>
                    <a:pt x="589825" y="233670"/>
                  </a:lnTo>
                  <a:lnTo>
                    <a:pt x="592168" y="229441"/>
                  </a:lnTo>
                  <a:lnTo>
                    <a:pt x="590939" y="223849"/>
                  </a:lnTo>
                  <a:lnTo>
                    <a:pt x="592853" y="217715"/>
                  </a:lnTo>
                  <a:lnTo>
                    <a:pt x="588453" y="214429"/>
                  </a:lnTo>
                  <a:lnTo>
                    <a:pt x="585186" y="210267"/>
                  </a:lnTo>
                  <a:lnTo>
                    <a:pt x="581090" y="207657"/>
                  </a:lnTo>
                  <a:lnTo>
                    <a:pt x="582528" y="212743"/>
                  </a:lnTo>
                  <a:lnTo>
                    <a:pt x="577804" y="210753"/>
                  </a:lnTo>
                  <a:lnTo>
                    <a:pt x="575623" y="216649"/>
                  </a:lnTo>
                  <a:lnTo>
                    <a:pt x="578719" y="220725"/>
                  </a:lnTo>
                  <a:lnTo>
                    <a:pt x="573451" y="220754"/>
                  </a:lnTo>
                  <a:lnTo>
                    <a:pt x="571937" y="226583"/>
                  </a:lnTo>
                  <a:lnTo>
                    <a:pt x="567241" y="229650"/>
                  </a:lnTo>
                  <a:lnTo>
                    <a:pt x="563126" y="234136"/>
                  </a:lnTo>
                  <a:lnTo>
                    <a:pt x="564784" y="229422"/>
                  </a:lnTo>
                  <a:lnTo>
                    <a:pt x="568536" y="226373"/>
                  </a:lnTo>
                  <a:lnTo>
                    <a:pt x="570775" y="220401"/>
                  </a:lnTo>
                  <a:lnTo>
                    <a:pt x="565584" y="219868"/>
                  </a:lnTo>
                  <a:lnTo>
                    <a:pt x="568041" y="215105"/>
                  </a:lnTo>
                  <a:lnTo>
                    <a:pt x="568984" y="210114"/>
                  </a:lnTo>
                  <a:lnTo>
                    <a:pt x="569718" y="204552"/>
                  </a:lnTo>
                  <a:lnTo>
                    <a:pt x="568908" y="198656"/>
                  </a:lnTo>
                  <a:lnTo>
                    <a:pt x="563050" y="200227"/>
                  </a:lnTo>
                  <a:lnTo>
                    <a:pt x="558907" y="203314"/>
                  </a:lnTo>
                  <a:lnTo>
                    <a:pt x="557125" y="208000"/>
                  </a:lnTo>
                  <a:lnTo>
                    <a:pt x="558307" y="213039"/>
                  </a:lnTo>
                  <a:lnTo>
                    <a:pt x="552906" y="212048"/>
                  </a:lnTo>
                  <a:lnTo>
                    <a:pt x="552687" y="217096"/>
                  </a:lnTo>
                  <a:lnTo>
                    <a:pt x="551515" y="223116"/>
                  </a:lnTo>
                  <a:lnTo>
                    <a:pt x="552191" y="228526"/>
                  </a:lnTo>
                  <a:lnTo>
                    <a:pt x="547591" y="231889"/>
                  </a:lnTo>
                  <a:lnTo>
                    <a:pt x="542419" y="233746"/>
                  </a:lnTo>
                  <a:lnTo>
                    <a:pt x="541619" y="238489"/>
                  </a:lnTo>
                  <a:lnTo>
                    <a:pt x="539018" y="242547"/>
                  </a:lnTo>
                  <a:lnTo>
                    <a:pt x="534123" y="244052"/>
                  </a:lnTo>
                  <a:lnTo>
                    <a:pt x="529160" y="247100"/>
                  </a:lnTo>
                  <a:lnTo>
                    <a:pt x="524559" y="245805"/>
                  </a:lnTo>
                  <a:lnTo>
                    <a:pt x="519073" y="245595"/>
                  </a:lnTo>
                  <a:lnTo>
                    <a:pt x="514891" y="248491"/>
                  </a:lnTo>
                  <a:lnTo>
                    <a:pt x="512025" y="254596"/>
                  </a:lnTo>
                  <a:lnTo>
                    <a:pt x="507910" y="258740"/>
                  </a:lnTo>
                  <a:lnTo>
                    <a:pt x="504128" y="262911"/>
                  </a:lnTo>
                  <a:lnTo>
                    <a:pt x="503786" y="268188"/>
                  </a:lnTo>
                  <a:close/>
                  <a:moveTo>
                    <a:pt x="591644" y="210114"/>
                  </a:moveTo>
                  <a:lnTo>
                    <a:pt x="594987" y="204371"/>
                  </a:lnTo>
                  <a:lnTo>
                    <a:pt x="589825" y="203628"/>
                  </a:lnTo>
                  <a:lnTo>
                    <a:pt x="585338" y="201313"/>
                  </a:lnTo>
                  <a:lnTo>
                    <a:pt x="586100" y="206485"/>
                  </a:lnTo>
                  <a:lnTo>
                    <a:pt x="590263" y="209190"/>
                  </a:lnTo>
                  <a:close/>
                  <a:moveTo>
                    <a:pt x="600893" y="223297"/>
                  </a:moveTo>
                  <a:lnTo>
                    <a:pt x="605798" y="221678"/>
                  </a:lnTo>
                  <a:lnTo>
                    <a:pt x="611989" y="221830"/>
                  </a:lnTo>
                  <a:lnTo>
                    <a:pt x="610247" y="216639"/>
                  </a:lnTo>
                  <a:lnTo>
                    <a:pt x="607903" y="211219"/>
                  </a:lnTo>
                  <a:lnTo>
                    <a:pt x="604684" y="214810"/>
                  </a:lnTo>
                  <a:lnTo>
                    <a:pt x="602245" y="220278"/>
                  </a:lnTo>
                  <a:close/>
                  <a:moveTo>
                    <a:pt x="80228" y="773699"/>
                  </a:moveTo>
                  <a:lnTo>
                    <a:pt x="85571" y="774404"/>
                  </a:lnTo>
                  <a:lnTo>
                    <a:pt x="90038" y="771756"/>
                  </a:lnTo>
                  <a:lnTo>
                    <a:pt x="88724" y="766250"/>
                  </a:lnTo>
                  <a:lnTo>
                    <a:pt x="83285" y="765251"/>
                  </a:lnTo>
                  <a:lnTo>
                    <a:pt x="80723" y="769518"/>
                  </a:lnTo>
                  <a:close/>
                  <a:moveTo>
                    <a:pt x="175239" y="720712"/>
                  </a:moveTo>
                  <a:lnTo>
                    <a:pt x="179812" y="717644"/>
                  </a:lnTo>
                  <a:lnTo>
                    <a:pt x="183145" y="713977"/>
                  </a:lnTo>
                  <a:lnTo>
                    <a:pt x="183707" y="707672"/>
                  </a:lnTo>
                  <a:lnTo>
                    <a:pt x="180154" y="711301"/>
                  </a:lnTo>
                  <a:lnTo>
                    <a:pt x="175382" y="710739"/>
                  </a:lnTo>
                  <a:lnTo>
                    <a:pt x="171439" y="713968"/>
                  </a:lnTo>
                  <a:lnTo>
                    <a:pt x="173944" y="718502"/>
                  </a:lnTo>
                  <a:close/>
                  <a:moveTo>
                    <a:pt x="224560" y="684012"/>
                  </a:moveTo>
                  <a:lnTo>
                    <a:pt x="228637" y="681468"/>
                  </a:lnTo>
                  <a:lnTo>
                    <a:pt x="233580" y="680335"/>
                  </a:lnTo>
                  <a:lnTo>
                    <a:pt x="240086" y="680392"/>
                  </a:lnTo>
                  <a:lnTo>
                    <a:pt x="245915" y="679316"/>
                  </a:lnTo>
                  <a:lnTo>
                    <a:pt x="251802" y="677563"/>
                  </a:lnTo>
                  <a:lnTo>
                    <a:pt x="256364" y="675458"/>
                  </a:lnTo>
                  <a:lnTo>
                    <a:pt x="252897" y="670782"/>
                  </a:lnTo>
                  <a:lnTo>
                    <a:pt x="247906" y="669781"/>
                  </a:lnTo>
                  <a:lnTo>
                    <a:pt x="245591" y="665419"/>
                  </a:lnTo>
                  <a:lnTo>
                    <a:pt x="240514" y="663199"/>
                  </a:lnTo>
                  <a:lnTo>
                    <a:pt x="233590" y="664809"/>
                  </a:lnTo>
                  <a:lnTo>
                    <a:pt x="229056" y="668772"/>
                  </a:lnTo>
                  <a:lnTo>
                    <a:pt x="223027" y="670905"/>
                  </a:lnTo>
                  <a:lnTo>
                    <a:pt x="218016" y="672515"/>
                  </a:lnTo>
                  <a:lnTo>
                    <a:pt x="217330" y="680002"/>
                  </a:lnTo>
                  <a:lnTo>
                    <a:pt x="222055" y="682021"/>
                  </a:lnTo>
                  <a:close/>
                  <a:moveTo>
                    <a:pt x="14457" y="981344"/>
                  </a:moveTo>
                  <a:lnTo>
                    <a:pt x="19220" y="980773"/>
                  </a:lnTo>
                  <a:lnTo>
                    <a:pt x="23221" y="977039"/>
                  </a:lnTo>
                  <a:lnTo>
                    <a:pt x="23335" y="971409"/>
                  </a:lnTo>
                  <a:lnTo>
                    <a:pt x="19211" y="974000"/>
                  </a:lnTo>
                  <a:lnTo>
                    <a:pt x="14067" y="975582"/>
                  </a:lnTo>
                  <a:lnTo>
                    <a:pt x="14000" y="980649"/>
                  </a:lnTo>
                  <a:close/>
                  <a:moveTo>
                    <a:pt x="201881" y="689755"/>
                  </a:moveTo>
                  <a:lnTo>
                    <a:pt x="206653" y="689527"/>
                  </a:lnTo>
                  <a:lnTo>
                    <a:pt x="211425" y="687022"/>
                  </a:lnTo>
                  <a:lnTo>
                    <a:pt x="210796" y="681993"/>
                  </a:lnTo>
                  <a:lnTo>
                    <a:pt x="208930" y="676601"/>
                  </a:lnTo>
                  <a:lnTo>
                    <a:pt x="203377" y="676173"/>
                  </a:lnTo>
                  <a:lnTo>
                    <a:pt x="198423" y="677658"/>
                  </a:lnTo>
                  <a:lnTo>
                    <a:pt x="193832" y="679640"/>
                  </a:lnTo>
                  <a:lnTo>
                    <a:pt x="192366" y="685202"/>
                  </a:lnTo>
                  <a:lnTo>
                    <a:pt x="197137" y="685450"/>
                  </a:lnTo>
                  <a:lnTo>
                    <a:pt x="201072" y="689155"/>
                  </a:lnTo>
                  <a:close/>
                  <a:moveTo>
                    <a:pt x="92343" y="772042"/>
                  </a:moveTo>
                  <a:lnTo>
                    <a:pt x="96553" y="768689"/>
                  </a:lnTo>
                  <a:lnTo>
                    <a:pt x="100944" y="766336"/>
                  </a:lnTo>
                  <a:lnTo>
                    <a:pt x="101916" y="761612"/>
                  </a:lnTo>
                  <a:lnTo>
                    <a:pt x="99916" y="757135"/>
                  </a:lnTo>
                  <a:lnTo>
                    <a:pt x="94801" y="758316"/>
                  </a:lnTo>
                  <a:lnTo>
                    <a:pt x="92219" y="765022"/>
                  </a:lnTo>
                  <a:lnTo>
                    <a:pt x="92601" y="771366"/>
                  </a:lnTo>
                  <a:close/>
                  <a:moveTo>
                    <a:pt x="13534" y="960894"/>
                  </a:moveTo>
                  <a:lnTo>
                    <a:pt x="18630" y="959494"/>
                  </a:lnTo>
                  <a:lnTo>
                    <a:pt x="20630" y="954798"/>
                  </a:lnTo>
                  <a:lnTo>
                    <a:pt x="23249" y="941187"/>
                  </a:lnTo>
                  <a:lnTo>
                    <a:pt x="19049" y="938863"/>
                  </a:lnTo>
                  <a:lnTo>
                    <a:pt x="17953" y="934167"/>
                  </a:lnTo>
                  <a:lnTo>
                    <a:pt x="16991" y="929176"/>
                  </a:lnTo>
                  <a:lnTo>
                    <a:pt x="15429" y="934148"/>
                  </a:lnTo>
                  <a:lnTo>
                    <a:pt x="15448" y="940653"/>
                  </a:lnTo>
                  <a:lnTo>
                    <a:pt x="12362" y="944311"/>
                  </a:lnTo>
                  <a:lnTo>
                    <a:pt x="12667" y="949083"/>
                  </a:lnTo>
                  <a:lnTo>
                    <a:pt x="13238" y="954141"/>
                  </a:lnTo>
                  <a:lnTo>
                    <a:pt x="13648" y="959770"/>
                  </a:lnTo>
                  <a:close/>
                  <a:moveTo>
                    <a:pt x="8990" y="1019120"/>
                  </a:moveTo>
                  <a:lnTo>
                    <a:pt x="12495" y="1015644"/>
                  </a:lnTo>
                  <a:lnTo>
                    <a:pt x="14324" y="1010405"/>
                  </a:lnTo>
                  <a:lnTo>
                    <a:pt x="15210" y="1005671"/>
                  </a:lnTo>
                  <a:lnTo>
                    <a:pt x="19897" y="1006852"/>
                  </a:lnTo>
                  <a:lnTo>
                    <a:pt x="19011" y="1001185"/>
                  </a:lnTo>
                  <a:lnTo>
                    <a:pt x="17115" y="995308"/>
                  </a:lnTo>
                  <a:lnTo>
                    <a:pt x="12648" y="991936"/>
                  </a:lnTo>
                  <a:lnTo>
                    <a:pt x="12619" y="987002"/>
                  </a:lnTo>
                  <a:lnTo>
                    <a:pt x="9571" y="991422"/>
                  </a:lnTo>
                  <a:lnTo>
                    <a:pt x="9495" y="999489"/>
                  </a:lnTo>
                  <a:lnTo>
                    <a:pt x="10781" y="1004709"/>
                  </a:lnTo>
                  <a:lnTo>
                    <a:pt x="8857" y="1010805"/>
                  </a:lnTo>
                  <a:lnTo>
                    <a:pt x="7923" y="1017110"/>
                  </a:lnTo>
                  <a:close/>
                  <a:moveTo>
                    <a:pt x="23268" y="1003871"/>
                  </a:moveTo>
                  <a:lnTo>
                    <a:pt x="28221" y="1002385"/>
                  </a:lnTo>
                  <a:lnTo>
                    <a:pt x="29240" y="997613"/>
                  </a:lnTo>
                  <a:lnTo>
                    <a:pt x="29269" y="992565"/>
                  </a:lnTo>
                  <a:lnTo>
                    <a:pt x="27107" y="987945"/>
                  </a:lnTo>
                  <a:lnTo>
                    <a:pt x="24068" y="982563"/>
                  </a:lnTo>
                  <a:lnTo>
                    <a:pt x="20544" y="986383"/>
                  </a:lnTo>
                  <a:lnTo>
                    <a:pt x="19220" y="991355"/>
                  </a:lnTo>
                  <a:lnTo>
                    <a:pt x="20106" y="996070"/>
                  </a:lnTo>
                  <a:lnTo>
                    <a:pt x="22192" y="1000670"/>
                  </a:lnTo>
                  <a:close/>
                  <a:moveTo>
                    <a:pt x="808947" y="88490"/>
                  </a:moveTo>
                  <a:lnTo>
                    <a:pt x="811776" y="84156"/>
                  </a:lnTo>
                  <a:lnTo>
                    <a:pt x="809252" y="79841"/>
                  </a:lnTo>
                  <a:lnTo>
                    <a:pt x="806223" y="75574"/>
                  </a:lnTo>
                  <a:lnTo>
                    <a:pt x="801508" y="76345"/>
                  </a:lnTo>
                  <a:lnTo>
                    <a:pt x="796822" y="79041"/>
                  </a:lnTo>
                  <a:lnTo>
                    <a:pt x="791707" y="79727"/>
                  </a:lnTo>
                  <a:lnTo>
                    <a:pt x="796927" y="84480"/>
                  </a:lnTo>
                  <a:lnTo>
                    <a:pt x="801375" y="86804"/>
                  </a:lnTo>
                  <a:lnTo>
                    <a:pt x="806528" y="87613"/>
                  </a:lnTo>
                  <a:close/>
                  <a:moveTo>
                    <a:pt x="818654" y="85299"/>
                  </a:moveTo>
                  <a:lnTo>
                    <a:pt x="823235" y="82727"/>
                  </a:lnTo>
                  <a:lnTo>
                    <a:pt x="826730" y="77993"/>
                  </a:lnTo>
                  <a:lnTo>
                    <a:pt x="830255" y="74469"/>
                  </a:lnTo>
                  <a:lnTo>
                    <a:pt x="833036" y="70573"/>
                  </a:lnTo>
                  <a:lnTo>
                    <a:pt x="834313" y="64649"/>
                  </a:lnTo>
                  <a:lnTo>
                    <a:pt x="831341" y="60867"/>
                  </a:lnTo>
                  <a:lnTo>
                    <a:pt x="827464" y="57067"/>
                  </a:lnTo>
                  <a:lnTo>
                    <a:pt x="823216" y="60019"/>
                  </a:lnTo>
                  <a:lnTo>
                    <a:pt x="822139" y="65868"/>
                  </a:lnTo>
                  <a:lnTo>
                    <a:pt x="820034" y="61258"/>
                  </a:lnTo>
                  <a:lnTo>
                    <a:pt x="818053" y="65858"/>
                  </a:lnTo>
                  <a:lnTo>
                    <a:pt x="813214" y="65487"/>
                  </a:lnTo>
                  <a:lnTo>
                    <a:pt x="809690" y="69421"/>
                  </a:lnTo>
                  <a:lnTo>
                    <a:pt x="807633" y="73897"/>
                  </a:lnTo>
                  <a:lnTo>
                    <a:pt x="809214" y="78574"/>
                  </a:lnTo>
                  <a:lnTo>
                    <a:pt x="813529" y="82108"/>
                  </a:lnTo>
                  <a:lnTo>
                    <a:pt x="818187" y="85175"/>
                  </a:lnTo>
                  <a:close/>
                  <a:moveTo>
                    <a:pt x="983769" y="28396"/>
                  </a:moveTo>
                  <a:lnTo>
                    <a:pt x="987074" y="24872"/>
                  </a:lnTo>
                  <a:lnTo>
                    <a:pt x="989294" y="20634"/>
                  </a:lnTo>
                  <a:lnTo>
                    <a:pt x="990865" y="14480"/>
                  </a:lnTo>
                  <a:lnTo>
                    <a:pt x="991180" y="9489"/>
                  </a:lnTo>
                  <a:lnTo>
                    <a:pt x="986741" y="7594"/>
                  </a:lnTo>
                  <a:lnTo>
                    <a:pt x="981864" y="8965"/>
                  </a:lnTo>
                  <a:lnTo>
                    <a:pt x="981045" y="3536"/>
                  </a:lnTo>
                  <a:lnTo>
                    <a:pt x="977950" y="-131"/>
                  </a:lnTo>
                  <a:lnTo>
                    <a:pt x="975521" y="4089"/>
                  </a:lnTo>
                  <a:lnTo>
                    <a:pt x="970977" y="2546"/>
                  </a:lnTo>
                  <a:lnTo>
                    <a:pt x="967243" y="5765"/>
                  </a:lnTo>
                  <a:lnTo>
                    <a:pt x="963643" y="1250"/>
                  </a:lnTo>
                  <a:lnTo>
                    <a:pt x="958928" y="374"/>
                  </a:lnTo>
                  <a:lnTo>
                    <a:pt x="957195" y="5822"/>
                  </a:lnTo>
                  <a:lnTo>
                    <a:pt x="959214" y="11604"/>
                  </a:lnTo>
                  <a:lnTo>
                    <a:pt x="954651" y="8718"/>
                  </a:lnTo>
                  <a:lnTo>
                    <a:pt x="949384" y="7689"/>
                  </a:lnTo>
                  <a:lnTo>
                    <a:pt x="950555" y="12375"/>
                  </a:lnTo>
                  <a:lnTo>
                    <a:pt x="946298" y="14738"/>
                  </a:lnTo>
                  <a:lnTo>
                    <a:pt x="947793" y="20433"/>
                  </a:lnTo>
                  <a:lnTo>
                    <a:pt x="952575" y="22148"/>
                  </a:lnTo>
                  <a:lnTo>
                    <a:pt x="957385" y="23253"/>
                  </a:lnTo>
                  <a:lnTo>
                    <a:pt x="959919" y="27368"/>
                  </a:lnTo>
                  <a:lnTo>
                    <a:pt x="966472" y="28092"/>
                  </a:lnTo>
                  <a:lnTo>
                    <a:pt x="974120" y="28053"/>
                  </a:lnTo>
                  <a:lnTo>
                    <a:pt x="979093" y="27653"/>
                  </a:lnTo>
                  <a:close/>
                  <a:moveTo>
                    <a:pt x="1042757" y="113826"/>
                  </a:moveTo>
                  <a:lnTo>
                    <a:pt x="1047434" y="112159"/>
                  </a:lnTo>
                  <a:lnTo>
                    <a:pt x="1051949" y="109769"/>
                  </a:lnTo>
                  <a:lnTo>
                    <a:pt x="1049492" y="102158"/>
                  </a:lnTo>
                  <a:lnTo>
                    <a:pt x="1044110" y="100929"/>
                  </a:lnTo>
                  <a:lnTo>
                    <a:pt x="1044367" y="106835"/>
                  </a:lnTo>
                  <a:lnTo>
                    <a:pt x="1043272" y="112426"/>
                  </a:lnTo>
                  <a:close/>
                  <a:moveTo>
                    <a:pt x="553553" y="206809"/>
                  </a:moveTo>
                  <a:lnTo>
                    <a:pt x="556773" y="202161"/>
                  </a:lnTo>
                  <a:lnTo>
                    <a:pt x="559002" y="197303"/>
                  </a:lnTo>
                  <a:lnTo>
                    <a:pt x="563450" y="195055"/>
                  </a:lnTo>
                  <a:lnTo>
                    <a:pt x="568184" y="193293"/>
                  </a:lnTo>
                  <a:lnTo>
                    <a:pt x="571584" y="188321"/>
                  </a:lnTo>
                  <a:lnTo>
                    <a:pt x="575671" y="184454"/>
                  </a:lnTo>
                  <a:lnTo>
                    <a:pt x="577452" y="178806"/>
                  </a:lnTo>
                  <a:lnTo>
                    <a:pt x="578643" y="174129"/>
                  </a:lnTo>
                  <a:lnTo>
                    <a:pt x="574852" y="169424"/>
                  </a:lnTo>
                  <a:lnTo>
                    <a:pt x="571127" y="172510"/>
                  </a:lnTo>
                  <a:lnTo>
                    <a:pt x="569155" y="176929"/>
                  </a:lnTo>
                  <a:lnTo>
                    <a:pt x="567603" y="181435"/>
                  </a:lnTo>
                  <a:lnTo>
                    <a:pt x="562021" y="183016"/>
                  </a:lnTo>
                  <a:lnTo>
                    <a:pt x="558297" y="187026"/>
                  </a:lnTo>
                  <a:lnTo>
                    <a:pt x="556649" y="191855"/>
                  </a:lnTo>
                  <a:lnTo>
                    <a:pt x="553630" y="195589"/>
                  </a:lnTo>
                  <a:lnTo>
                    <a:pt x="552991" y="200828"/>
                  </a:lnTo>
                  <a:lnTo>
                    <a:pt x="552658" y="205647"/>
                  </a:lnTo>
                  <a:close/>
                  <a:moveTo>
                    <a:pt x="845704" y="26720"/>
                  </a:moveTo>
                  <a:lnTo>
                    <a:pt x="850667" y="25186"/>
                  </a:lnTo>
                  <a:lnTo>
                    <a:pt x="848333" y="20976"/>
                  </a:lnTo>
                  <a:lnTo>
                    <a:pt x="846676" y="15776"/>
                  </a:lnTo>
                  <a:lnTo>
                    <a:pt x="841704" y="16138"/>
                  </a:lnTo>
                  <a:lnTo>
                    <a:pt x="841199" y="21176"/>
                  </a:lnTo>
                  <a:lnTo>
                    <a:pt x="843523" y="25444"/>
                  </a:lnTo>
                  <a:close/>
                  <a:moveTo>
                    <a:pt x="899121" y="21234"/>
                  </a:moveTo>
                  <a:lnTo>
                    <a:pt x="901368" y="16566"/>
                  </a:lnTo>
                  <a:lnTo>
                    <a:pt x="906312" y="17528"/>
                  </a:lnTo>
                  <a:lnTo>
                    <a:pt x="912046" y="16481"/>
                  </a:lnTo>
                  <a:lnTo>
                    <a:pt x="915360" y="11223"/>
                  </a:lnTo>
                  <a:lnTo>
                    <a:pt x="910693" y="12823"/>
                  </a:lnTo>
                  <a:lnTo>
                    <a:pt x="905540" y="10575"/>
                  </a:lnTo>
                  <a:lnTo>
                    <a:pt x="908836" y="6765"/>
                  </a:lnTo>
                  <a:lnTo>
                    <a:pt x="904883" y="3441"/>
                  </a:lnTo>
                  <a:lnTo>
                    <a:pt x="899378" y="593"/>
                  </a:lnTo>
                  <a:lnTo>
                    <a:pt x="894263" y="1526"/>
                  </a:lnTo>
                  <a:lnTo>
                    <a:pt x="898101" y="5813"/>
                  </a:lnTo>
                  <a:lnTo>
                    <a:pt x="892425" y="6041"/>
                  </a:lnTo>
                  <a:lnTo>
                    <a:pt x="887528" y="6498"/>
                  </a:lnTo>
                  <a:lnTo>
                    <a:pt x="884538" y="10537"/>
                  </a:lnTo>
                  <a:lnTo>
                    <a:pt x="885766" y="15623"/>
                  </a:lnTo>
                  <a:lnTo>
                    <a:pt x="890757" y="13537"/>
                  </a:lnTo>
                  <a:lnTo>
                    <a:pt x="892206" y="18452"/>
                  </a:lnTo>
                  <a:lnTo>
                    <a:pt x="896901" y="20224"/>
                  </a:lnTo>
                  <a:close/>
                  <a:moveTo>
                    <a:pt x="146988" y="731827"/>
                  </a:moveTo>
                  <a:lnTo>
                    <a:pt x="149693" y="726969"/>
                  </a:lnTo>
                  <a:lnTo>
                    <a:pt x="144969" y="725122"/>
                  </a:lnTo>
                  <a:lnTo>
                    <a:pt x="144893" y="730322"/>
                  </a:lnTo>
                  <a:close/>
                  <a:moveTo>
                    <a:pt x="24316" y="1071250"/>
                  </a:moveTo>
                  <a:lnTo>
                    <a:pt x="26287" y="1066888"/>
                  </a:lnTo>
                  <a:lnTo>
                    <a:pt x="24306" y="1071222"/>
                  </a:lnTo>
                  <a:close/>
                  <a:moveTo>
                    <a:pt x="36603" y="1059011"/>
                  </a:moveTo>
                  <a:lnTo>
                    <a:pt x="42175" y="1057316"/>
                  </a:lnTo>
                  <a:lnTo>
                    <a:pt x="39946" y="1052810"/>
                  </a:lnTo>
                  <a:lnTo>
                    <a:pt x="36851" y="1057954"/>
                  </a:lnTo>
                  <a:close/>
                  <a:moveTo>
                    <a:pt x="30402" y="1065478"/>
                  </a:moveTo>
                  <a:lnTo>
                    <a:pt x="31841" y="1060821"/>
                  </a:lnTo>
                  <a:lnTo>
                    <a:pt x="27288" y="1063183"/>
                  </a:lnTo>
                  <a:close/>
                  <a:moveTo>
                    <a:pt x="390838" y="500398"/>
                  </a:moveTo>
                  <a:lnTo>
                    <a:pt x="394114" y="496722"/>
                  </a:lnTo>
                  <a:lnTo>
                    <a:pt x="399296" y="493283"/>
                  </a:lnTo>
                  <a:lnTo>
                    <a:pt x="397239" y="488873"/>
                  </a:lnTo>
                  <a:lnTo>
                    <a:pt x="391495" y="488244"/>
                  </a:lnTo>
                  <a:lnTo>
                    <a:pt x="388971" y="492692"/>
                  </a:lnTo>
                  <a:lnTo>
                    <a:pt x="386180" y="497836"/>
                  </a:lnTo>
                  <a:lnTo>
                    <a:pt x="390686" y="499836"/>
                  </a:lnTo>
                  <a:close/>
                  <a:moveTo>
                    <a:pt x="784839" y="67973"/>
                  </a:moveTo>
                  <a:lnTo>
                    <a:pt x="789250" y="66049"/>
                  </a:lnTo>
                  <a:lnTo>
                    <a:pt x="794022" y="66506"/>
                  </a:lnTo>
                  <a:lnTo>
                    <a:pt x="798946" y="65106"/>
                  </a:lnTo>
                  <a:lnTo>
                    <a:pt x="801460" y="60477"/>
                  </a:lnTo>
                  <a:lnTo>
                    <a:pt x="802956" y="65011"/>
                  </a:lnTo>
                  <a:lnTo>
                    <a:pt x="808062" y="62963"/>
                  </a:lnTo>
                  <a:lnTo>
                    <a:pt x="811605" y="59743"/>
                  </a:lnTo>
                  <a:lnTo>
                    <a:pt x="815862" y="56762"/>
                  </a:lnTo>
                  <a:lnTo>
                    <a:pt x="817901" y="52352"/>
                  </a:lnTo>
                  <a:lnTo>
                    <a:pt x="818444" y="47103"/>
                  </a:lnTo>
                  <a:lnTo>
                    <a:pt x="823492" y="46637"/>
                  </a:lnTo>
                  <a:lnTo>
                    <a:pt x="823654" y="41760"/>
                  </a:lnTo>
                  <a:lnTo>
                    <a:pt x="828226" y="37826"/>
                  </a:lnTo>
                  <a:lnTo>
                    <a:pt x="825226" y="34111"/>
                  </a:lnTo>
                  <a:lnTo>
                    <a:pt x="822130" y="37941"/>
                  </a:lnTo>
                  <a:lnTo>
                    <a:pt x="816701" y="36998"/>
                  </a:lnTo>
                  <a:lnTo>
                    <a:pt x="812853" y="40160"/>
                  </a:lnTo>
                  <a:lnTo>
                    <a:pt x="814853" y="44627"/>
                  </a:lnTo>
                  <a:lnTo>
                    <a:pt x="812176" y="49228"/>
                  </a:lnTo>
                  <a:lnTo>
                    <a:pt x="810176" y="44760"/>
                  </a:lnTo>
                  <a:lnTo>
                    <a:pt x="805881" y="41646"/>
                  </a:lnTo>
                  <a:lnTo>
                    <a:pt x="803432" y="46227"/>
                  </a:lnTo>
                  <a:lnTo>
                    <a:pt x="805566" y="50504"/>
                  </a:lnTo>
                  <a:lnTo>
                    <a:pt x="800604" y="50532"/>
                  </a:lnTo>
                  <a:lnTo>
                    <a:pt x="798955" y="46008"/>
                  </a:lnTo>
                  <a:lnTo>
                    <a:pt x="793945" y="47323"/>
                  </a:lnTo>
                  <a:lnTo>
                    <a:pt x="792498" y="52704"/>
                  </a:lnTo>
                  <a:lnTo>
                    <a:pt x="787507" y="50304"/>
                  </a:lnTo>
                  <a:lnTo>
                    <a:pt x="782487" y="51942"/>
                  </a:lnTo>
                  <a:lnTo>
                    <a:pt x="778019" y="53847"/>
                  </a:lnTo>
                  <a:lnTo>
                    <a:pt x="780201" y="58343"/>
                  </a:lnTo>
                  <a:lnTo>
                    <a:pt x="785468" y="57210"/>
                  </a:lnTo>
                  <a:lnTo>
                    <a:pt x="785554" y="62077"/>
                  </a:lnTo>
                  <a:lnTo>
                    <a:pt x="783763" y="66811"/>
                  </a:lnTo>
                  <a:close/>
                  <a:moveTo>
                    <a:pt x="130634" y="739771"/>
                  </a:moveTo>
                  <a:lnTo>
                    <a:pt x="136063" y="740838"/>
                  </a:lnTo>
                  <a:lnTo>
                    <a:pt x="140902" y="740266"/>
                  </a:lnTo>
                  <a:lnTo>
                    <a:pt x="145998" y="739638"/>
                  </a:lnTo>
                  <a:lnTo>
                    <a:pt x="143198" y="735266"/>
                  </a:lnTo>
                  <a:lnTo>
                    <a:pt x="138749" y="733475"/>
                  </a:lnTo>
                  <a:lnTo>
                    <a:pt x="135635" y="737095"/>
                  </a:lnTo>
                  <a:lnTo>
                    <a:pt x="130634" y="739771"/>
                  </a:lnTo>
                  <a:close/>
                  <a:moveTo>
                    <a:pt x="437101" y="432885"/>
                  </a:moveTo>
                  <a:lnTo>
                    <a:pt x="440053" y="428475"/>
                  </a:lnTo>
                  <a:lnTo>
                    <a:pt x="441930" y="422998"/>
                  </a:lnTo>
                  <a:lnTo>
                    <a:pt x="436434" y="424027"/>
                  </a:lnTo>
                  <a:lnTo>
                    <a:pt x="434996" y="428875"/>
                  </a:lnTo>
                  <a:close/>
                  <a:moveTo>
                    <a:pt x="433129" y="443944"/>
                  </a:moveTo>
                  <a:lnTo>
                    <a:pt x="436348" y="439629"/>
                  </a:lnTo>
                  <a:lnTo>
                    <a:pt x="433548" y="435200"/>
                  </a:lnTo>
                  <a:lnTo>
                    <a:pt x="431510" y="440572"/>
                  </a:lnTo>
                  <a:close/>
                  <a:moveTo>
                    <a:pt x="619362" y="201028"/>
                  </a:moveTo>
                  <a:lnTo>
                    <a:pt x="623963" y="197789"/>
                  </a:lnTo>
                  <a:lnTo>
                    <a:pt x="627229" y="193407"/>
                  </a:lnTo>
                  <a:lnTo>
                    <a:pt x="622229" y="193265"/>
                  </a:lnTo>
                  <a:lnTo>
                    <a:pt x="620029" y="197551"/>
                  </a:lnTo>
                  <a:close/>
                  <a:moveTo>
                    <a:pt x="-11" y="1058792"/>
                  </a:moveTo>
                  <a:lnTo>
                    <a:pt x="5980" y="1060097"/>
                  </a:lnTo>
                  <a:lnTo>
                    <a:pt x="7895" y="1054010"/>
                  </a:lnTo>
                  <a:lnTo>
                    <a:pt x="9819" y="1045743"/>
                  </a:lnTo>
                  <a:lnTo>
                    <a:pt x="9495" y="1040351"/>
                  </a:lnTo>
                  <a:lnTo>
                    <a:pt x="8371" y="1035694"/>
                  </a:lnTo>
                  <a:lnTo>
                    <a:pt x="4380" y="1040218"/>
                  </a:lnTo>
                  <a:lnTo>
                    <a:pt x="2904" y="1046143"/>
                  </a:lnTo>
                  <a:lnTo>
                    <a:pt x="741" y="1051172"/>
                  </a:lnTo>
                  <a:lnTo>
                    <a:pt x="104" y="1056668"/>
                  </a:lnTo>
                  <a:close/>
                  <a:moveTo>
                    <a:pt x="10057" y="1060478"/>
                  </a:moveTo>
                  <a:lnTo>
                    <a:pt x="13877" y="1057458"/>
                  </a:lnTo>
                  <a:lnTo>
                    <a:pt x="12191" y="1052591"/>
                  </a:lnTo>
                  <a:lnTo>
                    <a:pt x="9895" y="1058316"/>
                  </a:lnTo>
                  <a:close/>
                  <a:moveTo>
                    <a:pt x="693466" y="125704"/>
                  </a:moveTo>
                  <a:lnTo>
                    <a:pt x="698314" y="125142"/>
                  </a:lnTo>
                  <a:lnTo>
                    <a:pt x="703344" y="123904"/>
                  </a:lnTo>
                  <a:lnTo>
                    <a:pt x="706134" y="119398"/>
                  </a:lnTo>
                  <a:lnTo>
                    <a:pt x="709306" y="114922"/>
                  </a:lnTo>
                  <a:lnTo>
                    <a:pt x="705058" y="110911"/>
                  </a:lnTo>
                  <a:lnTo>
                    <a:pt x="701362" y="114798"/>
                  </a:lnTo>
                  <a:lnTo>
                    <a:pt x="697486" y="118408"/>
                  </a:lnTo>
                  <a:lnTo>
                    <a:pt x="694695" y="122703"/>
                  </a:lnTo>
                  <a:close/>
                  <a:moveTo>
                    <a:pt x="684113" y="99062"/>
                  </a:moveTo>
                  <a:lnTo>
                    <a:pt x="688351" y="95300"/>
                  </a:lnTo>
                  <a:lnTo>
                    <a:pt x="688027" y="90499"/>
                  </a:lnTo>
                  <a:lnTo>
                    <a:pt x="683751" y="94500"/>
                  </a:lnTo>
                  <a:close/>
                  <a:moveTo>
                    <a:pt x="681979" y="130676"/>
                  </a:moveTo>
                  <a:lnTo>
                    <a:pt x="686856" y="129219"/>
                  </a:lnTo>
                  <a:lnTo>
                    <a:pt x="691361" y="127418"/>
                  </a:lnTo>
                  <a:lnTo>
                    <a:pt x="694028" y="122694"/>
                  </a:lnTo>
                  <a:lnTo>
                    <a:pt x="696314" y="115979"/>
                  </a:lnTo>
                  <a:lnTo>
                    <a:pt x="700448" y="113445"/>
                  </a:lnTo>
                  <a:lnTo>
                    <a:pt x="700629" y="108625"/>
                  </a:lnTo>
                  <a:lnTo>
                    <a:pt x="696238" y="106044"/>
                  </a:lnTo>
                  <a:lnTo>
                    <a:pt x="692466" y="110169"/>
                  </a:lnTo>
                  <a:lnTo>
                    <a:pt x="689742" y="104549"/>
                  </a:lnTo>
                  <a:lnTo>
                    <a:pt x="684808" y="103358"/>
                  </a:lnTo>
                  <a:lnTo>
                    <a:pt x="681798" y="108492"/>
                  </a:lnTo>
                  <a:lnTo>
                    <a:pt x="677007" y="107025"/>
                  </a:lnTo>
                  <a:lnTo>
                    <a:pt x="673950" y="110692"/>
                  </a:lnTo>
                  <a:lnTo>
                    <a:pt x="670111" y="115312"/>
                  </a:lnTo>
                  <a:lnTo>
                    <a:pt x="672207" y="119760"/>
                  </a:lnTo>
                  <a:lnTo>
                    <a:pt x="676588" y="122675"/>
                  </a:lnTo>
                  <a:lnTo>
                    <a:pt x="680103" y="128009"/>
                  </a:lnTo>
                  <a:close/>
                  <a:moveTo>
                    <a:pt x="228341" y="661847"/>
                  </a:moveTo>
                  <a:lnTo>
                    <a:pt x="234018" y="661114"/>
                  </a:lnTo>
                  <a:lnTo>
                    <a:pt x="238990" y="659171"/>
                  </a:lnTo>
                  <a:lnTo>
                    <a:pt x="244619" y="649388"/>
                  </a:lnTo>
                  <a:lnTo>
                    <a:pt x="239648" y="649712"/>
                  </a:lnTo>
                  <a:lnTo>
                    <a:pt x="234885" y="650627"/>
                  </a:lnTo>
                  <a:lnTo>
                    <a:pt x="233085" y="655608"/>
                  </a:lnTo>
                  <a:lnTo>
                    <a:pt x="228322" y="656284"/>
                  </a:lnTo>
                  <a:lnTo>
                    <a:pt x="221426" y="658552"/>
                  </a:lnTo>
                  <a:lnTo>
                    <a:pt x="225655" y="661009"/>
                  </a:lnTo>
                  <a:close/>
                  <a:moveTo>
                    <a:pt x="413031" y="480863"/>
                  </a:moveTo>
                  <a:lnTo>
                    <a:pt x="417441" y="478596"/>
                  </a:lnTo>
                  <a:lnTo>
                    <a:pt x="420613" y="473490"/>
                  </a:lnTo>
                  <a:lnTo>
                    <a:pt x="424461" y="469785"/>
                  </a:lnTo>
                  <a:lnTo>
                    <a:pt x="429081" y="466870"/>
                  </a:lnTo>
                  <a:lnTo>
                    <a:pt x="434415" y="465041"/>
                  </a:lnTo>
                  <a:lnTo>
                    <a:pt x="423128" y="462584"/>
                  </a:lnTo>
                  <a:lnTo>
                    <a:pt x="419108" y="465289"/>
                  </a:lnTo>
                  <a:lnTo>
                    <a:pt x="417079" y="470023"/>
                  </a:lnTo>
                  <a:lnTo>
                    <a:pt x="413660" y="473976"/>
                  </a:lnTo>
                  <a:lnTo>
                    <a:pt x="413031" y="48086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xmlns="" id="{B96A887F-AEE9-4C80-91D6-F41E9BED4D88}"/>
                </a:ext>
              </a:extLst>
            </p:cNvPr>
            <p:cNvSpPr/>
            <p:nvPr/>
          </p:nvSpPr>
          <p:spPr>
            <a:xfrm>
              <a:off x="6684067" y="3307175"/>
              <a:ext cx="243830" cy="312762"/>
            </a:xfrm>
            <a:custGeom>
              <a:avLst/>
              <a:gdLst>
                <a:gd name="connsiteX0" fmla="*/ 169982 w 243830"/>
                <a:gd name="connsiteY0" fmla="*/ 50942 h 312762"/>
                <a:gd name="connsiteX1" fmla="*/ 174506 w 243830"/>
                <a:gd name="connsiteY1" fmla="*/ 49228 h 312762"/>
                <a:gd name="connsiteX2" fmla="*/ 177945 w 243830"/>
                <a:gd name="connsiteY2" fmla="*/ 45503 h 312762"/>
                <a:gd name="connsiteX3" fmla="*/ 182536 w 243830"/>
                <a:gd name="connsiteY3" fmla="*/ 43608 h 312762"/>
                <a:gd name="connsiteX4" fmla="*/ 178316 w 243830"/>
                <a:gd name="connsiteY4" fmla="*/ 41274 h 312762"/>
                <a:gd name="connsiteX5" fmla="*/ 173268 w 243830"/>
                <a:gd name="connsiteY5" fmla="*/ 41979 h 312762"/>
                <a:gd name="connsiteX6" fmla="*/ 167896 w 243830"/>
                <a:gd name="connsiteY6" fmla="*/ 43589 h 312762"/>
                <a:gd name="connsiteX7" fmla="*/ 166677 w 243830"/>
                <a:gd name="connsiteY7" fmla="*/ 48256 h 312762"/>
                <a:gd name="connsiteX8" fmla="*/ 192728 w 243830"/>
                <a:gd name="connsiteY8" fmla="*/ 105254 h 312762"/>
                <a:gd name="connsiteX9" fmla="*/ 196604 w 243830"/>
                <a:gd name="connsiteY9" fmla="*/ 102406 h 312762"/>
                <a:gd name="connsiteX10" fmla="*/ 191099 w 243830"/>
                <a:gd name="connsiteY10" fmla="*/ 101891 h 312762"/>
                <a:gd name="connsiteX11" fmla="*/ 17906 w 243830"/>
                <a:gd name="connsiteY11" fmla="*/ 211229 h 312762"/>
                <a:gd name="connsiteX12" fmla="*/ 15486 w 243830"/>
                <a:gd name="connsiteY12" fmla="*/ 206724 h 312762"/>
                <a:gd name="connsiteX13" fmla="*/ 16029 w 243830"/>
                <a:gd name="connsiteY13" fmla="*/ 201275 h 312762"/>
                <a:gd name="connsiteX14" fmla="*/ 13505 w 243830"/>
                <a:gd name="connsiteY14" fmla="*/ 197189 h 312762"/>
                <a:gd name="connsiteX15" fmla="*/ 11571 w 243830"/>
                <a:gd name="connsiteY15" fmla="*/ 201913 h 312762"/>
                <a:gd name="connsiteX16" fmla="*/ 12877 w 243830"/>
                <a:gd name="connsiteY16" fmla="*/ 207219 h 312762"/>
                <a:gd name="connsiteX17" fmla="*/ 16686 w 243830"/>
                <a:gd name="connsiteY17" fmla="*/ 210648 h 312762"/>
                <a:gd name="connsiteX18" fmla="*/ 13867 w 243830"/>
                <a:gd name="connsiteY18" fmla="*/ 221773 h 312762"/>
                <a:gd name="connsiteX19" fmla="*/ 16191 w 243830"/>
                <a:gd name="connsiteY19" fmla="*/ 217115 h 312762"/>
                <a:gd name="connsiteX20" fmla="*/ 13077 w 243830"/>
                <a:gd name="connsiteY20" fmla="*/ 220801 h 312762"/>
                <a:gd name="connsiteX21" fmla="*/ 12362 w 243830"/>
                <a:gd name="connsiteY21" fmla="*/ 237794 h 312762"/>
                <a:gd name="connsiteX22" fmla="*/ 15762 w 243830"/>
                <a:gd name="connsiteY22" fmla="*/ 234070 h 312762"/>
                <a:gd name="connsiteX23" fmla="*/ 17420 w 243830"/>
                <a:gd name="connsiteY23" fmla="*/ 229117 h 312762"/>
                <a:gd name="connsiteX24" fmla="*/ 16058 w 243830"/>
                <a:gd name="connsiteY24" fmla="*/ 224030 h 312762"/>
                <a:gd name="connsiteX25" fmla="*/ 12848 w 243830"/>
                <a:gd name="connsiteY25" fmla="*/ 228336 h 312762"/>
                <a:gd name="connsiteX26" fmla="*/ 11428 w 243830"/>
                <a:gd name="connsiteY26" fmla="*/ 232889 h 312762"/>
                <a:gd name="connsiteX27" fmla="*/ 12362 w 243830"/>
                <a:gd name="connsiteY27" fmla="*/ 237794 h 312762"/>
                <a:gd name="connsiteX28" fmla="*/ 133158 w 243830"/>
                <a:gd name="connsiteY28" fmla="*/ 187531 h 312762"/>
                <a:gd name="connsiteX29" fmla="*/ 134996 w 243830"/>
                <a:gd name="connsiteY29" fmla="*/ 182911 h 312762"/>
                <a:gd name="connsiteX30" fmla="*/ 136673 w 243830"/>
                <a:gd name="connsiteY30" fmla="*/ 178120 h 312762"/>
                <a:gd name="connsiteX31" fmla="*/ 138321 w 243830"/>
                <a:gd name="connsiteY31" fmla="*/ 172767 h 312762"/>
                <a:gd name="connsiteX32" fmla="*/ 134044 w 243830"/>
                <a:gd name="connsiteY32" fmla="*/ 170148 h 312762"/>
                <a:gd name="connsiteX33" fmla="*/ 133530 w 243830"/>
                <a:gd name="connsiteY33" fmla="*/ 164271 h 312762"/>
                <a:gd name="connsiteX34" fmla="*/ 130710 w 243830"/>
                <a:gd name="connsiteY34" fmla="*/ 168709 h 312762"/>
                <a:gd name="connsiteX35" fmla="*/ 133882 w 243830"/>
                <a:gd name="connsiteY35" fmla="*/ 173072 h 312762"/>
                <a:gd name="connsiteX36" fmla="*/ 131301 w 243830"/>
                <a:gd name="connsiteY36" fmla="*/ 177177 h 312762"/>
                <a:gd name="connsiteX37" fmla="*/ 128910 w 243830"/>
                <a:gd name="connsiteY37" fmla="*/ 182054 h 312762"/>
                <a:gd name="connsiteX38" fmla="*/ 130539 w 243830"/>
                <a:gd name="connsiteY38" fmla="*/ 186559 h 312762"/>
                <a:gd name="connsiteX39" fmla="*/ 164914 w 243830"/>
                <a:gd name="connsiteY39" fmla="*/ 182749 h 312762"/>
                <a:gd name="connsiteX40" fmla="*/ 162000 w 243830"/>
                <a:gd name="connsiteY40" fmla="*/ 178453 h 312762"/>
                <a:gd name="connsiteX41" fmla="*/ 164600 w 243830"/>
                <a:gd name="connsiteY41" fmla="*/ 182482 h 312762"/>
                <a:gd name="connsiteX42" fmla="*/ 117604 w 243830"/>
                <a:gd name="connsiteY42" fmla="*/ 257206 h 312762"/>
                <a:gd name="connsiteX43" fmla="*/ 122271 w 243830"/>
                <a:gd name="connsiteY43" fmla="*/ 256006 h 312762"/>
                <a:gd name="connsiteX44" fmla="*/ 127481 w 243830"/>
                <a:gd name="connsiteY44" fmla="*/ 255244 h 312762"/>
                <a:gd name="connsiteX45" fmla="*/ 131339 w 243830"/>
                <a:gd name="connsiteY45" fmla="*/ 252434 h 312762"/>
                <a:gd name="connsiteX46" fmla="*/ 133597 w 243830"/>
                <a:gd name="connsiteY46" fmla="*/ 247910 h 312762"/>
                <a:gd name="connsiteX47" fmla="*/ 135387 w 243830"/>
                <a:gd name="connsiteY47" fmla="*/ 243423 h 312762"/>
                <a:gd name="connsiteX48" fmla="*/ 135616 w 243830"/>
                <a:gd name="connsiteY48" fmla="*/ 237756 h 312762"/>
                <a:gd name="connsiteX49" fmla="*/ 136102 w 243830"/>
                <a:gd name="connsiteY49" fmla="*/ 232793 h 312762"/>
                <a:gd name="connsiteX50" fmla="*/ 136511 w 243830"/>
                <a:gd name="connsiteY50" fmla="*/ 226907 h 312762"/>
                <a:gd name="connsiteX51" fmla="*/ 133882 w 243830"/>
                <a:gd name="connsiteY51" fmla="*/ 221716 h 312762"/>
                <a:gd name="connsiteX52" fmla="*/ 131682 w 243830"/>
                <a:gd name="connsiteY52" fmla="*/ 216534 h 312762"/>
                <a:gd name="connsiteX53" fmla="*/ 136320 w 243830"/>
                <a:gd name="connsiteY53" fmla="*/ 215134 h 312762"/>
                <a:gd name="connsiteX54" fmla="*/ 134234 w 243830"/>
                <a:gd name="connsiteY54" fmla="*/ 210562 h 312762"/>
                <a:gd name="connsiteX55" fmla="*/ 132748 w 243830"/>
                <a:gd name="connsiteY55" fmla="*/ 205323 h 312762"/>
                <a:gd name="connsiteX56" fmla="*/ 131072 w 243830"/>
                <a:gd name="connsiteY56" fmla="*/ 200799 h 312762"/>
                <a:gd name="connsiteX57" fmla="*/ 130891 w 243830"/>
                <a:gd name="connsiteY57" fmla="*/ 206362 h 312762"/>
                <a:gd name="connsiteX58" fmla="*/ 127262 w 243830"/>
                <a:gd name="connsiteY58" fmla="*/ 209952 h 312762"/>
                <a:gd name="connsiteX59" fmla="*/ 125795 w 243830"/>
                <a:gd name="connsiteY59" fmla="*/ 214591 h 312762"/>
                <a:gd name="connsiteX60" fmla="*/ 121537 w 243830"/>
                <a:gd name="connsiteY60" fmla="*/ 216772 h 312762"/>
                <a:gd name="connsiteX61" fmla="*/ 122519 w 243830"/>
                <a:gd name="connsiteY61" fmla="*/ 212067 h 312762"/>
                <a:gd name="connsiteX62" fmla="*/ 123519 w 243830"/>
                <a:gd name="connsiteY62" fmla="*/ 207181 h 312762"/>
                <a:gd name="connsiteX63" fmla="*/ 120337 w 243830"/>
                <a:gd name="connsiteY63" fmla="*/ 202628 h 312762"/>
                <a:gd name="connsiteX64" fmla="*/ 116566 w 243830"/>
                <a:gd name="connsiteY64" fmla="*/ 199475 h 312762"/>
                <a:gd name="connsiteX65" fmla="*/ 111727 w 243830"/>
                <a:gd name="connsiteY65" fmla="*/ 199513 h 312762"/>
                <a:gd name="connsiteX66" fmla="*/ 107012 w 243830"/>
                <a:gd name="connsiteY66" fmla="*/ 200694 h 312762"/>
                <a:gd name="connsiteX67" fmla="*/ 102326 w 243830"/>
                <a:gd name="connsiteY67" fmla="*/ 202123 h 312762"/>
                <a:gd name="connsiteX68" fmla="*/ 97773 w 243830"/>
                <a:gd name="connsiteY68" fmla="*/ 204152 h 312762"/>
                <a:gd name="connsiteX69" fmla="*/ 93429 w 243830"/>
                <a:gd name="connsiteY69" fmla="*/ 206504 h 312762"/>
                <a:gd name="connsiteX70" fmla="*/ 90153 w 243830"/>
                <a:gd name="connsiteY70" fmla="*/ 202447 h 312762"/>
                <a:gd name="connsiteX71" fmla="*/ 85266 w 243830"/>
                <a:gd name="connsiteY71" fmla="*/ 203857 h 312762"/>
                <a:gd name="connsiteX72" fmla="*/ 83780 w 243830"/>
                <a:gd name="connsiteY72" fmla="*/ 208771 h 312762"/>
                <a:gd name="connsiteX73" fmla="*/ 87171 w 243830"/>
                <a:gd name="connsiteY73" fmla="*/ 212457 h 312762"/>
                <a:gd name="connsiteX74" fmla="*/ 83076 w 243830"/>
                <a:gd name="connsiteY74" fmla="*/ 209410 h 312762"/>
                <a:gd name="connsiteX75" fmla="*/ 85886 w 243830"/>
                <a:gd name="connsiteY75" fmla="*/ 213296 h 312762"/>
                <a:gd name="connsiteX76" fmla="*/ 86333 w 243830"/>
                <a:gd name="connsiteY76" fmla="*/ 218068 h 312762"/>
                <a:gd name="connsiteX77" fmla="*/ 88619 w 243830"/>
                <a:gd name="connsiteY77" fmla="*/ 222935 h 312762"/>
                <a:gd name="connsiteX78" fmla="*/ 88419 w 243830"/>
                <a:gd name="connsiteY78" fmla="*/ 228317 h 312762"/>
                <a:gd name="connsiteX79" fmla="*/ 89296 w 243830"/>
                <a:gd name="connsiteY79" fmla="*/ 233298 h 312762"/>
                <a:gd name="connsiteX80" fmla="*/ 91649 w 243830"/>
                <a:gd name="connsiteY80" fmla="*/ 239994 h 312762"/>
                <a:gd name="connsiteX81" fmla="*/ 93315 w 243830"/>
                <a:gd name="connsiteY81" fmla="*/ 244538 h 312762"/>
                <a:gd name="connsiteX82" fmla="*/ 92705 w 243830"/>
                <a:gd name="connsiteY82" fmla="*/ 239032 h 312762"/>
                <a:gd name="connsiteX83" fmla="*/ 97478 w 243830"/>
                <a:gd name="connsiteY83" fmla="*/ 239185 h 312762"/>
                <a:gd name="connsiteX84" fmla="*/ 100173 w 243830"/>
                <a:gd name="connsiteY84" fmla="*/ 243223 h 312762"/>
                <a:gd name="connsiteX85" fmla="*/ 96182 w 243830"/>
                <a:gd name="connsiteY85" fmla="*/ 246328 h 312762"/>
                <a:gd name="connsiteX86" fmla="*/ 100078 w 243830"/>
                <a:gd name="connsiteY86" fmla="*/ 249824 h 312762"/>
                <a:gd name="connsiteX87" fmla="*/ 104983 w 243830"/>
                <a:gd name="connsiteY87" fmla="*/ 249796 h 312762"/>
                <a:gd name="connsiteX88" fmla="*/ 108260 w 243830"/>
                <a:gd name="connsiteY88" fmla="*/ 253253 h 312762"/>
                <a:gd name="connsiteX89" fmla="*/ 112518 w 243830"/>
                <a:gd name="connsiteY89" fmla="*/ 255482 h 312762"/>
                <a:gd name="connsiteX90" fmla="*/ 117604 w 243830"/>
                <a:gd name="connsiteY90" fmla="*/ 257206 h 312762"/>
                <a:gd name="connsiteX91" fmla="*/ 118614 w 243830"/>
                <a:gd name="connsiteY91" fmla="*/ 265921 h 312762"/>
                <a:gd name="connsiteX92" fmla="*/ 123614 w 243830"/>
                <a:gd name="connsiteY92" fmla="*/ 264578 h 312762"/>
                <a:gd name="connsiteX93" fmla="*/ 124185 w 243830"/>
                <a:gd name="connsiteY93" fmla="*/ 259816 h 312762"/>
                <a:gd name="connsiteX94" fmla="*/ 119299 w 243830"/>
                <a:gd name="connsiteY94" fmla="*/ 258197 h 312762"/>
                <a:gd name="connsiteX95" fmla="*/ 118452 w 243830"/>
                <a:gd name="connsiteY95" fmla="*/ 263474 h 312762"/>
                <a:gd name="connsiteX96" fmla="*/ 156552 w 243830"/>
                <a:gd name="connsiteY96" fmla="*/ 247319 h 312762"/>
                <a:gd name="connsiteX97" fmla="*/ 155847 w 243830"/>
                <a:gd name="connsiteY97" fmla="*/ 241899 h 312762"/>
                <a:gd name="connsiteX98" fmla="*/ 156037 w 243830"/>
                <a:gd name="connsiteY98" fmla="*/ 246938 h 312762"/>
                <a:gd name="connsiteX99" fmla="*/ 49767 w 243830"/>
                <a:gd name="connsiteY99" fmla="*/ 269369 h 312762"/>
                <a:gd name="connsiteX100" fmla="*/ 54348 w 243830"/>
                <a:gd name="connsiteY100" fmla="*/ 268007 h 312762"/>
                <a:gd name="connsiteX101" fmla="*/ 59520 w 243830"/>
                <a:gd name="connsiteY101" fmla="*/ 267169 h 312762"/>
                <a:gd name="connsiteX102" fmla="*/ 63378 w 243830"/>
                <a:gd name="connsiteY102" fmla="*/ 264226 h 312762"/>
                <a:gd name="connsiteX103" fmla="*/ 67817 w 243830"/>
                <a:gd name="connsiteY103" fmla="*/ 261940 h 312762"/>
                <a:gd name="connsiteX104" fmla="*/ 69398 w 243830"/>
                <a:gd name="connsiteY104" fmla="*/ 266464 h 312762"/>
                <a:gd name="connsiteX105" fmla="*/ 73455 w 243830"/>
                <a:gd name="connsiteY105" fmla="*/ 269522 h 312762"/>
                <a:gd name="connsiteX106" fmla="*/ 74332 w 243830"/>
                <a:gd name="connsiteY106" fmla="*/ 264655 h 312762"/>
                <a:gd name="connsiteX107" fmla="*/ 79199 w 243830"/>
                <a:gd name="connsiteY107" fmla="*/ 264969 h 312762"/>
                <a:gd name="connsiteX108" fmla="*/ 84019 w 243830"/>
                <a:gd name="connsiteY108" fmla="*/ 264464 h 312762"/>
                <a:gd name="connsiteX109" fmla="*/ 87591 w 243830"/>
                <a:gd name="connsiteY109" fmla="*/ 267741 h 312762"/>
                <a:gd name="connsiteX110" fmla="*/ 83352 w 243830"/>
                <a:gd name="connsiteY110" fmla="*/ 265236 h 312762"/>
                <a:gd name="connsiteX111" fmla="*/ 85000 w 243830"/>
                <a:gd name="connsiteY111" fmla="*/ 269960 h 312762"/>
                <a:gd name="connsiteX112" fmla="*/ 89972 w 243830"/>
                <a:gd name="connsiteY112" fmla="*/ 268284 h 312762"/>
                <a:gd name="connsiteX113" fmla="*/ 91515 w 243830"/>
                <a:gd name="connsiteY113" fmla="*/ 263474 h 312762"/>
                <a:gd name="connsiteX114" fmla="*/ 90220 w 243830"/>
                <a:gd name="connsiteY114" fmla="*/ 258444 h 312762"/>
                <a:gd name="connsiteX115" fmla="*/ 86838 w 243830"/>
                <a:gd name="connsiteY115" fmla="*/ 253634 h 312762"/>
                <a:gd name="connsiteX116" fmla="*/ 82676 w 243830"/>
                <a:gd name="connsiteY116" fmla="*/ 249853 h 312762"/>
                <a:gd name="connsiteX117" fmla="*/ 78856 w 243830"/>
                <a:gd name="connsiteY117" fmla="*/ 245957 h 312762"/>
                <a:gd name="connsiteX118" fmla="*/ 73722 w 243830"/>
                <a:gd name="connsiteY118" fmla="*/ 246700 h 312762"/>
                <a:gd name="connsiteX119" fmla="*/ 72979 w 243830"/>
                <a:gd name="connsiteY119" fmla="*/ 251491 h 312762"/>
                <a:gd name="connsiteX120" fmla="*/ 77827 w 243830"/>
                <a:gd name="connsiteY120" fmla="*/ 253015 h 312762"/>
                <a:gd name="connsiteX121" fmla="*/ 80780 w 243830"/>
                <a:gd name="connsiteY121" fmla="*/ 257025 h 312762"/>
                <a:gd name="connsiteX122" fmla="*/ 76684 w 243830"/>
                <a:gd name="connsiteY122" fmla="*/ 260492 h 312762"/>
                <a:gd name="connsiteX123" fmla="*/ 76475 w 243830"/>
                <a:gd name="connsiteY123" fmla="*/ 255311 h 312762"/>
                <a:gd name="connsiteX124" fmla="*/ 71674 w 243830"/>
                <a:gd name="connsiteY124" fmla="*/ 252443 h 312762"/>
                <a:gd name="connsiteX125" fmla="*/ 68741 w 243830"/>
                <a:gd name="connsiteY125" fmla="*/ 248367 h 312762"/>
                <a:gd name="connsiteX126" fmla="*/ 64111 w 243830"/>
                <a:gd name="connsiteY126" fmla="*/ 250138 h 312762"/>
                <a:gd name="connsiteX127" fmla="*/ 66722 w 243830"/>
                <a:gd name="connsiteY127" fmla="*/ 246081 h 312762"/>
                <a:gd name="connsiteX128" fmla="*/ 65721 w 243830"/>
                <a:gd name="connsiteY128" fmla="*/ 240699 h 312762"/>
                <a:gd name="connsiteX129" fmla="*/ 67665 w 243830"/>
                <a:gd name="connsiteY129" fmla="*/ 236146 h 312762"/>
                <a:gd name="connsiteX130" fmla="*/ 72436 w 243830"/>
                <a:gd name="connsiteY130" fmla="*/ 234270 h 312762"/>
                <a:gd name="connsiteX131" fmla="*/ 77275 w 243830"/>
                <a:gd name="connsiteY131" fmla="*/ 234641 h 312762"/>
                <a:gd name="connsiteX132" fmla="*/ 79113 w 243830"/>
                <a:gd name="connsiteY132" fmla="*/ 229326 h 312762"/>
                <a:gd name="connsiteX133" fmla="*/ 76551 w 243830"/>
                <a:gd name="connsiteY133" fmla="*/ 224831 h 312762"/>
                <a:gd name="connsiteX134" fmla="*/ 76417 w 243830"/>
                <a:gd name="connsiteY134" fmla="*/ 219763 h 312762"/>
                <a:gd name="connsiteX135" fmla="*/ 75932 w 243830"/>
                <a:gd name="connsiteY135" fmla="*/ 215029 h 312762"/>
                <a:gd name="connsiteX136" fmla="*/ 78885 w 243830"/>
                <a:gd name="connsiteY136" fmla="*/ 211000 h 312762"/>
                <a:gd name="connsiteX137" fmla="*/ 78304 w 243830"/>
                <a:gd name="connsiteY137" fmla="*/ 206247 h 312762"/>
                <a:gd name="connsiteX138" fmla="*/ 73084 w 243830"/>
                <a:gd name="connsiteY138" fmla="*/ 205371 h 312762"/>
                <a:gd name="connsiteX139" fmla="*/ 77999 w 243830"/>
                <a:gd name="connsiteY139" fmla="*/ 203809 h 312762"/>
                <a:gd name="connsiteX140" fmla="*/ 83295 w 243830"/>
                <a:gd name="connsiteY140" fmla="*/ 204028 h 312762"/>
                <a:gd name="connsiteX141" fmla="*/ 86229 w 243830"/>
                <a:gd name="connsiteY141" fmla="*/ 199694 h 312762"/>
                <a:gd name="connsiteX142" fmla="*/ 89963 w 243830"/>
                <a:gd name="connsiteY142" fmla="*/ 196094 h 312762"/>
                <a:gd name="connsiteX143" fmla="*/ 86105 w 243830"/>
                <a:gd name="connsiteY143" fmla="*/ 193217 h 312762"/>
                <a:gd name="connsiteX144" fmla="*/ 83971 w 243830"/>
                <a:gd name="connsiteY144" fmla="*/ 188578 h 312762"/>
                <a:gd name="connsiteX145" fmla="*/ 79485 w 243830"/>
                <a:gd name="connsiteY145" fmla="*/ 186273 h 312762"/>
                <a:gd name="connsiteX146" fmla="*/ 84314 w 243830"/>
                <a:gd name="connsiteY146" fmla="*/ 185530 h 312762"/>
                <a:gd name="connsiteX147" fmla="*/ 89248 w 243830"/>
                <a:gd name="connsiteY147" fmla="*/ 188893 h 312762"/>
                <a:gd name="connsiteX148" fmla="*/ 94144 w 243830"/>
                <a:gd name="connsiteY148" fmla="*/ 189074 h 312762"/>
                <a:gd name="connsiteX149" fmla="*/ 99173 w 243830"/>
                <a:gd name="connsiteY149" fmla="*/ 189083 h 312762"/>
                <a:gd name="connsiteX150" fmla="*/ 102907 w 243830"/>
                <a:gd name="connsiteY150" fmla="*/ 185378 h 312762"/>
                <a:gd name="connsiteX151" fmla="*/ 103612 w 243830"/>
                <a:gd name="connsiteY151" fmla="*/ 180634 h 312762"/>
                <a:gd name="connsiteX152" fmla="*/ 101411 w 243830"/>
                <a:gd name="connsiteY152" fmla="*/ 176177 h 312762"/>
                <a:gd name="connsiteX153" fmla="*/ 96506 w 243830"/>
                <a:gd name="connsiteY153" fmla="*/ 173986 h 312762"/>
                <a:gd name="connsiteX154" fmla="*/ 101021 w 243830"/>
                <a:gd name="connsiteY154" fmla="*/ 171795 h 312762"/>
                <a:gd name="connsiteX155" fmla="*/ 105841 w 243830"/>
                <a:gd name="connsiteY155" fmla="*/ 171986 h 312762"/>
                <a:gd name="connsiteX156" fmla="*/ 109803 w 243830"/>
                <a:gd name="connsiteY156" fmla="*/ 174996 h 312762"/>
                <a:gd name="connsiteX157" fmla="*/ 114147 w 243830"/>
                <a:gd name="connsiteY157" fmla="*/ 171919 h 312762"/>
                <a:gd name="connsiteX158" fmla="*/ 117013 w 243830"/>
                <a:gd name="connsiteY158" fmla="*/ 167699 h 312762"/>
                <a:gd name="connsiteX159" fmla="*/ 117575 w 243830"/>
                <a:gd name="connsiteY159" fmla="*/ 162908 h 312762"/>
                <a:gd name="connsiteX160" fmla="*/ 119052 w 243830"/>
                <a:gd name="connsiteY160" fmla="*/ 157527 h 312762"/>
                <a:gd name="connsiteX161" fmla="*/ 118185 w 243830"/>
                <a:gd name="connsiteY161" fmla="*/ 152555 h 312762"/>
                <a:gd name="connsiteX162" fmla="*/ 119395 w 243830"/>
                <a:gd name="connsiteY162" fmla="*/ 147697 h 312762"/>
                <a:gd name="connsiteX163" fmla="*/ 121547 w 243830"/>
                <a:gd name="connsiteY163" fmla="*/ 143173 h 312762"/>
                <a:gd name="connsiteX164" fmla="*/ 125510 w 243830"/>
                <a:gd name="connsiteY164" fmla="*/ 139086 h 312762"/>
                <a:gd name="connsiteX165" fmla="*/ 128472 w 243830"/>
                <a:gd name="connsiteY165" fmla="*/ 135038 h 312762"/>
                <a:gd name="connsiteX166" fmla="*/ 133025 w 243830"/>
                <a:gd name="connsiteY166" fmla="*/ 136762 h 312762"/>
                <a:gd name="connsiteX167" fmla="*/ 130644 w 243830"/>
                <a:gd name="connsiteY167" fmla="*/ 141315 h 312762"/>
                <a:gd name="connsiteX168" fmla="*/ 125510 w 243830"/>
                <a:gd name="connsiteY168" fmla="*/ 143182 h 312762"/>
                <a:gd name="connsiteX169" fmla="*/ 127872 w 243830"/>
                <a:gd name="connsiteY169" fmla="*/ 147440 h 312762"/>
                <a:gd name="connsiteX170" fmla="*/ 133358 w 243830"/>
                <a:gd name="connsiteY170" fmla="*/ 147288 h 312762"/>
                <a:gd name="connsiteX171" fmla="*/ 131434 w 243830"/>
                <a:gd name="connsiteY171" fmla="*/ 152422 h 312762"/>
                <a:gd name="connsiteX172" fmla="*/ 134368 w 243830"/>
                <a:gd name="connsiteY172" fmla="*/ 148554 h 312762"/>
                <a:gd name="connsiteX173" fmla="*/ 137578 w 243830"/>
                <a:gd name="connsiteY173" fmla="*/ 143420 h 312762"/>
                <a:gd name="connsiteX174" fmla="*/ 141969 w 243830"/>
                <a:gd name="connsiteY174" fmla="*/ 145335 h 312762"/>
                <a:gd name="connsiteX175" fmla="*/ 140959 w 243830"/>
                <a:gd name="connsiteY175" fmla="*/ 150412 h 312762"/>
                <a:gd name="connsiteX176" fmla="*/ 144655 w 243830"/>
                <a:gd name="connsiteY176" fmla="*/ 147392 h 312762"/>
                <a:gd name="connsiteX177" fmla="*/ 146798 w 243830"/>
                <a:gd name="connsiteY177" fmla="*/ 142658 h 312762"/>
                <a:gd name="connsiteX178" fmla="*/ 150970 w 243830"/>
                <a:gd name="connsiteY178" fmla="*/ 138963 h 312762"/>
                <a:gd name="connsiteX179" fmla="*/ 154466 w 243830"/>
                <a:gd name="connsiteY179" fmla="*/ 135153 h 312762"/>
                <a:gd name="connsiteX180" fmla="*/ 156647 w 243830"/>
                <a:gd name="connsiteY180" fmla="*/ 130304 h 312762"/>
                <a:gd name="connsiteX181" fmla="*/ 158161 w 243830"/>
                <a:gd name="connsiteY181" fmla="*/ 125428 h 312762"/>
                <a:gd name="connsiteX182" fmla="*/ 156952 w 243830"/>
                <a:gd name="connsiteY182" fmla="*/ 120437 h 312762"/>
                <a:gd name="connsiteX183" fmla="*/ 154370 w 243830"/>
                <a:gd name="connsiteY183" fmla="*/ 115045 h 312762"/>
                <a:gd name="connsiteX184" fmla="*/ 149627 w 243830"/>
                <a:gd name="connsiteY184" fmla="*/ 113826 h 312762"/>
                <a:gd name="connsiteX185" fmla="*/ 144417 w 243830"/>
                <a:gd name="connsiteY185" fmla="*/ 113845 h 312762"/>
                <a:gd name="connsiteX186" fmla="*/ 136911 w 243830"/>
                <a:gd name="connsiteY186" fmla="*/ 114083 h 312762"/>
                <a:gd name="connsiteX187" fmla="*/ 132568 w 243830"/>
                <a:gd name="connsiteY187" fmla="*/ 111416 h 312762"/>
                <a:gd name="connsiteX188" fmla="*/ 130253 w 243830"/>
                <a:gd name="connsiteY188" fmla="*/ 107244 h 312762"/>
                <a:gd name="connsiteX189" fmla="*/ 131844 w 243830"/>
                <a:gd name="connsiteY189" fmla="*/ 101434 h 312762"/>
                <a:gd name="connsiteX190" fmla="*/ 132491 w 243830"/>
                <a:gd name="connsiteY190" fmla="*/ 96310 h 312762"/>
                <a:gd name="connsiteX191" fmla="*/ 130948 w 243830"/>
                <a:gd name="connsiteY191" fmla="*/ 91433 h 312762"/>
                <a:gd name="connsiteX192" fmla="*/ 129901 w 243830"/>
                <a:gd name="connsiteY192" fmla="*/ 85689 h 312762"/>
                <a:gd name="connsiteX193" fmla="*/ 130215 w 243830"/>
                <a:gd name="connsiteY193" fmla="*/ 80336 h 312762"/>
                <a:gd name="connsiteX194" fmla="*/ 130844 w 243830"/>
                <a:gd name="connsiteY194" fmla="*/ 75069 h 312762"/>
                <a:gd name="connsiteX195" fmla="*/ 132796 w 243830"/>
                <a:gd name="connsiteY195" fmla="*/ 70649 h 312762"/>
                <a:gd name="connsiteX196" fmla="*/ 136349 w 243830"/>
                <a:gd name="connsiteY196" fmla="*/ 66420 h 312762"/>
                <a:gd name="connsiteX197" fmla="*/ 138759 w 243830"/>
                <a:gd name="connsiteY197" fmla="*/ 61172 h 312762"/>
                <a:gd name="connsiteX198" fmla="*/ 141016 w 243830"/>
                <a:gd name="connsiteY198" fmla="*/ 55448 h 312762"/>
                <a:gd name="connsiteX199" fmla="*/ 143207 w 243830"/>
                <a:gd name="connsiteY199" fmla="*/ 51066 h 312762"/>
                <a:gd name="connsiteX200" fmla="*/ 147284 w 243830"/>
                <a:gd name="connsiteY200" fmla="*/ 48151 h 312762"/>
                <a:gd name="connsiteX201" fmla="*/ 149827 w 243830"/>
                <a:gd name="connsiteY201" fmla="*/ 43408 h 312762"/>
                <a:gd name="connsiteX202" fmla="*/ 149836 w 243830"/>
                <a:gd name="connsiteY202" fmla="*/ 36978 h 312762"/>
                <a:gd name="connsiteX203" fmla="*/ 149789 w 243830"/>
                <a:gd name="connsiteY203" fmla="*/ 31940 h 312762"/>
                <a:gd name="connsiteX204" fmla="*/ 151056 w 243830"/>
                <a:gd name="connsiteY204" fmla="*/ 27091 h 312762"/>
                <a:gd name="connsiteX205" fmla="*/ 151218 w 243830"/>
                <a:gd name="connsiteY205" fmla="*/ 22119 h 312762"/>
                <a:gd name="connsiteX206" fmla="*/ 149046 w 243830"/>
                <a:gd name="connsiteY206" fmla="*/ 17519 h 312762"/>
                <a:gd name="connsiteX207" fmla="*/ 148198 w 243830"/>
                <a:gd name="connsiteY207" fmla="*/ 12166 h 312762"/>
                <a:gd name="connsiteX208" fmla="*/ 150255 w 243830"/>
                <a:gd name="connsiteY208" fmla="*/ 6946 h 312762"/>
                <a:gd name="connsiteX209" fmla="*/ 153656 w 243830"/>
                <a:gd name="connsiteY209" fmla="*/ 3136 h 312762"/>
                <a:gd name="connsiteX210" fmla="*/ 157209 w 243830"/>
                <a:gd name="connsiteY210" fmla="*/ -131 h 312762"/>
                <a:gd name="connsiteX211" fmla="*/ 151398 w 243830"/>
                <a:gd name="connsiteY211" fmla="*/ 460 h 312762"/>
                <a:gd name="connsiteX212" fmla="*/ 146522 w 243830"/>
                <a:gd name="connsiteY212" fmla="*/ 3927 h 312762"/>
                <a:gd name="connsiteX213" fmla="*/ 141702 w 243830"/>
                <a:gd name="connsiteY213" fmla="*/ 6556 h 312762"/>
                <a:gd name="connsiteX214" fmla="*/ 137025 w 243830"/>
                <a:gd name="connsiteY214" fmla="*/ 8299 h 312762"/>
                <a:gd name="connsiteX215" fmla="*/ 129386 w 243830"/>
                <a:gd name="connsiteY215" fmla="*/ 7927 h 312762"/>
                <a:gd name="connsiteX216" fmla="*/ 124395 w 243830"/>
                <a:gd name="connsiteY216" fmla="*/ 7451 h 312762"/>
                <a:gd name="connsiteX217" fmla="*/ 121585 w 243830"/>
                <a:gd name="connsiteY217" fmla="*/ 11328 h 312762"/>
                <a:gd name="connsiteX218" fmla="*/ 118347 w 243830"/>
                <a:gd name="connsiteY218" fmla="*/ 15033 h 312762"/>
                <a:gd name="connsiteX219" fmla="*/ 114470 w 243830"/>
                <a:gd name="connsiteY219" fmla="*/ 18500 h 312762"/>
                <a:gd name="connsiteX220" fmla="*/ 111879 w 243830"/>
                <a:gd name="connsiteY220" fmla="*/ 22767 h 312762"/>
                <a:gd name="connsiteX221" fmla="*/ 108622 w 243830"/>
                <a:gd name="connsiteY221" fmla="*/ 27634 h 312762"/>
                <a:gd name="connsiteX222" fmla="*/ 104802 w 243830"/>
                <a:gd name="connsiteY222" fmla="*/ 32435 h 312762"/>
                <a:gd name="connsiteX223" fmla="*/ 101535 w 243830"/>
                <a:gd name="connsiteY223" fmla="*/ 36236 h 312762"/>
                <a:gd name="connsiteX224" fmla="*/ 97811 w 243830"/>
                <a:gd name="connsiteY224" fmla="*/ 39826 h 312762"/>
                <a:gd name="connsiteX225" fmla="*/ 92782 w 243830"/>
                <a:gd name="connsiteY225" fmla="*/ 43332 h 312762"/>
                <a:gd name="connsiteX226" fmla="*/ 88143 w 243830"/>
                <a:gd name="connsiteY226" fmla="*/ 44399 h 312762"/>
                <a:gd name="connsiteX227" fmla="*/ 82524 w 243830"/>
                <a:gd name="connsiteY227" fmla="*/ 44494 h 312762"/>
                <a:gd name="connsiteX228" fmla="*/ 77589 w 243830"/>
                <a:gd name="connsiteY228" fmla="*/ 44084 h 312762"/>
                <a:gd name="connsiteX229" fmla="*/ 73255 w 243830"/>
                <a:gd name="connsiteY229" fmla="*/ 41512 h 312762"/>
                <a:gd name="connsiteX230" fmla="*/ 68388 w 243830"/>
                <a:gd name="connsiteY230" fmla="*/ 41846 h 312762"/>
                <a:gd name="connsiteX231" fmla="*/ 63502 w 243830"/>
                <a:gd name="connsiteY231" fmla="*/ 44294 h 312762"/>
                <a:gd name="connsiteX232" fmla="*/ 58606 w 243830"/>
                <a:gd name="connsiteY232" fmla="*/ 44894 h 312762"/>
                <a:gd name="connsiteX233" fmla="*/ 53729 w 243830"/>
                <a:gd name="connsiteY233" fmla="*/ 42332 h 312762"/>
                <a:gd name="connsiteX234" fmla="*/ 48176 w 243830"/>
                <a:gd name="connsiteY234" fmla="*/ 44446 h 312762"/>
                <a:gd name="connsiteX235" fmla="*/ 43842 w 243830"/>
                <a:gd name="connsiteY235" fmla="*/ 47599 h 312762"/>
                <a:gd name="connsiteX236" fmla="*/ 39880 w 243830"/>
                <a:gd name="connsiteY236" fmla="*/ 52028 h 312762"/>
                <a:gd name="connsiteX237" fmla="*/ 35927 w 243830"/>
                <a:gd name="connsiteY237" fmla="*/ 55666 h 312762"/>
                <a:gd name="connsiteX238" fmla="*/ 33079 w 243830"/>
                <a:gd name="connsiteY238" fmla="*/ 59486 h 312762"/>
                <a:gd name="connsiteX239" fmla="*/ 29698 w 243830"/>
                <a:gd name="connsiteY239" fmla="*/ 64468 h 312762"/>
                <a:gd name="connsiteX240" fmla="*/ 27316 w 243830"/>
                <a:gd name="connsiteY240" fmla="*/ 69106 h 312762"/>
                <a:gd name="connsiteX241" fmla="*/ 25535 w 243830"/>
                <a:gd name="connsiteY241" fmla="*/ 75459 h 312762"/>
                <a:gd name="connsiteX242" fmla="*/ 22335 w 243830"/>
                <a:gd name="connsiteY242" fmla="*/ 80775 h 312762"/>
                <a:gd name="connsiteX243" fmla="*/ 20258 w 243830"/>
                <a:gd name="connsiteY243" fmla="*/ 85337 h 312762"/>
                <a:gd name="connsiteX244" fmla="*/ 17658 w 243830"/>
                <a:gd name="connsiteY244" fmla="*/ 91366 h 312762"/>
                <a:gd name="connsiteX245" fmla="*/ 16429 w 243830"/>
                <a:gd name="connsiteY245" fmla="*/ 97634 h 312762"/>
                <a:gd name="connsiteX246" fmla="*/ 15372 w 243830"/>
                <a:gd name="connsiteY246" fmla="*/ 103930 h 312762"/>
                <a:gd name="connsiteX247" fmla="*/ 14258 w 243830"/>
                <a:gd name="connsiteY247" fmla="*/ 108749 h 312762"/>
                <a:gd name="connsiteX248" fmla="*/ 13362 w 243830"/>
                <a:gd name="connsiteY248" fmla="*/ 115522 h 312762"/>
                <a:gd name="connsiteX249" fmla="*/ 12924 w 243830"/>
                <a:gd name="connsiteY249" fmla="*/ 120789 h 312762"/>
                <a:gd name="connsiteX250" fmla="*/ 11705 w 243830"/>
                <a:gd name="connsiteY250" fmla="*/ 126085 h 312762"/>
                <a:gd name="connsiteX251" fmla="*/ 10143 w 243830"/>
                <a:gd name="connsiteY251" fmla="*/ 131105 h 312762"/>
                <a:gd name="connsiteX252" fmla="*/ 7886 w 243830"/>
                <a:gd name="connsiteY252" fmla="*/ 139353 h 312762"/>
                <a:gd name="connsiteX253" fmla="*/ 7695 w 243830"/>
                <a:gd name="connsiteY253" fmla="*/ 144201 h 312762"/>
                <a:gd name="connsiteX254" fmla="*/ 8428 w 243830"/>
                <a:gd name="connsiteY254" fmla="*/ 150259 h 312762"/>
                <a:gd name="connsiteX255" fmla="*/ 7943 w 243830"/>
                <a:gd name="connsiteY255" fmla="*/ 155993 h 312762"/>
                <a:gd name="connsiteX256" fmla="*/ 7695 w 243830"/>
                <a:gd name="connsiteY256" fmla="*/ 160937 h 312762"/>
                <a:gd name="connsiteX257" fmla="*/ 7219 w 243830"/>
                <a:gd name="connsiteY257" fmla="*/ 166490 h 312762"/>
                <a:gd name="connsiteX258" fmla="*/ 5714 w 243830"/>
                <a:gd name="connsiteY258" fmla="*/ 171395 h 312762"/>
                <a:gd name="connsiteX259" fmla="*/ 3056 w 243830"/>
                <a:gd name="connsiteY259" fmla="*/ 177177 h 312762"/>
                <a:gd name="connsiteX260" fmla="*/ 456 w 243830"/>
                <a:gd name="connsiteY260" fmla="*/ 182540 h 312762"/>
                <a:gd name="connsiteX261" fmla="*/ -11 w 243830"/>
                <a:gd name="connsiteY261" fmla="*/ 187512 h 312762"/>
                <a:gd name="connsiteX262" fmla="*/ 4218 w 243830"/>
                <a:gd name="connsiteY262" fmla="*/ 190522 h 312762"/>
                <a:gd name="connsiteX263" fmla="*/ 8066 w 243830"/>
                <a:gd name="connsiteY263" fmla="*/ 195351 h 312762"/>
                <a:gd name="connsiteX264" fmla="*/ 7800 w 243830"/>
                <a:gd name="connsiteY264" fmla="*/ 190141 h 312762"/>
                <a:gd name="connsiteX265" fmla="*/ 8686 w 243830"/>
                <a:gd name="connsiteY265" fmla="*/ 185016 h 312762"/>
                <a:gd name="connsiteX266" fmla="*/ 10819 w 243830"/>
                <a:gd name="connsiteY266" fmla="*/ 189579 h 312762"/>
                <a:gd name="connsiteX267" fmla="*/ 13420 w 243830"/>
                <a:gd name="connsiteY267" fmla="*/ 193589 h 312762"/>
                <a:gd name="connsiteX268" fmla="*/ 15696 w 243830"/>
                <a:gd name="connsiteY268" fmla="*/ 198656 h 312762"/>
                <a:gd name="connsiteX269" fmla="*/ 20735 w 243830"/>
                <a:gd name="connsiteY269" fmla="*/ 200647 h 312762"/>
                <a:gd name="connsiteX270" fmla="*/ 24325 w 243830"/>
                <a:gd name="connsiteY270" fmla="*/ 204618 h 312762"/>
                <a:gd name="connsiteX271" fmla="*/ 25050 w 243830"/>
                <a:gd name="connsiteY271" fmla="*/ 209419 h 312762"/>
                <a:gd name="connsiteX272" fmla="*/ 24687 w 243830"/>
                <a:gd name="connsiteY272" fmla="*/ 214772 h 312762"/>
                <a:gd name="connsiteX273" fmla="*/ 23964 w 243830"/>
                <a:gd name="connsiteY273" fmla="*/ 220087 h 312762"/>
                <a:gd name="connsiteX274" fmla="*/ 23411 w 243830"/>
                <a:gd name="connsiteY274" fmla="*/ 225792 h 312762"/>
                <a:gd name="connsiteX275" fmla="*/ 22116 w 243830"/>
                <a:gd name="connsiteY275" fmla="*/ 230384 h 312762"/>
                <a:gd name="connsiteX276" fmla="*/ 20601 w 243830"/>
                <a:gd name="connsiteY276" fmla="*/ 235794 h 312762"/>
                <a:gd name="connsiteX277" fmla="*/ 19030 w 243830"/>
                <a:gd name="connsiteY277" fmla="*/ 240661 h 312762"/>
                <a:gd name="connsiteX278" fmla="*/ 19249 w 243830"/>
                <a:gd name="connsiteY278" fmla="*/ 246233 h 312762"/>
                <a:gd name="connsiteX279" fmla="*/ 17715 w 243830"/>
                <a:gd name="connsiteY279" fmla="*/ 251234 h 312762"/>
                <a:gd name="connsiteX280" fmla="*/ 21487 w 243830"/>
                <a:gd name="connsiteY280" fmla="*/ 254987 h 312762"/>
                <a:gd name="connsiteX281" fmla="*/ 26335 w 243830"/>
                <a:gd name="connsiteY281" fmla="*/ 254377 h 312762"/>
                <a:gd name="connsiteX282" fmla="*/ 30793 w 243830"/>
                <a:gd name="connsiteY282" fmla="*/ 256130 h 312762"/>
                <a:gd name="connsiteX283" fmla="*/ 35270 w 243830"/>
                <a:gd name="connsiteY283" fmla="*/ 257758 h 312762"/>
                <a:gd name="connsiteX284" fmla="*/ 39603 w 243830"/>
                <a:gd name="connsiteY284" fmla="*/ 260340 h 312762"/>
                <a:gd name="connsiteX285" fmla="*/ 44985 w 243830"/>
                <a:gd name="connsiteY285" fmla="*/ 262197 h 312762"/>
                <a:gd name="connsiteX286" fmla="*/ 48567 w 243830"/>
                <a:gd name="connsiteY286" fmla="*/ 265779 h 312762"/>
                <a:gd name="connsiteX287" fmla="*/ 109355 w 243830"/>
                <a:gd name="connsiteY287" fmla="*/ 276904 h 312762"/>
                <a:gd name="connsiteX288" fmla="*/ 114547 w 243830"/>
                <a:gd name="connsiteY288" fmla="*/ 275037 h 312762"/>
                <a:gd name="connsiteX289" fmla="*/ 113308 w 243830"/>
                <a:gd name="connsiteY289" fmla="*/ 270427 h 312762"/>
                <a:gd name="connsiteX290" fmla="*/ 109631 w 243830"/>
                <a:gd name="connsiteY290" fmla="*/ 267360 h 312762"/>
                <a:gd name="connsiteX291" fmla="*/ 105174 w 243830"/>
                <a:gd name="connsiteY291" fmla="*/ 265455 h 312762"/>
                <a:gd name="connsiteX292" fmla="*/ 101526 w 243830"/>
                <a:gd name="connsiteY292" fmla="*/ 261597 h 312762"/>
                <a:gd name="connsiteX293" fmla="*/ 102630 w 243830"/>
                <a:gd name="connsiteY293" fmla="*/ 266626 h 312762"/>
                <a:gd name="connsiteX294" fmla="*/ 105526 w 243830"/>
                <a:gd name="connsiteY294" fmla="*/ 271189 h 312762"/>
                <a:gd name="connsiteX295" fmla="*/ 108355 w 243830"/>
                <a:gd name="connsiteY295" fmla="*/ 275265 h 312762"/>
                <a:gd name="connsiteX296" fmla="*/ 122547 w 243830"/>
                <a:gd name="connsiteY296" fmla="*/ 288277 h 312762"/>
                <a:gd name="connsiteX297" fmla="*/ 126157 w 243830"/>
                <a:gd name="connsiteY297" fmla="*/ 284457 h 312762"/>
                <a:gd name="connsiteX298" fmla="*/ 128357 w 243830"/>
                <a:gd name="connsiteY298" fmla="*/ 279771 h 312762"/>
                <a:gd name="connsiteX299" fmla="*/ 130539 w 243830"/>
                <a:gd name="connsiteY299" fmla="*/ 274999 h 312762"/>
                <a:gd name="connsiteX300" fmla="*/ 132691 w 243830"/>
                <a:gd name="connsiteY300" fmla="*/ 269198 h 312762"/>
                <a:gd name="connsiteX301" fmla="*/ 135359 w 243830"/>
                <a:gd name="connsiteY301" fmla="*/ 264921 h 312762"/>
                <a:gd name="connsiteX302" fmla="*/ 138035 w 243830"/>
                <a:gd name="connsiteY302" fmla="*/ 260807 h 312762"/>
                <a:gd name="connsiteX303" fmla="*/ 140064 w 243830"/>
                <a:gd name="connsiteY303" fmla="*/ 255682 h 312762"/>
                <a:gd name="connsiteX304" fmla="*/ 141693 w 243830"/>
                <a:gd name="connsiteY304" fmla="*/ 250739 h 312762"/>
                <a:gd name="connsiteX305" fmla="*/ 137216 w 243830"/>
                <a:gd name="connsiteY305" fmla="*/ 254177 h 312762"/>
                <a:gd name="connsiteX306" fmla="*/ 134682 w 243830"/>
                <a:gd name="connsiteY306" fmla="*/ 259225 h 312762"/>
                <a:gd name="connsiteX307" fmla="*/ 131511 w 243830"/>
                <a:gd name="connsiteY307" fmla="*/ 263016 h 312762"/>
                <a:gd name="connsiteX308" fmla="*/ 127586 w 243830"/>
                <a:gd name="connsiteY308" fmla="*/ 265759 h 312762"/>
                <a:gd name="connsiteX309" fmla="*/ 124452 w 243830"/>
                <a:gd name="connsiteY309" fmla="*/ 269541 h 312762"/>
                <a:gd name="connsiteX310" fmla="*/ 123262 w 243830"/>
                <a:gd name="connsiteY310" fmla="*/ 274399 h 312762"/>
                <a:gd name="connsiteX311" fmla="*/ 118156 w 243830"/>
                <a:gd name="connsiteY311" fmla="*/ 274246 h 312762"/>
                <a:gd name="connsiteX312" fmla="*/ 120852 w 243830"/>
                <a:gd name="connsiteY312" fmla="*/ 278351 h 312762"/>
                <a:gd name="connsiteX313" fmla="*/ 122176 w 243830"/>
                <a:gd name="connsiteY313" fmla="*/ 284305 h 312762"/>
                <a:gd name="connsiteX314" fmla="*/ 194938 w 243830"/>
                <a:gd name="connsiteY314" fmla="*/ 196646 h 312762"/>
                <a:gd name="connsiteX315" fmla="*/ 196166 w 243830"/>
                <a:gd name="connsiteY315" fmla="*/ 191322 h 312762"/>
                <a:gd name="connsiteX316" fmla="*/ 194061 w 243830"/>
                <a:gd name="connsiteY316" fmla="*/ 195770 h 312762"/>
                <a:gd name="connsiteX317" fmla="*/ 196233 w 243830"/>
                <a:gd name="connsiteY317" fmla="*/ 274227 h 312762"/>
                <a:gd name="connsiteX318" fmla="*/ 200652 w 243830"/>
                <a:gd name="connsiteY318" fmla="*/ 272341 h 312762"/>
                <a:gd name="connsiteX319" fmla="*/ 203814 w 243830"/>
                <a:gd name="connsiteY319" fmla="*/ 268560 h 312762"/>
                <a:gd name="connsiteX320" fmla="*/ 203177 w 243830"/>
                <a:gd name="connsiteY320" fmla="*/ 263169 h 312762"/>
                <a:gd name="connsiteX321" fmla="*/ 204072 w 243830"/>
                <a:gd name="connsiteY321" fmla="*/ 258263 h 312762"/>
                <a:gd name="connsiteX322" fmla="*/ 204062 w 243830"/>
                <a:gd name="connsiteY322" fmla="*/ 253244 h 312762"/>
                <a:gd name="connsiteX323" fmla="*/ 208368 w 243830"/>
                <a:gd name="connsiteY323" fmla="*/ 250072 h 312762"/>
                <a:gd name="connsiteX324" fmla="*/ 213149 w 243830"/>
                <a:gd name="connsiteY324" fmla="*/ 249167 h 312762"/>
                <a:gd name="connsiteX325" fmla="*/ 218340 w 243830"/>
                <a:gd name="connsiteY325" fmla="*/ 248243 h 312762"/>
                <a:gd name="connsiteX326" fmla="*/ 222998 w 243830"/>
                <a:gd name="connsiteY326" fmla="*/ 244700 h 312762"/>
                <a:gd name="connsiteX327" fmla="*/ 222798 w 243830"/>
                <a:gd name="connsiteY327" fmla="*/ 239490 h 312762"/>
                <a:gd name="connsiteX328" fmla="*/ 219741 w 243830"/>
                <a:gd name="connsiteY328" fmla="*/ 234851 h 312762"/>
                <a:gd name="connsiteX329" fmla="*/ 215092 w 243830"/>
                <a:gd name="connsiteY329" fmla="*/ 232670 h 312762"/>
                <a:gd name="connsiteX330" fmla="*/ 211339 w 243830"/>
                <a:gd name="connsiteY330" fmla="*/ 229574 h 312762"/>
                <a:gd name="connsiteX331" fmla="*/ 212196 w 243830"/>
                <a:gd name="connsiteY331" fmla="*/ 224126 h 312762"/>
                <a:gd name="connsiteX332" fmla="*/ 214311 w 243830"/>
                <a:gd name="connsiteY332" fmla="*/ 219668 h 312762"/>
                <a:gd name="connsiteX333" fmla="*/ 218140 w 243830"/>
                <a:gd name="connsiteY333" fmla="*/ 216677 h 312762"/>
                <a:gd name="connsiteX334" fmla="*/ 222998 w 243830"/>
                <a:gd name="connsiteY334" fmla="*/ 214810 h 312762"/>
                <a:gd name="connsiteX335" fmla="*/ 228189 w 243830"/>
                <a:gd name="connsiteY335" fmla="*/ 215401 h 312762"/>
                <a:gd name="connsiteX336" fmla="*/ 231313 w 243830"/>
                <a:gd name="connsiteY336" fmla="*/ 219039 h 312762"/>
                <a:gd name="connsiteX337" fmla="*/ 236286 w 243830"/>
                <a:gd name="connsiteY337" fmla="*/ 218363 h 312762"/>
                <a:gd name="connsiteX338" fmla="*/ 237838 w 243830"/>
                <a:gd name="connsiteY338" fmla="*/ 213534 h 312762"/>
                <a:gd name="connsiteX339" fmla="*/ 235952 w 243830"/>
                <a:gd name="connsiteY339" fmla="*/ 208867 h 312762"/>
                <a:gd name="connsiteX340" fmla="*/ 235114 w 243830"/>
                <a:gd name="connsiteY340" fmla="*/ 203942 h 312762"/>
                <a:gd name="connsiteX341" fmla="*/ 235476 w 243830"/>
                <a:gd name="connsiteY341" fmla="*/ 198970 h 312762"/>
                <a:gd name="connsiteX342" fmla="*/ 235028 w 243830"/>
                <a:gd name="connsiteY342" fmla="*/ 193741 h 312762"/>
                <a:gd name="connsiteX343" fmla="*/ 234047 w 243830"/>
                <a:gd name="connsiteY343" fmla="*/ 189045 h 312762"/>
                <a:gd name="connsiteX344" fmla="*/ 233447 w 243830"/>
                <a:gd name="connsiteY344" fmla="*/ 184235 h 312762"/>
                <a:gd name="connsiteX345" fmla="*/ 235885 w 243830"/>
                <a:gd name="connsiteY345" fmla="*/ 178844 h 312762"/>
                <a:gd name="connsiteX346" fmla="*/ 238819 w 243830"/>
                <a:gd name="connsiteY346" fmla="*/ 174891 h 312762"/>
                <a:gd name="connsiteX347" fmla="*/ 236800 w 243830"/>
                <a:gd name="connsiteY347" fmla="*/ 170376 h 312762"/>
                <a:gd name="connsiteX348" fmla="*/ 232456 w 243830"/>
                <a:gd name="connsiteY348" fmla="*/ 167823 h 312762"/>
                <a:gd name="connsiteX349" fmla="*/ 227741 w 243830"/>
                <a:gd name="connsiteY349" fmla="*/ 166147 h 312762"/>
                <a:gd name="connsiteX350" fmla="*/ 222798 w 243830"/>
                <a:gd name="connsiteY350" fmla="*/ 163204 h 312762"/>
                <a:gd name="connsiteX351" fmla="*/ 217378 w 243830"/>
                <a:gd name="connsiteY351" fmla="*/ 164794 h 312762"/>
                <a:gd name="connsiteX352" fmla="*/ 213159 w 243830"/>
                <a:gd name="connsiteY352" fmla="*/ 167604 h 312762"/>
                <a:gd name="connsiteX353" fmla="*/ 209072 w 243830"/>
                <a:gd name="connsiteY353" fmla="*/ 170109 h 312762"/>
                <a:gd name="connsiteX354" fmla="*/ 204072 w 243830"/>
                <a:gd name="connsiteY354" fmla="*/ 172843 h 312762"/>
                <a:gd name="connsiteX355" fmla="*/ 199500 w 243830"/>
                <a:gd name="connsiteY355" fmla="*/ 175253 h 312762"/>
                <a:gd name="connsiteX356" fmla="*/ 203767 w 243830"/>
                <a:gd name="connsiteY356" fmla="*/ 178558 h 312762"/>
                <a:gd name="connsiteX357" fmla="*/ 208501 w 243830"/>
                <a:gd name="connsiteY357" fmla="*/ 181368 h 312762"/>
                <a:gd name="connsiteX358" fmla="*/ 208968 w 243830"/>
                <a:gd name="connsiteY358" fmla="*/ 186407 h 312762"/>
                <a:gd name="connsiteX359" fmla="*/ 208463 w 243830"/>
                <a:gd name="connsiteY359" fmla="*/ 191169 h 312762"/>
                <a:gd name="connsiteX360" fmla="*/ 209244 w 243830"/>
                <a:gd name="connsiteY360" fmla="*/ 197160 h 312762"/>
                <a:gd name="connsiteX361" fmla="*/ 209063 w 243830"/>
                <a:gd name="connsiteY361" fmla="*/ 203171 h 312762"/>
                <a:gd name="connsiteX362" fmla="*/ 207358 w 243830"/>
                <a:gd name="connsiteY362" fmla="*/ 207657 h 312762"/>
                <a:gd name="connsiteX363" fmla="*/ 204853 w 243830"/>
                <a:gd name="connsiteY363" fmla="*/ 203218 h 312762"/>
                <a:gd name="connsiteX364" fmla="*/ 200576 w 243830"/>
                <a:gd name="connsiteY364" fmla="*/ 206228 h 312762"/>
                <a:gd name="connsiteX365" fmla="*/ 202586 w 243830"/>
                <a:gd name="connsiteY365" fmla="*/ 201561 h 312762"/>
                <a:gd name="connsiteX366" fmla="*/ 207339 w 243830"/>
                <a:gd name="connsiteY366" fmla="*/ 200523 h 312762"/>
                <a:gd name="connsiteX367" fmla="*/ 207729 w 243830"/>
                <a:gd name="connsiteY367" fmla="*/ 195208 h 312762"/>
                <a:gd name="connsiteX368" fmla="*/ 207177 w 243830"/>
                <a:gd name="connsiteY368" fmla="*/ 190474 h 312762"/>
                <a:gd name="connsiteX369" fmla="*/ 206082 w 243830"/>
                <a:gd name="connsiteY369" fmla="*/ 185721 h 312762"/>
                <a:gd name="connsiteX370" fmla="*/ 204643 w 243830"/>
                <a:gd name="connsiteY370" fmla="*/ 180339 h 312762"/>
                <a:gd name="connsiteX371" fmla="*/ 202291 w 243830"/>
                <a:gd name="connsiteY371" fmla="*/ 184883 h 312762"/>
                <a:gd name="connsiteX372" fmla="*/ 202234 w 243830"/>
                <a:gd name="connsiteY372" fmla="*/ 189874 h 312762"/>
                <a:gd name="connsiteX373" fmla="*/ 197814 w 243830"/>
                <a:gd name="connsiteY373" fmla="*/ 193398 h 312762"/>
                <a:gd name="connsiteX374" fmla="*/ 196861 w 243830"/>
                <a:gd name="connsiteY374" fmla="*/ 198151 h 312762"/>
                <a:gd name="connsiteX375" fmla="*/ 194766 w 243830"/>
                <a:gd name="connsiteY375" fmla="*/ 202914 h 312762"/>
                <a:gd name="connsiteX376" fmla="*/ 192385 w 243830"/>
                <a:gd name="connsiteY376" fmla="*/ 198713 h 312762"/>
                <a:gd name="connsiteX377" fmla="*/ 187441 w 243830"/>
                <a:gd name="connsiteY377" fmla="*/ 199027 h 312762"/>
                <a:gd name="connsiteX378" fmla="*/ 192642 w 243830"/>
                <a:gd name="connsiteY378" fmla="*/ 196703 h 312762"/>
                <a:gd name="connsiteX379" fmla="*/ 191060 w 243830"/>
                <a:gd name="connsiteY379" fmla="*/ 192007 h 312762"/>
                <a:gd name="connsiteX380" fmla="*/ 186260 w 243830"/>
                <a:gd name="connsiteY380" fmla="*/ 193474 h 312762"/>
                <a:gd name="connsiteX381" fmla="*/ 190089 w 243830"/>
                <a:gd name="connsiteY381" fmla="*/ 190541 h 312762"/>
                <a:gd name="connsiteX382" fmla="*/ 190527 w 243830"/>
                <a:gd name="connsiteY382" fmla="*/ 185654 h 312762"/>
                <a:gd name="connsiteX383" fmla="*/ 189480 w 243830"/>
                <a:gd name="connsiteY383" fmla="*/ 180501 h 312762"/>
                <a:gd name="connsiteX384" fmla="*/ 194252 w 243830"/>
                <a:gd name="connsiteY384" fmla="*/ 178158 h 312762"/>
                <a:gd name="connsiteX385" fmla="*/ 189222 w 243830"/>
                <a:gd name="connsiteY385" fmla="*/ 177082 h 312762"/>
                <a:gd name="connsiteX386" fmla="*/ 184317 w 243830"/>
                <a:gd name="connsiteY386" fmla="*/ 174967 h 312762"/>
                <a:gd name="connsiteX387" fmla="*/ 179488 w 243830"/>
                <a:gd name="connsiteY387" fmla="*/ 174377 h 312762"/>
                <a:gd name="connsiteX388" fmla="*/ 174516 w 243830"/>
                <a:gd name="connsiteY388" fmla="*/ 172957 h 312762"/>
                <a:gd name="connsiteX389" fmla="*/ 170877 w 243830"/>
                <a:gd name="connsiteY389" fmla="*/ 169843 h 312762"/>
                <a:gd name="connsiteX390" fmla="*/ 173782 w 243830"/>
                <a:gd name="connsiteY390" fmla="*/ 173977 h 312762"/>
                <a:gd name="connsiteX391" fmla="*/ 179221 w 243830"/>
                <a:gd name="connsiteY391" fmla="*/ 175805 h 312762"/>
                <a:gd name="connsiteX392" fmla="*/ 181383 w 243830"/>
                <a:gd name="connsiteY392" fmla="*/ 180825 h 312762"/>
                <a:gd name="connsiteX393" fmla="*/ 178830 w 243830"/>
                <a:gd name="connsiteY393" fmla="*/ 185045 h 312762"/>
                <a:gd name="connsiteX394" fmla="*/ 173878 w 243830"/>
                <a:gd name="connsiteY394" fmla="*/ 186264 h 312762"/>
                <a:gd name="connsiteX395" fmla="*/ 171487 w 243830"/>
                <a:gd name="connsiteY395" fmla="*/ 191531 h 312762"/>
                <a:gd name="connsiteX396" fmla="*/ 167219 w 243830"/>
                <a:gd name="connsiteY396" fmla="*/ 194008 h 312762"/>
                <a:gd name="connsiteX397" fmla="*/ 162438 w 243830"/>
                <a:gd name="connsiteY397" fmla="*/ 194065 h 312762"/>
                <a:gd name="connsiteX398" fmla="*/ 157399 w 243830"/>
                <a:gd name="connsiteY398" fmla="*/ 193151 h 312762"/>
                <a:gd name="connsiteX399" fmla="*/ 152094 w 243830"/>
                <a:gd name="connsiteY399" fmla="*/ 191988 h 312762"/>
                <a:gd name="connsiteX400" fmla="*/ 147379 w 243830"/>
                <a:gd name="connsiteY400" fmla="*/ 191293 h 312762"/>
                <a:gd name="connsiteX401" fmla="*/ 151504 w 243830"/>
                <a:gd name="connsiteY401" fmla="*/ 193979 h 312762"/>
                <a:gd name="connsiteX402" fmla="*/ 154218 w 243830"/>
                <a:gd name="connsiteY402" fmla="*/ 198551 h 312762"/>
                <a:gd name="connsiteX403" fmla="*/ 148817 w 243830"/>
                <a:gd name="connsiteY403" fmla="*/ 198370 h 312762"/>
                <a:gd name="connsiteX404" fmla="*/ 152704 w 243830"/>
                <a:gd name="connsiteY404" fmla="*/ 201504 h 312762"/>
                <a:gd name="connsiteX405" fmla="*/ 156999 w 243830"/>
                <a:gd name="connsiteY405" fmla="*/ 204752 h 312762"/>
                <a:gd name="connsiteX406" fmla="*/ 158094 w 243830"/>
                <a:gd name="connsiteY406" fmla="*/ 210048 h 312762"/>
                <a:gd name="connsiteX407" fmla="*/ 153866 w 243830"/>
                <a:gd name="connsiteY407" fmla="*/ 213715 h 312762"/>
                <a:gd name="connsiteX408" fmla="*/ 157751 w 243830"/>
                <a:gd name="connsiteY408" fmla="*/ 216525 h 312762"/>
                <a:gd name="connsiteX409" fmla="*/ 158961 w 243830"/>
                <a:gd name="connsiteY409" fmla="*/ 221697 h 312762"/>
                <a:gd name="connsiteX410" fmla="*/ 159057 w 243830"/>
                <a:gd name="connsiteY410" fmla="*/ 227107 h 312762"/>
                <a:gd name="connsiteX411" fmla="*/ 153846 w 243830"/>
                <a:gd name="connsiteY411" fmla="*/ 229022 h 312762"/>
                <a:gd name="connsiteX412" fmla="*/ 154180 w 243830"/>
                <a:gd name="connsiteY412" fmla="*/ 234089 h 312762"/>
                <a:gd name="connsiteX413" fmla="*/ 158428 w 243830"/>
                <a:gd name="connsiteY413" fmla="*/ 237784 h 312762"/>
                <a:gd name="connsiteX414" fmla="*/ 158390 w 243830"/>
                <a:gd name="connsiteY414" fmla="*/ 243585 h 312762"/>
                <a:gd name="connsiteX415" fmla="*/ 161857 w 243830"/>
                <a:gd name="connsiteY415" fmla="*/ 247309 h 312762"/>
                <a:gd name="connsiteX416" fmla="*/ 166724 w 243830"/>
                <a:gd name="connsiteY416" fmla="*/ 248205 h 312762"/>
                <a:gd name="connsiteX417" fmla="*/ 171611 w 243830"/>
                <a:gd name="connsiteY417" fmla="*/ 248100 h 312762"/>
                <a:gd name="connsiteX418" fmla="*/ 176754 w 243830"/>
                <a:gd name="connsiteY418" fmla="*/ 249958 h 312762"/>
                <a:gd name="connsiteX419" fmla="*/ 180373 w 243830"/>
                <a:gd name="connsiteY419" fmla="*/ 253491 h 312762"/>
                <a:gd name="connsiteX420" fmla="*/ 182278 w 243830"/>
                <a:gd name="connsiteY420" fmla="*/ 258197 h 312762"/>
                <a:gd name="connsiteX421" fmla="*/ 185622 w 243830"/>
                <a:gd name="connsiteY421" fmla="*/ 261959 h 312762"/>
                <a:gd name="connsiteX422" fmla="*/ 180012 w 243830"/>
                <a:gd name="connsiteY422" fmla="*/ 261321 h 312762"/>
                <a:gd name="connsiteX423" fmla="*/ 184279 w 243830"/>
                <a:gd name="connsiteY423" fmla="*/ 264778 h 312762"/>
                <a:gd name="connsiteX424" fmla="*/ 188432 w 243830"/>
                <a:gd name="connsiteY424" fmla="*/ 268808 h 312762"/>
                <a:gd name="connsiteX425" fmla="*/ 193013 w 243830"/>
                <a:gd name="connsiteY425" fmla="*/ 270293 h 312762"/>
                <a:gd name="connsiteX426" fmla="*/ 196081 w 243830"/>
                <a:gd name="connsiteY426" fmla="*/ 274142 h 312762"/>
                <a:gd name="connsiteX427" fmla="*/ 199005 w 243830"/>
                <a:gd name="connsiteY427" fmla="*/ 279837 h 312762"/>
                <a:gd name="connsiteX428" fmla="*/ 195633 w 243830"/>
                <a:gd name="connsiteY428" fmla="*/ 276456 h 312762"/>
                <a:gd name="connsiteX429" fmla="*/ 199005 w 243830"/>
                <a:gd name="connsiteY429" fmla="*/ 279837 h 312762"/>
                <a:gd name="connsiteX430" fmla="*/ 201738 w 243830"/>
                <a:gd name="connsiteY430" fmla="*/ 282819 h 312762"/>
                <a:gd name="connsiteX431" fmla="*/ 206691 w 243830"/>
                <a:gd name="connsiteY431" fmla="*/ 281476 h 312762"/>
                <a:gd name="connsiteX432" fmla="*/ 211025 w 243830"/>
                <a:gd name="connsiteY432" fmla="*/ 277170 h 312762"/>
                <a:gd name="connsiteX433" fmla="*/ 215702 w 243830"/>
                <a:gd name="connsiteY433" fmla="*/ 276027 h 312762"/>
                <a:gd name="connsiteX434" fmla="*/ 220350 w 243830"/>
                <a:gd name="connsiteY434" fmla="*/ 278047 h 312762"/>
                <a:gd name="connsiteX435" fmla="*/ 223827 w 243830"/>
                <a:gd name="connsiteY435" fmla="*/ 274551 h 312762"/>
                <a:gd name="connsiteX436" fmla="*/ 220359 w 243830"/>
                <a:gd name="connsiteY436" fmla="*/ 270998 h 312762"/>
                <a:gd name="connsiteX437" fmla="*/ 215435 w 243830"/>
                <a:gd name="connsiteY437" fmla="*/ 269703 h 312762"/>
                <a:gd name="connsiteX438" fmla="*/ 210930 w 243830"/>
                <a:gd name="connsiteY438" fmla="*/ 268036 h 312762"/>
                <a:gd name="connsiteX439" fmla="*/ 210044 w 243830"/>
                <a:gd name="connsiteY439" fmla="*/ 272951 h 312762"/>
                <a:gd name="connsiteX440" fmla="*/ 204491 w 243830"/>
                <a:gd name="connsiteY440" fmla="*/ 272713 h 312762"/>
                <a:gd name="connsiteX441" fmla="*/ 201614 w 243830"/>
                <a:gd name="connsiteY441" fmla="*/ 277047 h 312762"/>
                <a:gd name="connsiteX442" fmla="*/ 201367 w 243830"/>
                <a:gd name="connsiteY442" fmla="*/ 281990 h 312762"/>
                <a:gd name="connsiteX443" fmla="*/ 242286 w 243830"/>
                <a:gd name="connsiteY443" fmla="*/ 216677 h 312762"/>
                <a:gd name="connsiteX444" fmla="*/ 243819 w 243830"/>
                <a:gd name="connsiteY444" fmla="*/ 211838 h 312762"/>
                <a:gd name="connsiteX445" fmla="*/ 242286 w 243830"/>
                <a:gd name="connsiteY445" fmla="*/ 216677 h 312762"/>
                <a:gd name="connsiteX446" fmla="*/ 164048 w 243830"/>
                <a:gd name="connsiteY446" fmla="*/ 305945 h 312762"/>
                <a:gd name="connsiteX447" fmla="*/ 166591 w 243830"/>
                <a:gd name="connsiteY447" fmla="*/ 301792 h 312762"/>
                <a:gd name="connsiteX448" fmla="*/ 171525 w 243830"/>
                <a:gd name="connsiteY448" fmla="*/ 300392 h 312762"/>
                <a:gd name="connsiteX449" fmla="*/ 176983 w 243830"/>
                <a:gd name="connsiteY449" fmla="*/ 301450 h 312762"/>
                <a:gd name="connsiteX450" fmla="*/ 181526 w 243830"/>
                <a:gd name="connsiteY450" fmla="*/ 302945 h 312762"/>
                <a:gd name="connsiteX451" fmla="*/ 184403 w 243830"/>
                <a:gd name="connsiteY451" fmla="*/ 298840 h 312762"/>
                <a:gd name="connsiteX452" fmla="*/ 185431 w 243830"/>
                <a:gd name="connsiteY452" fmla="*/ 293020 h 312762"/>
                <a:gd name="connsiteX453" fmla="*/ 182974 w 243830"/>
                <a:gd name="connsiteY453" fmla="*/ 288810 h 312762"/>
                <a:gd name="connsiteX454" fmla="*/ 181079 w 243830"/>
                <a:gd name="connsiteY454" fmla="*/ 283990 h 312762"/>
                <a:gd name="connsiteX455" fmla="*/ 177802 w 243830"/>
                <a:gd name="connsiteY455" fmla="*/ 279428 h 312762"/>
                <a:gd name="connsiteX456" fmla="*/ 173249 w 243830"/>
                <a:gd name="connsiteY456" fmla="*/ 282200 h 312762"/>
                <a:gd name="connsiteX457" fmla="*/ 167906 w 243830"/>
                <a:gd name="connsiteY457" fmla="*/ 283190 h 312762"/>
                <a:gd name="connsiteX458" fmla="*/ 163971 w 243830"/>
                <a:gd name="connsiteY458" fmla="*/ 279523 h 312762"/>
                <a:gd name="connsiteX459" fmla="*/ 160809 w 243830"/>
                <a:gd name="connsiteY459" fmla="*/ 274770 h 312762"/>
                <a:gd name="connsiteX460" fmla="*/ 157609 w 243830"/>
                <a:gd name="connsiteY460" fmla="*/ 271065 h 312762"/>
                <a:gd name="connsiteX461" fmla="*/ 153113 w 243830"/>
                <a:gd name="connsiteY461" fmla="*/ 268969 h 312762"/>
                <a:gd name="connsiteX462" fmla="*/ 148132 w 243830"/>
                <a:gd name="connsiteY462" fmla="*/ 269246 h 312762"/>
                <a:gd name="connsiteX463" fmla="*/ 143569 w 243830"/>
                <a:gd name="connsiteY463" fmla="*/ 271236 h 312762"/>
                <a:gd name="connsiteX464" fmla="*/ 142598 w 243830"/>
                <a:gd name="connsiteY464" fmla="*/ 276132 h 312762"/>
                <a:gd name="connsiteX465" fmla="*/ 145179 w 243830"/>
                <a:gd name="connsiteY465" fmla="*/ 280580 h 312762"/>
                <a:gd name="connsiteX466" fmla="*/ 140264 w 243830"/>
                <a:gd name="connsiteY466" fmla="*/ 280628 h 312762"/>
                <a:gd name="connsiteX467" fmla="*/ 139845 w 243830"/>
                <a:gd name="connsiteY467" fmla="*/ 286410 h 312762"/>
                <a:gd name="connsiteX468" fmla="*/ 145617 w 243830"/>
                <a:gd name="connsiteY468" fmla="*/ 289658 h 312762"/>
                <a:gd name="connsiteX469" fmla="*/ 150075 w 243830"/>
                <a:gd name="connsiteY469" fmla="*/ 291896 h 312762"/>
                <a:gd name="connsiteX470" fmla="*/ 153618 w 243830"/>
                <a:gd name="connsiteY470" fmla="*/ 295096 h 312762"/>
                <a:gd name="connsiteX471" fmla="*/ 156856 w 243830"/>
                <a:gd name="connsiteY471" fmla="*/ 299430 h 312762"/>
                <a:gd name="connsiteX472" fmla="*/ 160552 w 243830"/>
                <a:gd name="connsiteY472" fmla="*/ 302564 h 312762"/>
                <a:gd name="connsiteX473" fmla="*/ 164048 w 243830"/>
                <a:gd name="connsiteY473" fmla="*/ 305945 h 312762"/>
                <a:gd name="connsiteX474" fmla="*/ 188784 w 243830"/>
                <a:gd name="connsiteY474" fmla="*/ 312632 h 312762"/>
                <a:gd name="connsiteX475" fmla="*/ 189108 w 243830"/>
                <a:gd name="connsiteY475" fmla="*/ 307412 h 312762"/>
                <a:gd name="connsiteX476" fmla="*/ 189508 w 243830"/>
                <a:gd name="connsiteY476" fmla="*/ 302440 h 312762"/>
                <a:gd name="connsiteX477" fmla="*/ 191584 w 243830"/>
                <a:gd name="connsiteY477" fmla="*/ 298049 h 312762"/>
                <a:gd name="connsiteX478" fmla="*/ 194623 w 243830"/>
                <a:gd name="connsiteY478" fmla="*/ 294049 h 312762"/>
                <a:gd name="connsiteX479" fmla="*/ 198300 w 243830"/>
                <a:gd name="connsiteY479" fmla="*/ 290877 h 312762"/>
                <a:gd name="connsiteX480" fmla="*/ 202195 w 243830"/>
                <a:gd name="connsiteY480" fmla="*/ 287438 h 312762"/>
                <a:gd name="connsiteX481" fmla="*/ 200633 w 243830"/>
                <a:gd name="connsiteY481" fmla="*/ 281904 h 312762"/>
                <a:gd name="connsiteX482" fmla="*/ 195642 w 243830"/>
                <a:gd name="connsiteY482" fmla="*/ 280704 h 312762"/>
                <a:gd name="connsiteX483" fmla="*/ 193642 w 243830"/>
                <a:gd name="connsiteY483" fmla="*/ 276189 h 312762"/>
                <a:gd name="connsiteX484" fmla="*/ 188908 w 243830"/>
                <a:gd name="connsiteY484" fmla="*/ 277285 h 312762"/>
                <a:gd name="connsiteX485" fmla="*/ 186565 w 243830"/>
                <a:gd name="connsiteY485" fmla="*/ 273084 h 312762"/>
                <a:gd name="connsiteX486" fmla="*/ 181659 w 243830"/>
                <a:gd name="connsiteY486" fmla="*/ 272294 h 312762"/>
                <a:gd name="connsiteX487" fmla="*/ 181345 w 243830"/>
                <a:gd name="connsiteY487" fmla="*/ 277399 h 312762"/>
                <a:gd name="connsiteX488" fmla="*/ 180879 w 243830"/>
                <a:gd name="connsiteY488" fmla="*/ 282600 h 312762"/>
                <a:gd name="connsiteX489" fmla="*/ 182631 w 243830"/>
                <a:gd name="connsiteY489" fmla="*/ 287476 h 312762"/>
                <a:gd name="connsiteX490" fmla="*/ 185565 w 243830"/>
                <a:gd name="connsiteY490" fmla="*/ 291925 h 312762"/>
                <a:gd name="connsiteX491" fmla="*/ 187422 w 243830"/>
                <a:gd name="connsiteY491" fmla="*/ 296563 h 312762"/>
                <a:gd name="connsiteX492" fmla="*/ 184831 w 243830"/>
                <a:gd name="connsiteY492" fmla="*/ 301126 h 312762"/>
                <a:gd name="connsiteX493" fmla="*/ 185727 w 243830"/>
                <a:gd name="connsiteY493" fmla="*/ 306441 h 312762"/>
                <a:gd name="connsiteX494" fmla="*/ 187193 w 243830"/>
                <a:gd name="connsiteY494" fmla="*/ 311270 h 3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</a:cxnLst>
              <a:rect l="l" t="t" r="r" b="b"/>
              <a:pathLst>
                <a:path w="243830" h="312762">
                  <a:moveTo>
                    <a:pt x="169982" y="50942"/>
                  </a:moveTo>
                  <a:lnTo>
                    <a:pt x="174506" y="49228"/>
                  </a:lnTo>
                  <a:lnTo>
                    <a:pt x="177945" y="45503"/>
                  </a:lnTo>
                  <a:lnTo>
                    <a:pt x="182536" y="43608"/>
                  </a:lnTo>
                  <a:lnTo>
                    <a:pt x="178316" y="41274"/>
                  </a:lnTo>
                  <a:lnTo>
                    <a:pt x="173268" y="41979"/>
                  </a:lnTo>
                  <a:lnTo>
                    <a:pt x="167896" y="43589"/>
                  </a:lnTo>
                  <a:lnTo>
                    <a:pt x="166677" y="48256"/>
                  </a:lnTo>
                  <a:close/>
                  <a:moveTo>
                    <a:pt x="192728" y="105254"/>
                  </a:moveTo>
                  <a:lnTo>
                    <a:pt x="196604" y="102406"/>
                  </a:lnTo>
                  <a:lnTo>
                    <a:pt x="191099" y="101891"/>
                  </a:lnTo>
                  <a:close/>
                  <a:moveTo>
                    <a:pt x="17906" y="211229"/>
                  </a:moveTo>
                  <a:lnTo>
                    <a:pt x="15486" y="206724"/>
                  </a:lnTo>
                  <a:lnTo>
                    <a:pt x="16029" y="201275"/>
                  </a:lnTo>
                  <a:lnTo>
                    <a:pt x="13505" y="197189"/>
                  </a:lnTo>
                  <a:lnTo>
                    <a:pt x="11571" y="201913"/>
                  </a:lnTo>
                  <a:lnTo>
                    <a:pt x="12877" y="207219"/>
                  </a:lnTo>
                  <a:lnTo>
                    <a:pt x="16686" y="210648"/>
                  </a:lnTo>
                  <a:close/>
                  <a:moveTo>
                    <a:pt x="13867" y="221773"/>
                  </a:moveTo>
                  <a:lnTo>
                    <a:pt x="16191" y="217115"/>
                  </a:lnTo>
                  <a:lnTo>
                    <a:pt x="13077" y="220801"/>
                  </a:lnTo>
                  <a:close/>
                  <a:moveTo>
                    <a:pt x="12362" y="237794"/>
                  </a:moveTo>
                  <a:lnTo>
                    <a:pt x="15762" y="234070"/>
                  </a:lnTo>
                  <a:lnTo>
                    <a:pt x="17420" y="229117"/>
                  </a:lnTo>
                  <a:lnTo>
                    <a:pt x="16058" y="224030"/>
                  </a:lnTo>
                  <a:lnTo>
                    <a:pt x="12848" y="228336"/>
                  </a:lnTo>
                  <a:lnTo>
                    <a:pt x="11428" y="232889"/>
                  </a:lnTo>
                  <a:lnTo>
                    <a:pt x="12362" y="237794"/>
                  </a:lnTo>
                  <a:close/>
                  <a:moveTo>
                    <a:pt x="133158" y="187531"/>
                  </a:moveTo>
                  <a:lnTo>
                    <a:pt x="134996" y="182911"/>
                  </a:lnTo>
                  <a:lnTo>
                    <a:pt x="136673" y="178120"/>
                  </a:lnTo>
                  <a:lnTo>
                    <a:pt x="138321" y="172767"/>
                  </a:lnTo>
                  <a:lnTo>
                    <a:pt x="134044" y="170148"/>
                  </a:lnTo>
                  <a:lnTo>
                    <a:pt x="133530" y="164271"/>
                  </a:lnTo>
                  <a:lnTo>
                    <a:pt x="130710" y="168709"/>
                  </a:lnTo>
                  <a:lnTo>
                    <a:pt x="133882" y="173072"/>
                  </a:lnTo>
                  <a:lnTo>
                    <a:pt x="131301" y="177177"/>
                  </a:lnTo>
                  <a:lnTo>
                    <a:pt x="128910" y="182054"/>
                  </a:lnTo>
                  <a:lnTo>
                    <a:pt x="130539" y="186559"/>
                  </a:lnTo>
                  <a:close/>
                  <a:moveTo>
                    <a:pt x="164914" y="182749"/>
                  </a:moveTo>
                  <a:lnTo>
                    <a:pt x="162000" y="178453"/>
                  </a:lnTo>
                  <a:lnTo>
                    <a:pt x="164600" y="182482"/>
                  </a:lnTo>
                  <a:close/>
                  <a:moveTo>
                    <a:pt x="117604" y="257206"/>
                  </a:moveTo>
                  <a:lnTo>
                    <a:pt x="122271" y="256006"/>
                  </a:lnTo>
                  <a:lnTo>
                    <a:pt x="127481" y="255244"/>
                  </a:lnTo>
                  <a:lnTo>
                    <a:pt x="131339" y="252434"/>
                  </a:lnTo>
                  <a:lnTo>
                    <a:pt x="133597" y="247910"/>
                  </a:lnTo>
                  <a:lnTo>
                    <a:pt x="135387" y="243423"/>
                  </a:lnTo>
                  <a:lnTo>
                    <a:pt x="135616" y="237756"/>
                  </a:lnTo>
                  <a:lnTo>
                    <a:pt x="136102" y="232793"/>
                  </a:lnTo>
                  <a:lnTo>
                    <a:pt x="136511" y="226907"/>
                  </a:lnTo>
                  <a:lnTo>
                    <a:pt x="133882" y="221716"/>
                  </a:lnTo>
                  <a:lnTo>
                    <a:pt x="131682" y="216534"/>
                  </a:lnTo>
                  <a:lnTo>
                    <a:pt x="136320" y="215134"/>
                  </a:lnTo>
                  <a:lnTo>
                    <a:pt x="134234" y="210562"/>
                  </a:lnTo>
                  <a:lnTo>
                    <a:pt x="132748" y="205323"/>
                  </a:lnTo>
                  <a:lnTo>
                    <a:pt x="131072" y="200799"/>
                  </a:lnTo>
                  <a:lnTo>
                    <a:pt x="130891" y="206362"/>
                  </a:lnTo>
                  <a:lnTo>
                    <a:pt x="127262" y="209952"/>
                  </a:lnTo>
                  <a:lnTo>
                    <a:pt x="125795" y="214591"/>
                  </a:lnTo>
                  <a:lnTo>
                    <a:pt x="121537" y="216772"/>
                  </a:lnTo>
                  <a:lnTo>
                    <a:pt x="122519" y="212067"/>
                  </a:lnTo>
                  <a:lnTo>
                    <a:pt x="123519" y="207181"/>
                  </a:lnTo>
                  <a:lnTo>
                    <a:pt x="120337" y="202628"/>
                  </a:lnTo>
                  <a:lnTo>
                    <a:pt x="116566" y="199475"/>
                  </a:lnTo>
                  <a:lnTo>
                    <a:pt x="111727" y="199513"/>
                  </a:lnTo>
                  <a:lnTo>
                    <a:pt x="107012" y="200694"/>
                  </a:lnTo>
                  <a:lnTo>
                    <a:pt x="102326" y="202123"/>
                  </a:lnTo>
                  <a:lnTo>
                    <a:pt x="97773" y="204152"/>
                  </a:lnTo>
                  <a:lnTo>
                    <a:pt x="93429" y="206504"/>
                  </a:lnTo>
                  <a:lnTo>
                    <a:pt x="90153" y="202447"/>
                  </a:lnTo>
                  <a:lnTo>
                    <a:pt x="85266" y="203857"/>
                  </a:lnTo>
                  <a:lnTo>
                    <a:pt x="83780" y="208771"/>
                  </a:lnTo>
                  <a:lnTo>
                    <a:pt x="87171" y="212457"/>
                  </a:lnTo>
                  <a:lnTo>
                    <a:pt x="83076" y="209410"/>
                  </a:lnTo>
                  <a:lnTo>
                    <a:pt x="85886" y="213296"/>
                  </a:lnTo>
                  <a:lnTo>
                    <a:pt x="86333" y="218068"/>
                  </a:lnTo>
                  <a:lnTo>
                    <a:pt x="88619" y="222935"/>
                  </a:lnTo>
                  <a:lnTo>
                    <a:pt x="88419" y="228317"/>
                  </a:lnTo>
                  <a:lnTo>
                    <a:pt x="89296" y="233298"/>
                  </a:lnTo>
                  <a:lnTo>
                    <a:pt x="91649" y="239994"/>
                  </a:lnTo>
                  <a:lnTo>
                    <a:pt x="93315" y="244538"/>
                  </a:lnTo>
                  <a:lnTo>
                    <a:pt x="92705" y="239032"/>
                  </a:lnTo>
                  <a:lnTo>
                    <a:pt x="97478" y="239185"/>
                  </a:lnTo>
                  <a:lnTo>
                    <a:pt x="100173" y="243223"/>
                  </a:lnTo>
                  <a:lnTo>
                    <a:pt x="96182" y="246328"/>
                  </a:lnTo>
                  <a:lnTo>
                    <a:pt x="100078" y="249824"/>
                  </a:lnTo>
                  <a:lnTo>
                    <a:pt x="104983" y="249796"/>
                  </a:lnTo>
                  <a:lnTo>
                    <a:pt x="108260" y="253253"/>
                  </a:lnTo>
                  <a:lnTo>
                    <a:pt x="112518" y="255482"/>
                  </a:lnTo>
                  <a:lnTo>
                    <a:pt x="117604" y="257206"/>
                  </a:lnTo>
                  <a:close/>
                  <a:moveTo>
                    <a:pt x="118614" y="265921"/>
                  </a:moveTo>
                  <a:lnTo>
                    <a:pt x="123614" y="264578"/>
                  </a:lnTo>
                  <a:lnTo>
                    <a:pt x="124185" y="259816"/>
                  </a:lnTo>
                  <a:lnTo>
                    <a:pt x="119299" y="258197"/>
                  </a:lnTo>
                  <a:lnTo>
                    <a:pt x="118452" y="263474"/>
                  </a:lnTo>
                  <a:close/>
                  <a:moveTo>
                    <a:pt x="156552" y="247319"/>
                  </a:moveTo>
                  <a:lnTo>
                    <a:pt x="155847" y="241899"/>
                  </a:lnTo>
                  <a:lnTo>
                    <a:pt x="156037" y="246938"/>
                  </a:lnTo>
                  <a:close/>
                  <a:moveTo>
                    <a:pt x="49767" y="269369"/>
                  </a:moveTo>
                  <a:lnTo>
                    <a:pt x="54348" y="268007"/>
                  </a:lnTo>
                  <a:lnTo>
                    <a:pt x="59520" y="267169"/>
                  </a:lnTo>
                  <a:lnTo>
                    <a:pt x="63378" y="264226"/>
                  </a:lnTo>
                  <a:lnTo>
                    <a:pt x="67817" y="261940"/>
                  </a:lnTo>
                  <a:lnTo>
                    <a:pt x="69398" y="266464"/>
                  </a:lnTo>
                  <a:lnTo>
                    <a:pt x="73455" y="269522"/>
                  </a:lnTo>
                  <a:lnTo>
                    <a:pt x="74332" y="264655"/>
                  </a:lnTo>
                  <a:lnTo>
                    <a:pt x="79199" y="264969"/>
                  </a:lnTo>
                  <a:lnTo>
                    <a:pt x="84019" y="264464"/>
                  </a:lnTo>
                  <a:lnTo>
                    <a:pt x="87591" y="267741"/>
                  </a:lnTo>
                  <a:lnTo>
                    <a:pt x="83352" y="265236"/>
                  </a:lnTo>
                  <a:lnTo>
                    <a:pt x="85000" y="269960"/>
                  </a:lnTo>
                  <a:lnTo>
                    <a:pt x="89972" y="268284"/>
                  </a:lnTo>
                  <a:lnTo>
                    <a:pt x="91515" y="263474"/>
                  </a:lnTo>
                  <a:lnTo>
                    <a:pt x="90220" y="258444"/>
                  </a:lnTo>
                  <a:lnTo>
                    <a:pt x="86838" y="253634"/>
                  </a:lnTo>
                  <a:lnTo>
                    <a:pt x="82676" y="249853"/>
                  </a:lnTo>
                  <a:lnTo>
                    <a:pt x="78856" y="245957"/>
                  </a:lnTo>
                  <a:lnTo>
                    <a:pt x="73722" y="246700"/>
                  </a:lnTo>
                  <a:lnTo>
                    <a:pt x="72979" y="251491"/>
                  </a:lnTo>
                  <a:lnTo>
                    <a:pt x="77827" y="253015"/>
                  </a:lnTo>
                  <a:lnTo>
                    <a:pt x="80780" y="257025"/>
                  </a:lnTo>
                  <a:lnTo>
                    <a:pt x="76684" y="260492"/>
                  </a:lnTo>
                  <a:lnTo>
                    <a:pt x="76475" y="255311"/>
                  </a:lnTo>
                  <a:lnTo>
                    <a:pt x="71674" y="252443"/>
                  </a:lnTo>
                  <a:lnTo>
                    <a:pt x="68741" y="248367"/>
                  </a:lnTo>
                  <a:lnTo>
                    <a:pt x="64111" y="250138"/>
                  </a:lnTo>
                  <a:lnTo>
                    <a:pt x="66722" y="246081"/>
                  </a:lnTo>
                  <a:lnTo>
                    <a:pt x="65721" y="240699"/>
                  </a:lnTo>
                  <a:lnTo>
                    <a:pt x="67665" y="236146"/>
                  </a:lnTo>
                  <a:lnTo>
                    <a:pt x="72436" y="234270"/>
                  </a:lnTo>
                  <a:lnTo>
                    <a:pt x="77275" y="234641"/>
                  </a:lnTo>
                  <a:lnTo>
                    <a:pt x="79113" y="229326"/>
                  </a:lnTo>
                  <a:lnTo>
                    <a:pt x="76551" y="224831"/>
                  </a:lnTo>
                  <a:lnTo>
                    <a:pt x="76417" y="219763"/>
                  </a:lnTo>
                  <a:lnTo>
                    <a:pt x="75932" y="215029"/>
                  </a:lnTo>
                  <a:lnTo>
                    <a:pt x="78885" y="211000"/>
                  </a:lnTo>
                  <a:lnTo>
                    <a:pt x="78304" y="206247"/>
                  </a:lnTo>
                  <a:lnTo>
                    <a:pt x="73084" y="205371"/>
                  </a:lnTo>
                  <a:lnTo>
                    <a:pt x="77999" y="203809"/>
                  </a:lnTo>
                  <a:lnTo>
                    <a:pt x="83295" y="204028"/>
                  </a:lnTo>
                  <a:lnTo>
                    <a:pt x="86229" y="199694"/>
                  </a:lnTo>
                  <a:lnTo>
                    <a:pt x="89963" y="196094"/>
                  </a:lnTo>
                  <a:lnTo>
                    <a:pt x="86105" y="193217"/>
                  </a:lnTo>
                  <a:lnTo>
                    <a:pt x="83971" y="188578"/>
                  </a:lnTo>
                  <a:lnTo>
                    <a:pt x="79485" y="186273"/>
                  </a:lnTo>
                  <a:lnTo>
                    <a:pt x="84314" y="185530"/>
                  </a:lnTo>
                  <a:lnTo>
                    <a:pt x="89248" y="188893"/>
                  </a:lnTo>
                  <a:lnTo>
                    <a:pt x="94144" y="189074"/>
                  </a:lnTo>
                  <a:lnTo>
                    <a:pt x="99173" y="189083"/>
                  </a:lnTo>
                  <a:lnTo>
                    <a:pt x="102907" y="185378"/>
                  </a:lnTo>
                  <a:lnTo>
                    <a:pt x="103612" y="180634"/>
                  </a:lnTo>
                  <a:lnTo>
                    <a:pt x="101411" y="176177"/>
                  </a:lnTo>
                  <a:lnTo>
                    <a:pt x="96506" y="173986"/>
                  </a:lnTo>
                  <a:lnTo>
                    <a:pt x="101021" y="171795"/>
                  </a:lnTo>
                  <a:lnTo>
                    <a:pt x="105841" y="171986"/>
                  </a:lnTo>
                  <a:lnTo>
                    <a:pt x="109803" y="174996"/>
                  </a:lnTo>
                  <a:lnTo>
                    <a:pt x="114147" y="171919"/>
                  </a:lnTo>
                  <a:lnTo>
                    <a:pt x="117013" y="167699"/>
                  </a:lnTo>
                  <a:lnTo>
                    <a:pt x="117575" y="162908"/>
                  </a:lnTo>
                  <a:lnTo>
                    <a:pt x="119052" y="157527"/>
                  </a:lnTo>
                  <a:lnTo>
                    <a:pt x="118185" y="152555"/>
                  </a:lnTo>
                  <a:lnTo>
                    <a:pt x="119395" y="147697"/>
                  </a:lnTo>
                  <a:lnTo>
                    <a:pt x="121547" y="143173"/>
                  </a:lnTo>
                  <a:lnTo>
                    <a:pt x="125510" y="139086"/>
                  </a:lnTo>
                  <a:lnTo>
                    <a:pt x="128472" y="135038"/>
                  </a:lnTo>
                  <a:lnTo>
                    <a:pt x="133025" y="136762"/>
                  </a:lnTo>
                  <a:lnTo>
                    <a:pt x="130644" y="141315"/>
                  </a:lnTo>
                  <a:lnTo>
                    <a:pt x="125510" y="143182"/>
                  </a:lnTo>
                  <a:lnTo>
                    <a:pt x="127872" y="147440"/>
                  </a:lnTo>
                  <a:lnTo>
                    <a:pt x="133358" y="147288"/>
                  </a:lnTo>
                  <a:lnTo>
                    <a:pt x="131434" y="152422"/>
                  </a:lnTo>
                  <a:lnTo>
                    <a:pt x="134368" y="148554"/>
                  </a:lnTo>
                  <a:lnTo>
                    <a:pt x="137578" y="143420"/>
                  </a:lnTo>
                  <a:lnTo>
                    <a:pt x="141969" y="145335"/>
                  </a:lnTo>
                  <a:lnTo>
                    <a:pt x="140959" y="150412"/>
                  </a:lnTo>
                  <a:lnTo>
                    <a:pt x="144655" y="147392"/>
                  </a:lnTo>
                  <a:lnTo>
                    <a:pt x="146798" y="142658"/>
                  </a:lnTo>
                  <a:lnTo>
                    <a:pt x="150970" y="138963"/>
                  </a:lnTo>
                  <a:lnTo>
                    <a:pt x="154466" y="135153"/>
                  </a:lnTo>
                  <a:lnTo>
                    <a:pt x="156647" y="130304"/>
                  </a:lnTo>
                  <a:lnTo>
                    <a:pt x="158161" y="125428"/>
                  </a:lnTo>
                  <a:lnTo>
                    <a:pt x="156952" y="120437"/>
                  </a:lnTo>
                  <a:lnTo>
                    <a:pt x="154370" y="115045"/>
                  </a:lnTo>
                  <a:lnTo>
                    <a:pt x="149627" y="113826"/>
                  </a:lnTo>
                  <a:lnTo>
                    <a:pt x="144417" y="113845"/>
                  </a:lnTo>
                  <a:lnTo>
                    <a:pt x="136911" y="114083"/>
                  </a:lnTo>
                  <a:lnTo>
                    <a:pt x="132568" y="111416"/>
                  </a:lnTo>
                  <a:lnTo>
                    <a:pt x="130253" y="107244"/>
                  </a:lnTo>
                  <a:lnTo>
                    <a:pt x="131844" y="101434"/>
                  </a:lnTo>
                  <a:lnTo>
                    <a:pt x="132491" y="96310"/>
                  </a:lnTo>
                  <a:lnTo>
                    <a:pt x="130948" y="91433"/>
                  </a:lnTo>
                  <a:lnTo>
                    <a:pt x="129901" y="85689"/>
                  </a:lnTo>
                  <a:lnTo>
                    <a:pt x="130215" y="80336"/>
                  </a:lnTo>
                  <a:lnTo>
                    <a:pt x="130844" y="75069"/>
                  </a:lnTo>
                  <a:lnTo>
                    <a:pt x="132796" y="70649"/>
                  </a:lnTo>
                  <a:lnTo>
                    <a:pt x="136349" y="66420"/>
                  </a:lnTo>
                  <a:lnTo>
                    <a:pt x="138759" y="61172"/>
                  </a:lnTo>
                  <a:lnTo>
                    <a:pt x="141016" y="55448"/>
                  </a:lnTo>
                  <a:lnTo>
                    <a:pt x="143207" y="51066"/>
                  </a:lnTo>
                  <a:lnTo>
                    <a:pt x="147284" y="48151"/>
                  </a:lnTo>
                  <a:lnTo>
                    <a:pt x="149827" y="43408"/>
                  </a:lnTo>
                  <a:lnTo>
                    <a:pt x="149836" y="36978"/>
                  </a:lnTo>
                  <a:lnTo>
                    <a:pt x="149789" y="31940"/>
                  </a:lnTo>
                  <a:lnTo>
                    <a:pt x="151056" y="27091"/>
                  </a:lnTo>
                  <a:lnTo>
                    <a:pt x="151218" y="22119"/>
                  </a:lnTo>
                  <a:lnTo>
                    <a:pt x="149046" y="17519"/>
                  </a:lnTo>
                  <a:lnTo>
                    <a:pt x="148198" y="12166"/>
                  </a:lnTo>
                  <a:lnTo>
                    <a:pt x="150255" y="6946"/>
                  </a:lnTo>
                  <a:lnTo>
                    <a:pt x="153656" y="3136"/>
                  </a:lnTo>
                  <a:lnTo>
                    <a:pt x="157209" y="-131"/>
                  </a:lnTo>
                  <a:lnTo>
                    <a:pt x="151398" y="460"/>
                  </a:lnTo>
                  <a:lnTo>
                    <a:pt x="146522" y="3927"/>
                  </a:lnTo>
                  <a:lnTo>
                    <a:pt x="141702" y="6556"/>
                  </a:lnTo>
                  <a:lnTo>
                    <a:pt x="137025" y="8299"/>
                  </a:lnTo>
                  <a:lnTo>
                    <a:pt x="129386" y="7927"/>
                  </a:lnTo>
                  <a:lnTo>
                    <a:pt x="124395" y="7451"/>
                  </a:lnTo>
                  <a:lnTo>
                    <a:pt x="121585" y="11328"/>
                  </a:lnTo>
                  <a:lnTo>
                    <a:pt x="118347" y="15033"/>
                  </a:lnTo>
                  <a:lnTo>
                    <a:pt x="114470" y="18500"/>
                  </a:lnTo>
                  <a:lnTo>
                    <a:pt x="111879" y="22767"/>
                  </a:lnTo>
                  <a:lnTo>
                    <a:pt x="108622" y="27634"/>
                  </a:lnTo>
                  <a:lnTo>
                    <a:pt x="104802" y="32435"/>
                  </a:lnTo>
                  <a:lnTo>
                    <a:pt x="101535" y="36236"/>
                  </a:lnTo>
                  <a:lnTo>
                    <a:pt x="97811" y="39826"/>
                  </a:lnTo>
                  <a:lnTo>
                    <a:pt x="92782" y="43332"/>
                  </a:lnTo>
                  <a:lnTo>
                    <a:pt x="88143" y="44399"/>
                  </a:lnTo>
                  <a:lnTo>
                    <a:pt x="82524" y="44494"/>
                  </a:lnTo>
                  <a:lnTo>
                    <a:pt x="77589" y="44084"/>
                  </a:lnTo>
                  <a:lnTo>
                    <a:pt x="73255" y="41512"/>
                  </a:lnTo>
                  <a:lnTo>
                    <a:pt x="68388" y="41846"/>
                  </a:lnTo>
                  <a:lnTo>
                    <a:pt x="63502" y="44294"/>
                  </a:lnTo>
                  <a:lnTo>
                    <a:pt x="58606" y="44894"/>
                  </a:lnTo>
                  <a:lnTo>
                    <a:pt x="53729" y="42332"/>
                  </a:lnTo>
                  <a:lnTo>
                    <a:pt x="48176" y="44446"/>
                  </a:lnTo>
                  <a:lnTo>
                    <a:pt x="43842" y="47599"/>
                  </a:lnTo>
                  <a:lnTo>
                    <a:pt x="39880" y="52028"/>
                  </a:lnTo>
                  <a:lnTo>
                    <a:pt x="35927" y="55666"/>
                  </a:lnTo>
                  <a:lnTo>
                    <a:pt x="33079" y="59486"/>
                  </a:lnTo>
                  <a:lnTo>
                    <a:pt x="29698" y="64468"/>
                  </a:lnTo>
                  <a:lnTo>
                    <a:pt x="27316" y="69106"/>
                  </a:lnTo>
                  <a:lnTo>
                    <a:pt x="25535" y="75459"/>
                  </a:lnTo>
                  <a:lnTo>
                    <a:pt x="22335" y="80775"/>
                  </a:lnTo>
                  <a:lnTo>
                    <a:pt x="20258" y="85337"/>
                  </a:lnTo>
                  <a:lnTo>
                    <a:pt x="17658" y="91366"/>
                  </a:lnTo>
                  <a:lnTo>
                    <a:pt x="16429" y="97634"/>
                  </a:lnTo>
                  <a:lnTo>
                    <a:pt x="15372" y="103930"/>
                  </a:lnTo>
                  <a:lnTo>
                    <a:pt x="14258" y="108749"/>
                  </a:lnTo>
                  <a:lnTo>
                    <a:pt x="13362" y="115522"/>
                  </a:lnTo>
                  <a:lnTo>
                    <a:pt x="12924" y="120789"/>
                  </a:lnTo>
                  <a:lnTo>
                    <a:pt x="11705" y="126085"/>
                  </a:lnTo>
                  <a:lnTo>
                    <a:pt x="10143" y="131105"/>
                  </a:lnTo>
                  <a:lnTo>
                    <a:pt x="7886" y="139353"/>
                  </a:lnTo>
                  <a:lnTo>
                    <a:pt x="7695" y="144201"/>
                  </a:lnTo>
                  <a:lnTo>
                    <a:pt x="8428" y="150259"/>
                  </a:lnTo>
                  <a:lnTo>
                    <a:pt x="7943" y="155993"/>
                  </a:lnTo>
                  <a:lnTo>
                    <a:pt x="7695" y="160937"/>
                  </a:lnTo>
                  <a:lnTo>
                    <a:pt x="7219" y="166490"/>
                  </a:lnTo>
                  <a:lnTo>
                    <a:pt x="5714" y="171395"/>
                  </a:lnTo>
                  <a:lnTo>
                    <a:pt x="3056" y="177177"/>
                  </a:lnTo>
                  <a:lnTo>
                    <a:pt x="456" y="182540"/>
                  </a:lnTo>
                  <a:lnTo>
                    <a:pt x="-11" y="187512"/>
                  </a:lnTo>
                  <a:lnTo>
                    <a:pt x="4218" y="190522"/>
                  </a:lnTo>
                  <a:lnTo>
                    <a:pt x="8066" y="195351"/>
                  </a:lnTo>
                  <a:lnTo>
                    <a:pt x="7800" y="190141"/>
                  </a:lnTo>
                  <a:lnTo>
                    <a:pt x="8686" y="185016"/>
                  </a:lnTo>
                  <a:lnTo>
                    <a:pt x="10819" y="189579"/>
                  </a:lnTo>
                  <a:lnTo>
                    <a:pt x="13420" y="193589"/>
                  </a:lnTo>
                  <a:lnTo>
                    <a:pt x="15696" y="198656"/>
                  </a:lnTo>
                  <a:lnTo>
                    <a:pt x="20735" y="200647"/>
                  </a:lnTo>
                  <a:lnTo>
                    <a:pt x="24325" y="204618"/>
                  </a:lnTo>
                  <a:lnTo>
                    <a:pt x="25050" y="209419"/>
                  </a:lnTo>
                  <a:lnTo>
                    <a:pt x="24687" y="214772"/>
                  </a:lnTo>
                  <a:lnTo>
                    <a:pt x="23964" y="220087"/>
                  </a:lnTo>
                  <a:lnTo>
                    <a:pt x="23411" y="225792"/>
                  </a:lnTo>
                  <a:lnTo>
                    <a:pt x="22116" y="230384"/>
                  </a:lnTo>
                  <a:lnTo>
                    <a:pt x="20601" y="235794"/>
                  </a:lnTo>
                  <a:lnTo>
                    <a:pt x="19030" y="240661"/>
                  </a:lnTo>
                  <a:lnTo>
                    <a:pt x="19249" y="246233"/>
                  </a:lnTo>
                  <a:lnTo>
                    <a:pt x="17715" y="251234"/>
                  </a:lnTo>
                  <a:lnTo>
                    <a:pt x="21487" y="254987"/>
                  </a:lnTo>
                  <a:lnTo>
                    <a:pt x="26335" y="254377"/>
                  </a:lnTo>
                  <a:lnTo>
                    <a:pt x="30793" y="256130"/>
                  </a:lnTo>
                  <a:lnTo>
                    <a:pt x="35270" y="257758"/>
                  </a:lnTo>
                  <a:lnTo>
                    <a:pt x="39603" y="260340"/>
                  </a:lnTo>
                  <a:lnTo>
                    <a:pt x="44985" y="262197"/>
                  </a:lnTo>
                  <a:lnTo>
                    <a:pt x="48567" y="265779"/>
                  </a:lnTo>
                  <a:close/>
                  <a:moveTo>
                    <a:pt x="109355" y="276904"/>
                  </a:moveTo>
                  <a:lnTo>
                    <a:pt x="114547" y="275037"/>
                  </a:lnTo>
                  <a:lnTo>
                    <a:pt x="113308" y="270427"/>
                  </a:lnTo>
                  <a:lnTo>
                    <a:pt x="109631" y="267360"/>
                  </a:lnTo>
                  <a:lnTo>
                    <a:pt x="105174" y="265455"/>
                  </a:lnTo>
                  <a:lnTo>
                    <a:pt x="101526" y="261597"/>
                  </a:lnTo>
                  <a:lnTo>
                    <a:pt x="102630" y="266626"/>
                  </a:lnTo>
                  <a:lnTo>
                    <a:pt x="105526" y="271189"/>
                  </a:lnTo>
                  <a:lnTo>
                    <a:pt x="108355" y="275265"/>
                  </a:lnTo>
                  <a:close/>
                  <a:moveTo>
                    <a:pt x="122547" y="288277"/>
                  </a:moveTo>
                  <a:lnTo>
                    <a:pt x="126157" y="284457"/>
                  </a:lnTo>
                  <a:lnTo>
                    <a:pt x="128357" y="279771"/>
                  </a:lnTo>
                  <a:lnTo>
                    <a:pt x="130539" y="274999"/>
                  </a:lnTo>
                  <a:lnTo>
                    <a:pt x="132691" y="269198"/>
                  </a:lnTo>
                  <a:lnTo>
                    <a:pt x="135359" y="264921"/>
                  </a:lnTo>
                  <a:lnTo>
                    <a:pt x="138035" y="260807"/>
                  </a:lnTo>
                  <a:lnTo>
                    <a:pt x="140064" y="255682"/>
                  </a:lnTo>
                  <a:lnTo>
                    <a:pt x="141693" y="250739"/>
                  </a:lnTo>
                  <a:lnTo>
                    <a:pt x="137216" y="254177"/>
                  </a:lnTo>
                  <a:lnTo>
                    <a:pt x="134682" y="259225"/>
                  </a:lnTo>
                  <a:lnTo>
                    <a:pt x="131511" y="263016"/>
                  </a:lnTo>
                  <a:lnTo>
                    <a:pt x="127586" y="265759"/>
                  </a:lnTo>
                  <a:lnTo>
                    <a:pt x="124452" y="269541"/>
                  </a:lnTo>
                  <a:lnTo>
                    <a:pt x="123262" y="274399"/>
                  </a:lnTo>
                  <a:lnTo>
                    <a:pt x="118156" y="274246"/>
                  </a:lnTo>
                  <a:lnTo>
                    <a:pt x="120852" y="278351"/>
                  </a:lnTo>
                  <a:lnTo>
                    <a:pt x="122176" y="284305"/>
                  </a:lnTo>
                  <a:close/>
                  <a:moveTo>
                    <a:pt x="194938" y="196646"/>
                  </a:moveTo>
                  <a:lnTo>
                    <a:pt x="196166" y="191322"/>
                  </a:lnTo>
                  <a:lnTo>
                    <a:pt x="194061" y="195770"/>
                  </a:lnTo>
                  <a:close/>
                  <a:moveTo>
                    <a:pt x="196233" y="274227"/>
                  </a:moveTo>
                  <a:lnTo>
                    <a:pt x="200652" y="272341"/>
                  </a:lnTo>
                  <a:lnTo>
                    <a:pt x="203814" y="268560"/>
                  </a:lnTo>
                  <a:lnTo>
                    <a:pt x="203177" y="263169"/>
                  </a:lnTo>
                  <a:lnTo>
                    <a:pt x="204072" y="258263"/>
                  </a:lnTo>
                  <a:lnTo>
                    <a:pt x="204062" y="253244"/>
                  </a:lnTo>
                  <a:lnTo>
                    <a:pt x="208368" y="250072"/>
                  </a:lnTo>
                  <a:lnTo>
                    <a:pt x="213149" y="249167"/>
                  </a:lnTo>
                  <a:lnTo>
                    <a:pt x="218340" y="248243"/>
                  </a:lnTo>
                  <a:lnTo>
                    <a:pt x="222998" y="244700"/>
                  </a:lnTo>
                  <a:lnTo>
                    <a:pt x="222798" y="239490"/>
                  </a:lnTo>
                  <a:lnTo>
                    <a:pt x="219741" y="234851"/>
                  </a:lnTo>
                  <a:lnTo>
                    <a:pt x="215092" y="232670"/>
                  </a:lnTo>
                  <a:lnTo>
                    <a:pt x="211339" y="229574"/>
                  </a:lnTo>
                  <a:lnTo>
                    <a:pt x="212196" y="224126"/>
                  </a:lnTo>
                  <a:lnTo>
                    <a:pt x="214311" y="219668"/>
                  </a:lnTo>
                  <a:lnTo>
                    <a:pt x="218140" y="216677"/>
                  </a:lnTo>
                  <a:lnTo>
                    <a:pt x="222998" y="214810"/>
                  </a:lnTo>
                  <a:lnTo>
                    <a:pt x="228189" y="215401"/>
                  </a:lnTo>
                  <a:lnTo>
                    <a:pt x="231313" y="219039"/>
                  </a:lnTo>
                  <a:lnTo>
                    <a:pt x="236286" y="218363"/>
                  </a:lnTo>
                  <a:lnTo>
                    <a:pt x="237838" y="213534"/>
                  </a:lnTo>
                  <a:lnTo>
                    <a:pt x="235952" y="208867"/>
                  </a:lnTo>
                  <a:lnTo>
                    <a:pt x="235114" y="203942"/>
                  </a:lnTo>
                  <a:lnTo>
                    <a:pt x="235476" y="198970"/>
                  </a:lnTo>
                  <a:lnTo>
                    <a:pt x="235028" y="193741"/>
                  </a:lnTo>
                  <a:lnTo>
                    <a:pt x="234047" y="189045"/>
                  </a:lnTo>
                  <a:lnTo>
                    <a:pt x="233447" y="184235"/>
                  </a:lnTo>
                  <a:lnTo>
                    <a:pt x="235885" y="178844"/>
                  </a:lnTo>
                  <a:lnTo>
                    <a:pt x="238819" y="174891"/>
                  </a:lnTo>
                  <a:lnTo>
                    <a:pt x="236800" y="170376"/>
                  </a:lnTo>
                  <a:lnTo>
                    <a:pt x="232456" y="167823"/>
                  </a:lnTo>
                  <a:lnTo>
                    <a:pt x="227741" y="166147"/>
                  </a:lnTo>
                  <a:lnTo>
                    <a:pt x="222798" y="163204"/>
                  </a:lnTo>
                  <a:lnTo>
                    <a:pt x="217378" y="164794"/>
                  </a:lnTo>
                  <a:lnTo>
                    <a:pt x="213159" y="167604"/>
                  </a:lnTo>
                  <a:lnTo>
                    <a:pt x="209072" y="170109"/>
                  </a:lnTo>
                  <a:lnTo>
                    <a:pt x="204072" y="172843"/>
                  </a:lnTo>
                  <a:lnTo>
                    <a:pt x="199500" y="175253"/>
                  </a:lnTo>
                  <a:lnTo>
                    <a:pt x="203767" y="178558"/>
                  </a:lnTo>
                  <a:lnTo>
                    <a:pt x="208501" y="181368"/>
                  </a:lnTo>
                  <a:lnTo>
                    <a:pt x="208968" y="186407"/>
                  </a:lnTo>
                  <a:lnTo>
                    <a:pt x="208463" y="191169"/>
                  </a:lnTo>
                  <a:lnTo>
                    <a:pt x="209244" y="197160"/>
                  </a:lnTo>
                  <a:lnTo>
                    <a:pt x="209063" y="203171"/>
                  </a:lnTo>
                  <a:lnTo>
                    <a:pt x="207358" y="207657"/>
                  </a:lnTo>
                  <a:lnTo>
                    <a:pt x="204853" y="203218"/>
                  </a:lnTo>
                  <a:lnTo>
                    <a:pt x="200576" y="206228"/>
                  </a:lnTo>
                  <a:lnTo>
                    <a:pt x="202586" y="201561"/>
                  </a:lnTo>
                  <a:lnTo>
                    <a:pt x="207339" y="200523"/>
                  </a:lnTo>
                  <a:lnTo>
                    <a:pt x="207729" y="195208"/>
                  </a:lnTo>
                  <a:lnTo>
                    <a:pt x="207177" y="190474"/>
                  </a:lnTo>
                  <a:lnTo>
                    <a:pt x="206082" y="185721"/>
                  </a:lnTo>
                  <a:lnTo>
                    <a:pt x="204643" y="180339"/>
                  </a:lnTo>
                  <a:lnTo>
                    <a:pt x="202291" y="184883"/>
                  </a:lnTo>
                  <a:lnTo>
                    <a:pt x="202234" y="189874"/>
                  </a:lnTo>
                  <a:lnTo>
                    <a:pt x="197814" y="193398"/>
                  </a:lnTo>
                  <a:lnTo>
                    <a:pt x="196861" y="198151"/>
                  </a:lnTo>
                  <a:lnTo>
                    <a:pt x="194766" y="202914"/>
                  </a:lnTo>
                  <a:lnTo>
                    <a:pt x="192385" y="198713"/>
                  </a:lnTo>
                  <a:lnTo>
                    <a:pt x="187441" y="199027"/>
                  </a:lnTo>
                  <a:lnTo>
                    <a:pt x="192642" y="196703"/>
                  </a:lnTo>
                  <a:lnTo>
                    <a:pt x="191060" y="192007"/>
                  </a:lnTo>
                  <a:lnTo>
                    <a:pt x="186260" y="193474"/>
                  </a:lnTo>
                  <a:lnTo>
                    <a:pt x="190089" y="190541"/>
                  </a:lnTo>
                  <a:lnTo>
                    <a:pt x="190527" y="185654"/>
                  </a:lnTo>
                  <a:lnTo>
                    <a:pt x="189480" y="180501"/>
                  </a:lnTo>
                  <a:lnTo>
                    <a:pt x="194252" y="178158"/>
                  </a:lnTo>
                  <a:lnTo>
                    <a:pt x="189222" y="177082"/>
                  </a:lnTo>
                  <a:lnTo>
                    <a:pt x="184317" y="174967"/>
                  </a:lnTo>
                  <a:lnTo>
                    <a:pt x="179488" y="174377"/>
                  </a:lnTo>
                  <a:lnTo>
                    <a:pt x="174516" y="172957"/>
                  </a:lnTo>
                  <a:lnTo>
                    <a:pt x="170877" y="169843"/>
                  </a:lnTo>
                  <a:lnTo>
                    <a:pt x="173782" y="173977"/>
                  </a:lnTo>
                  <a:lnTo>
                    <a:pt x="179221" y="175805"/>
                  </a:lnTo>
                  <a:lnTo>
                    <a:pt x="181383" y="180825"/>
                  </a:lnTo>
                  <a:lnTo>
                    <a:pt x="178830" y="185045"/>
                  </a:lnTo>
                  <a:lnTo>
                    <a:pt x="173878" y="186264"/>
                  </a:lnTo>
                  <a:lnTo>
                    <a:pt x="171487" y="191531"/>
                  </a:lnTo>
                  <a:lnTo>
                    <a:pt x="167219" y="194008"/>
                  </a:lnTo>
                  <a:lnTo>
                    <a:pt x="162438" y="194065"/>
                  </a:lnTo>
                  <a:lnTo>
                    <a:pt x="157399" y="193151"/>
                  </a:lnTo>
                  <a:lnTo>
                    <a:pt x="152094" y="191988"/>
                  </a:lnTo>
                  <a:lnTo>
                    <a:pt x="147379" y="191293"/>
                  </a:lnTo>
                  <a:lnTo>
                    <a:pt x="151504" y="193979"/>
                  </a:lnTo>
                  <a:lnTo>
                    <a:pt x="154218" y="198551"/>
                  </a:lnTo>
                  <a:lnTo>
                    <a:pt x="148817" y="198370"/>
                  </a:lnTo>
                  <a:lnTo>
                    <a:pt x="152704" y="201504"/>
                  </a:lnTo>
                  <a:lnTo>
                    <a:pt x="156999" y="204752"/>
                  </a:lnTo>
                  <a:lnTo>
                    <a:pt x="158094" y="210048"/>
                  </a:lnTo>
                  <a:lnTo>
                    <a:pt x="153866" y="213715"/>
                  </a:lnTo>
                  <a:lnTo>
                    <a:pt x="157751" y="216525"/>
                  </a:lnTo>
                  <a:lnTo>
                    <a:pt x="158961" y="221697"/>
                  </a:lnTo>
                  <a:lnTo>
                    <a:pt x="159057" y="227107"/>
                  </a:lnTo>
                  <a:lnTo>
                    <a:pt x="153846" y="229022"/>
                  </a:lnTo>
                  <a:lnTo>
                    <a:pt x="154180" y="234089"/>
                  </a:lnTo>
                  <a:lnTo>
                    <a:pt x="158428" y="237784"/>
                  </a:lnTo>
                  <a:lnTo>
                    <a:pt x="158390" y="243585"/>
                  </a:lnTo>
                  <a:lnTo>
                    <a:pt x="161857" y="247309"/>
                  </a:lnTo>
                  <a:lnTo>
                    <a:pt x="166724" y="248205"/>
                  </a:lnTo>
                  <a:lnTo>
                    <a:pt x="171611" y="248100"/>
                  </a:lnTo>
                  <a:lnTo>
                    <a:pt x="176754" y="249958"/>
                  </a:lnTo>
                  <a:lnTo>
                    <a:pt x="180373" y="253491"/>
                  </a:lnTo>
                  <a:lnTo>
                    <a:pt x="182278" y="258197"/>
                  </a:lnTo>
                  <a:lnTo>
                    <a:pt x="185622" y="261959"/>
                  </a:lnTo>
                  <a:lnTo>
                    <a:pt x="180012" y="261321"/>
                  </a:lnTo>
                  <a:lnTo>
                    <a:pt x="184279" y="264778"/>
                  </a:lnTo>
                  <a:lnTo>
                    <a:pt x="188432" y="268808"/>
                  </a:lnTo>
                  <a:lnTo>
                    <a:pt x="193013" y="270293"/>
                  </a:lnTo>
                  <a:lnTo>
                    <a:pt x="196081" y="274142"/>
                  </a:lnTo>
                  <a:close/>
                  <a:moveTo>
                    <a:pt x="199005" y="279837"/>
                  </a:moveTo>
                  <a:lnTo>
                    <a:pt x="195633" y="276456"/>
                  </a:lnTo>
                  <a:lnTo>
                    <a:pt x="199005" y="279837"/>
                  </a:lnTo>
                  <a:close/>
                  <a:moveTo>
                    <a:pt x="201738" y="282819"/>
                  </a:moveTo>
                  <a:lnTo>
                    <a:pt x="206691" y="281476"/>
                  </a:lnTo>
                  <a:lnTo>
                    <a:pt x="211025" y="277170"/>
                  </a:lnTo>
                  <a:lnTo>
                    <a:pt x="215702" y="276027"/>
                  </a:lnTo>
                  <a:lnTo>
                    <a:pt x="220350" y="278047"/>
                  </a:lnTo>
                  <a:lnTo>
                    <a:pt x="223827" y="274551"/>
                  </a:lnTo>
                  <a:lnTo>
                    <a:pt x="220359" y="270998"/>
                  </a:lnTo>
                  <a:lnTo>
                    <a:pt x="215435" y="269703"/>
                  </a:lnTo>
                  <a:lnTo>
                    <a:pt x="210930" y="268036"/>
                  </a:lnTo>
                  <a:lnTo>
                    <a:pt x="210044" y="272951"/>
                  </a:lnTo>
                  <a:lnTo>
                    <a:pt x="204491" y="272713"/>
                  </a:lnTo>
                  <a:lnTo>
                    <a:pt x="201614" y="277047"/>
                  </a:lnTo>
                  <a:lnTo>
                    <a:pt x="201367" y="281990"/>
                  </a:lnTo>
                  <a:close/>
                  <a:moveTo>
                    <a:pt x="242286" y="216677"/>
                  </a:moveTo>
                  <a:lnTo>
                    <a:pt x="243819" y="211838"/>
                  </a:lnTo>
                  <a:lnTo>
                    <a:pt x="242286" y="216677"/>
                  </a:lnTo>
                  <a:close/>
                  <a:moveTo>
                    <a:pt x="164048" y="305945"/>
                  </a:moveTo>
                  <a:lnTo>
                    <a:pt x="166591" y="301792"/>
                  </a:lnTo>
                  <a:lnTo>
                    <a:pt x="171525" y="300392"/>
                  </a:lnTo>
                  <a:lnTo>
                    <a:pt x="176983" y="301450"/>
                  </a:lnTo>
                  <a:lnTo>
                    <a:pt x="181526" y="302945"/>
                  </a:lnTo>
                  <a:lnTo>
                    <a:pt x="184403" y="298840"/>
                  </a:lnTo>
                  <a:lnTo>
                    <a:pt x="185431" y="293020"/>
                  </a:lnTo>
                  <a:lnTo>
                    <a:pt x="182974" y="288810"/>
                  </a:lnTo>
                  <a:lnTo>
                    <a:pt x="181079" y="283990"/>
                  </a:lnTo>
                  <a:lnTo>
                    <a:pt x="177802" y="279428"/>
                  </a:lnTo>
                  <a:lnTo>
                    <a:pt x="173249" y="282200"/>
                  </a:lnTo>
                  <a:lnTo>
                    <a:pt x="167906" y="283190"/>
                  </a:lnTo>
                  <a:lnTo>
                    <a:pt x="163971" y="279523"/>
                  </a:lnTo>
                  <a:lnTo>
                    <a:pt x="160809" y="274770"/>
                  </a:lnTo>
                  <a:lnTo>
                    <a:pt x="157609" y="271065"/>
                  </a:lnTo>
                  <a:lnTo>
                    <a:pt x="153113" y="268969"/>
                  </a:lnTo>
                  <a:lnTo>
                    <a:pt x="148132" y="269246"/>
                  </a:lnTo>
                  <a:lnTo>
                    <a:pt x="143569" y="271236"/>
                  </a:lnTo>
                  <a:lnTo>
                    <a:pt x="142598" y="276132"/>
                  </a:lnTo>
                  <a:lnTo>
                    <a:pt x="145179" y="280580"/>
                  </a:lnTo>
                  <a:lnTo>
                    <a:pt x="140264" y="280628"/>
                  </a:lnTo>
                  <a:lnTo>
                    <a:pt x="139845" y="286410"/>
                  </a:lnTo>
                  <a:lnTo>
                    <a:pt x="145617" y="289658"/>
                  </a:lnTo>
                  <a:lnTo>
                    <a:pt x="150075" y="291896"/>
                  </a:lnTo>
                  <a:lnTo>
                    <a:pt x="153618" y="295096"/>
                  </a:lnTo>
                  <a:lnTo>
                    <a:pt x="156856" y="299430"/>
                  </a:lnTo>
                  <a:lnTo>
                    <a:pt x="160552" y="302564"/>
                  </a:lnTo>
                  <a:lnTo>
                    <a:pt x="164048" y="305945"/>
                  </a:lnTo>
                  <a:close/>
                  <a:moveTo>
                    <a:pt x="188784" y="312632"/>
                  </a:moveTo>
                  <a:lnTo>
                    <a:pt x="189108" y="307412"/>
                  </a:lnTo>
                  <a:lnTo>
                    <a:pt x="189508" y="302440"/>
                  </a:lnTo>
                  <a:lnTo>
                    <a:pt x="191584" y="298049"/>
                  </a:lnTo>
                  <a:lnTo>
                    <a:pt x="194623" y="294049"/>
                  </a:lnTo>
                  <a:lnTo>
                    <a:pt x="198300" y="290877"/>
                  </a:lnTo>
                  <a:lnTo>
                    <a:pt x="202195" y="287438"/>
                  </a:lnTo>
                  <a:lnTo>
                    <a:pt x="200633" y="281904"/>
                  </a:lnTo>
                  <a:lnTo>
                    <a:pt x="195642" y="280704"/>
                  </a:lnTo>
                  <a:lnTo>
                    <a:pt x="193642" y="276189"/>
                  </a:lnTo>
                  <a:lnTo>
                    <a:pt x="188908" y="277285"/>
                  </a:lnTo>
                  <a:lnTo>
                    <a:pt x="186565" y="273084"/>
                  </a:lnTo>
                  <a:lnTo>
                    <a:pt x="181659" y="272294"/>
                  </a:lnTo>
                  <a:lnTo>
                    <a:pt x="181345" y="277399"/>
                  </a:lnTo>
                  <a:lnTo>
                    <a:pt x="180879" y="282600"/>
                  </a:lnTo>
                  <a:lnTo>
                    <a:pt x="182631" y="287476"/>
                  </a:lnTo>
                  <a:lnTo>
                    <a:pt x="185565" y="291925"/>
                  </a:lnTo>
                  <a:lnTo>
                    <a:pt x="187422" y="296563"/>
                  </a:lnTo>
                  <a:lnTo>
                    <a:pt x="184831" y="301126"/>
                  </a:lnTo>
                  <a:lnTo>
                    <a:pt x="185727" y="306441"/>
                  </a:lnTo>
                  <a:lnTo>
                    <a:pt x="187193" y="31127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xmlns="" id="{88E943C0-7302-4704-8CB0-F49C66A7617E}"/>
                </a:ext>
              </a:extLst>
            </p:cNvPr>
            <p:cNvSpPr/>
            <p:nvPr/>
          </p:nvSpPr>
          <p:spPr>
            <a:xfrm>
              <a:off x="5968435" y="3942511"/>
              <a:ext cx="11515" cy="11639"/>
            </a:xfrm>
            <a:custGeom>
              <a:avLst/>
              <a:gdLst>
                <a:gd name="connsiteX0" fmla="*/ 7314 w 11515"/>
                <a:gd name="connsiteY0" fmla="*/ 11509 h 11639"/>
                <a:gd name="connsiteX1" fmla="*/ 11505 w 11515"/>
                <a:gd name="connsiteY1" fmla="*/ 9080 h 11639"/>
                <a:gd name="connsiteX2" fmla="*/ 9599 w 11515"/>
                <a:gd name="connsiteY2" fmla="*/ 4632 h 11639"/>
                <a:gd name="connsiteX3" fmla="*/ 6104 w 11515"/>
                <a:gd name="connsiteY3" fmla="*/ 1298 h 11639"/>
                <a:gd name="connsiteX4" fmla="*/ 1560 w 11515"/>
                <a:gd name="connsiteY4" fmla="*/ -131 h 11639"/>
                <a:gd name="connsiteX5" fmla="*/ -11 w 11515"/>
                <a:gd name="connsiteY5" fmla="*/ 4498 h 11639"/>
                <a:gd name="connsiteX6" fmla="*/ 1789 w 11515"/>
                <a:gd name="connsiteY6" fmla="*/ 9004 h 11639"/>
                <a:gd name="connsiteX7" fmla="*/ 6599 w 11515"/>
                <a:gd name="connsiteY7" fmla="*/ 9889 h 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15" h="11639">
                  <a:moveTo>
                    <a:pt x="7314" y="11509"/>
                  </a:moveTo>
                  <a:lnTo>
                    <a:pt x="11505" y="9080"/>
                  </a:lnTo>
                  <a:lnTo>
                    <a:pt x="9599" y="4632"/>
                  </a:lnTo>
                  <a:lnTo>
                    <a:pt x="6104" y="1298"/>
                  </a:lnTo>
                  <a:lnTo>
                    <a:pt x="1560" y="-131"/>
                  </a:lnTo>
                  <a:lnTo>
                    <a:pt x="-11" y="4498"/>
                  </a:lnTo>
                  <a:lnTo>
                    <a:pt x="1789" y="9004"/>
                  </a:lnTo>
                  <a:lnTo>
                    <a:pt x="6599" y="988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xmlns="" id="{0DDA0B94-116E-4216-AD27-A3B937993B4F}"/>
                </a:ext>
              </a:extLst>
            </p:cNvPr>
            <p:cNvSpPr/>
            <p:nvPr/>
          </p:nvSpPr>
          <p:spPr>
            <a:xfrm>
              <a:off x="6400841" y="1890826"/>
              <a:ext cx="44129" cy="15573"/>
            </a:xfrm>
            <a:custGeom>
              <a:avLst/>
              <a:gdLst>
                <a:gd name="connsiteX0" fmla="*/ 1189 w 44129"/>
                <a:gd name="connsiteY0" fmla="*/ 15442 h 15573"/>
                <a:gd name="connsiteX1" fmla="*/ 5837 w 44129"/>
                <a:gd name="connsiteY1" fmla="*/ 14042 h 15573"/>
                <a:gd name="connsiteX2" fmla="*/ 10419 w 44129"/>
                <a:gd name="connsiteY2" fmla="*/ 12623 h 15573"/>
                <a:gd name="connsiteX3" fmla="*/ 15267 w 44129"/>
                <a:gd name="connsiteY3" fmla="*/ 10356 h 15573"/>
                <a:gd name="connsiteX4" fmla="*/ 20144 w 44129"/>
                <a:gd name="connsiteY4" fmla="*/ 9842 h 15573"/>
                <a:gd name="connsiteX5" fmla="*/ 24754 w 44129"/>
                <a:gd name="connsiteY5" fmla="*/ 11337 h 15573"/>
                <a:gd name="connsiteX6" fmla="*/ 30164 w 44129"/>
                <a:gd name="connsiteY6" fmla="*/ 11785 h 15573"/>
                <a:gd name="connsiteX7" fmla="*/ 35165 w 44129"/>
                <a:gd name="connsiteY7" fmla="*/ 12280 h 15573"/>
                <a:gd name="connsiteX8" fmla="*/ 39251 w 44129"/>
                <a:gd name="connsiteY8" fmla="*/ 9727 h 15573"/>
                <a:gd name="connsiteX9" fmla="*/ 40956 w 44129"/>
                <a:gd name="connsiteY9" fmla="*/ 5146 h 15573"/>
                <a:gd name="connsiteX10" fmla="*/ 44118 w 44129"/>
                <a:gd name="connsiteY10" fmla="*/ 1241 h 15573"/>
                <a:gd name="connsiteX11" fmla="*/ 39346 w 44129"/>
                <a:gd name="connsiteY11" fmla="*/ 336 h 15573"/>
                <a:gd name="connsiteX12" fmla="*/ 34479 w 44129"/>
                <a:gd name="connsiteY12" fmla="*/ -131 h 15573"/>
                <a:gd name="connsiteX13" fmla="*/ 29298 w 44129"/>
                <a:gd name="connsiteY13" fmla="*/ 1384 h 15573"/>
                <a:gd name="connsiteX14" fmla="*/ 25373 w 44129"/>
                <a:gd name="connsiteY14" fmla="*/ 4298 h 15573"/>
                <a:gd name="connsiteX15" fmla="*/ 21896 w 44129"/>
                <a:gd name="connsiteY15" fmla="*/ 7756 h 15573"/>
                <a:gd name="connsiteX16" fmla="*/ 16705 w 44129"/>
                <a:gd name="connsiteY16" fmla="*/ 7003 h 15573"/>
                <a:gd name="connsiteX17" fmla="*/ 12134 w 44129"/>
                <a:gd name="connsiteY17" fmla="*/ 8613 h 15573"/>
                <a:gd name="connsiteX18" fmla="*/ 7342 w 44129"/>
                <a:gd name="connsiteY18" fmla="*/ 8508 h 15573"/>
                <a:gd name="connsiteX19" fmla="*/ 3046 w 44129"/>
                <a:gd name="connsiteY19" fmla="*/ 10832 h 15573"/>
                <a:gd name="connsiteX20" fmla="*/ -11 w 44129"/>
                <a:gd name="connsiteY20" fmla="*/ 14680 h 1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29" h="15573">
                  <a:moveTo>
                    <a:pt x="1189" y="15442"/>
                  </a:moveTo>
                  <a:lnTo>
                    <a:pt x="5837" y="14042"/>
                  </a:lnTo>
                  <a:lnTo>
                    <a:pt x="10419" y="12623"/>
                  </a:lnTo>
                  <a:lnTo>
                    <a:pt x="15267" y="10356"/>
                  </a:lnTo>
                  <a:lnTo>
                    <a:pt x="20144" y="9842"/>
                  </a:lnTo>
                  <a:lnTo>
                    <a:pt x="24754" y="11337"/>
                  </a:lnTo>
                  <a:lnTo>
                    <a:pt x="30164" y="11785"/>
                  </a:lnTo>
                  <a:lnTo>
                    <a:pt x="35165" y="12280"/>
                  </a:lnTo>
                  <a:lnTo>
                    <a:pt x="39251" y="9727"/>
                  </a:lnTo>
                  <a:lnTo>
                    <a:pt x="40956" y="5146"/>
                  </a:lnTo>
                  <a:lnTo>
                    <a:pt x="44118" y="1241"/>
                  </a:lnTo>
                  <a:lnTo>
                    <a:pt x="39346" y="336"/>
                  </a:lnTo>
                  <a:lnTo>
                    <a:pt x="34479" y="-131"/>
                  </a:lnTo>
                  <a:lnTo>
                    <a:pt x="29298" y="1384"/>
                  </a:lnTo>
                  <a:lnTo>
                    <a:pt x="25373" y="4298"/>
                  </a:lnTo>
                  <a:lnTo>
                    <a:pt x="21896" y="7756"/>
                  </a:lnTo>
                  <a:lnTo>
                    <a:pt x="16705" y="7003"/>
                  </a:lnTo>
                  <a:lnTo>
                    <a:pt x="12134" y="8613"/>
                  </a:lnTo>
                  <a:lnTo>
                    <a:pt x="7342" y="8508"/>
                  </a:lnTo>
                  <a:lnTo>
                    <a:pt x="3046" y="10832"/>
                  </a:lnTo>
                  <a:lnTo>
                    <a:pt x="-11" y="1468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xmlns="" id="{398C92EC-B662-48C0-8AB7-AC97F3003A8A}"/>
                </a:ext>
              </a:extLst>
            </p:cNvPr>
            <p:cNvSpPr/>
            <p:nvPr/>
          </p:nvSpPr>
          <p:spPr>
            <a:xfrm>
              <a:off x="6630527" y="4300699"/>
              <a:ext cx="7505" cy="17907"/>
            </a:xfrm>
            <a:custGeom>
              <a:avLst/>
              <a:gdLst>
                <a:gd name="connsiteX0" fmla="*/ 2961 w 7505"/>
                <a:gd name="connsiteY0" fmla="*/ 17776 h 17907"/>
                <a:gd name="connsiteX1" fmla="*/ 7304 w 7505"/>
                <a:gd name="connsiteY1" fmla="*/ 14928 h 17907"/>
                <a:gd name="connsiteX2" fmla="*/ 7494 w 7505"/>
                <a:gd name="connsiteY2" fmla="*/ 8994 h 17907"/>
                <a:gd name="connsiteX3" fmla="*/ 5208 w 7505"/>
                <a:gd name="connsiteY3" fmla="*/ 4641 h 17907"/>
                <a:gd name="connsiteX4" fmla="*/ 5371 w 7505"/>
                <a:gd name="connsiteY4" fmla="*/ -131 h 17907"/>
                <a:gd name="connsiteX5" fmla="*/ 398 w 7505"/>
                <a:gd name="connsiteY5" fmla="*/ 3612 h 17907"/>
                <a:gd name="connsiteX6" fmla="*/ 646 w 7505"/>
                <a:gd name="connsiteY6" fmla="*/ 9184 h 17907"/>
                <a:gd name="connsiteX7" fmla="*/ -11 w 7505"/>
                <a:gd name="connsiteY7" fmla="*/ 1414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5" h="17907">
                  <a:moveTo>
                    <a:pt x="2961" y="17776"/>
                  </a:moveTo>
                  <a:lnTo>
                    <a:pt x="7304" y="14928"/>
                  </a:lnTo>
                  <a:lnTo>
                    <a:pt x="7494" y="8994"/>
                  </a:lnTo>
                  <a:lnTo>
                    <a:pt x="5208" y="4641"/>
                  </a:lnTo>
                  <a:lnTo>
                    <a:pt x="5371" y="-131"/>
                  </a:lnTo>
                  <a:lnTo>
                    <a:pt x="398" y="3612"/>
                  </a:lnTo>
                  <a:lnTo>
                    <a:pt x="646" y="9184"/>
                  </a:lnTo>
                  <a:lnTo>
                    <a:pt x="-11" y="1414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xmlns="" id="{F342B1F6-66EB-4CE4-AC10-73AFFF605324}"/>
                </a:ext>
              </a:extLst>
            </p:cNvPr>
            <p:cNvSpPr/>
            <p:nvPr/>
          </p:nvSpPr>
          <p:spPr>
            <a:xfrm>
              <a:off x="6447952" y="3983555"/>
              <a:ext cx="46625" cy="71627"/>
            </a:xfrm>
            <a:custGeom>
              <a:avLst/>
              <a:gdLst>
                <a:gd name="connsiteX0" fmla="*/ 11181 w 46625"/>
                <a:gd name="connsiteY0" fmla="*/ 69506 h 71627"/>
                <a:gd name="connsiteX1" fmla="*/ 16296 w 46625"/>
                <a:gd name="connsiteY1" fmla="*/ 68182 h 71627"/>
                <a:gd name="connsiteX2" fmla="*/ 20792 w 46625"/>
                <a:gd name="connsiteY2" fmla="*/ 65773 h 71627"/>
                <a:gd name="connsiteX3" fmla="*/ 26326 w 46625"/>
                <a:gd name="connsiteY3" fmla="*/ 67172 h 71627"/>
                <a:gd name="connsiteX4" fmla="*/ 29555 w 46625"/>
                <a:gd name="connsiteY4" fmla="*/ 71497 h 71627"/>
                <a:gd name="connsiteX5" fmla="*/ 31469 w 46625"/>
                <a:gd name="connsiteY5" fmla="*/ 65991 h 71627"/>
                <a:gd name="connsiteX6" fmla="*/ 32822 w 46625"/>
                <a:gd name="connsiteY6" fmla="*/ 61219 h 71627"/>
                <a:gd name="connsiteX7" fmla="*/ 36546 w 46625"/>
                <a:gd name="connsiteY7" fmla="*/ 58124 h 71627"/>
                <a:gd name="connsiteX8" fmla="*/ 38680 w 46625"/>
                <a:gd name="connsiteY8" fmla="*/ 52933 h 71627"/>
                <a:gd name="connsiteX9" fmla="*/ 43071 w 46625"/>
                <a:gd name="connsiteY9" fmla="*/ 49875 h 71627"/>
                <a:gd name="connsiteX10" fmla="*/ 45137 w 46625"/>
                <a:gd name="connsiteY10" fmla="*/ 45351 h 71627"/>
                <a:gd name="connsiteX11" fmla="*/ 46614 w 46625"/>
                <a:gd name="connsiteY11" fmla="*/ 40655 h 71627"/>
                <a:gd name="connsiteX12" fmla="*/ 41642 w 46625"/>
                <a:gd name="connsiteY12" fmla="*/ 39455 h 71627"/>
                <a:gd name="connsiteX13" fmla="*/ 38137 w 46625"/>
                <a:gd name="connsiteY13" fmla="*/ 35483 h 71627"/>
                <a:gd name="connsiteX14" fmla="*/ 34013 w 46625"/>
                <a:gd name="connsiteY14" fmla="*/ 32473 h 71627"/>
                <a:gd name="connsiteX15" fmla="*/ 31203 w 46625"/>
                <a:gd name="connsiteY15" fmla="*/ 28616 h 71627"/>
                <a:gd name="connsiteX16" fmla="*/ 29945 w 46625"/>
                <a:gd name="connsiteY16" fmla="*/ 23900 h 71627"/>
                <a:gd name="connsiteX17" fmla="*/ 28126 w 46625"/>
                <a:gd name="connsiteY17" fmla="*/ 18747 h 71627"/>
                <a:gd name="connsiteX18" fmla="*/ 28269 w 46625"/>
                <a:gd name="connsiteY18" fmla="*/ 13823 h 71627"/>
                <a:gd name="connsiteX19" fmla="*/ 28612 w 46625"/>
                <a:gd name="connsiteY19" fmla="*/ 8965 h 71627"/>
                <a:gd name="connsiteX20" fmla="*/ 28859 w 46625"/>
                <a:gd name="connsiteY20" fmla="*/ 4193 h 71627"/>
                <a:gd name="connsiteX21" fmla="*/ 24935 w 46625"/>
                <a:gd name="connsiteY21" fmla="*/ 1460 h 71627"/>
                <a:gd name="connsiteX22" fmla="*/ 20411 w 46625"/>
                <a:gd name="connsiteY22" fmla="*/ -131 h 71627"/>
                <a:gd name="connsiteX23" fmla="*/ 16820 w 46625"/>
                <a:gd name="connsiteY23" fmla="*/ 3784 h 71627"/>
                <a:gd name="connsiteX24" fmla="*/ 13857 w 46625"/>
                <a:gd name="connsiteY24" fmla="*/ 7956 h 71627"/>
                <a:gd name="connsiteX25" fmla="*/ 10952 w 46625"/>
                <a:gd name="connsiteY25" fmla="*/ 12451 h 71627"/>
                <a:gd name="connsiteX26" fmla="*/ 8381 w 46625"/>
                <a:gd name="connsiteY26" fmla="*/ 16738 h 71627"/>
                <a:gd name="connsiteX27" fmla="*/ 4504 w 46625"/>
                <a:gd name="connsiteY27" fmla="*/ 20043 h 71627"/>
                <a:gd name="connsiteX28" fmla="*/ 3971 w 46625"/>
                <a:gd name="connsiteY28" fmla="*/ 25024 h 71627"/>
                <a:gd name="connsiteX29" fmla="*/ 1103 w 46625"/>
                <a:gd name="connsiteY29" fmla="*/ 29215 h 71627"/>
                <a:gd name="connsiteX30" fmla="*/ 3171 w 46625"/>
                <a:gd name="connsiteY30" fmla="*/ 33988 h 71627"/>
                <a:gd name="connsiteX31" fmla="*/ 4342 w 46625"/>
                <a:gd name="connsiteY31" fmla="*/ 38769 h 71627"/>
                <a:gd name="connsiteX32" fmla="*/ 5552 w 46625"/>
                <a:gd name="connsiteY32" fmla="*/ 43493 h 71627"/>
                <a:gd name="connsiteX33" fmla="*/ 6761 w 46625"/>
                <a:gd name="connsiteY33" fmla="*/ 48161 h 71627"/>
                <a:gd name="connsiteX34" fmla="*/ 3666 w 46625"/>
                <a:gd name="connsiteY34" fmla="*/ 52361 h 71627"/>
                <a:gd name="connsiteX35" fmla="*/ -11 w 46625"/>
                <a:gd name="connsiteY35" fmla="*/ 57019 h 71627"/>
                <a:gd name="connsiteX36" fmla="*/ 1227 w 46625"/>
                <a:gd name="connsiteY36" fmla="*/ 61753 h 71627"/>
                <a:gd name="connsiteX37" fmla="*/ 5971 w 46625"/>
                <a:gd name="connsiteY37" fmla="*/ 63239 h 71627"/>
                <a:gd name="connsiteX38" fmla="*/ 7809 w 46625"/>
                <a:gd name="connsiteY38" fmla="*/ 6775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25" h="71627">
                  <a:moveTo>
                    <a:pt x="11181" y="69506"/>
                  </a:moveTo>
                  <a:lnTo>
                    <a:pt x="16296" y="68182"/>
                  </a:lnTo>
                  <a:lnTo>
                    <a:pt x="20792" y="65773"/>
                  </a:lnTo>
                  <a:lnTo>
                    <a:pt x="26326" y="67172"/>
                  </a:lnTo>
                  <a:lnTo>
                    <a:pt x="29555" y="71497"/>
                  </a:lnTo>
                  <a:lnTo>
                    <a:pt x="31469" y="65991"/>
                  </a:lnTo>
                  <a:lnTo>
                    <a:pt x="32822" y="61219"/>
                  </a:lnTo>
                  <a:lnTo>
                    <a:pt x="36546" y="58124"/>
                  </a:lnTo>
                  <a:lnTo>
                    <a:pt x="38680" y="52933"/>
                  </a:lnTo>
                  <a:lnTo>
                    <a:pt x="43071" y="49875"/>
                  </a:lnTo>
                  <a:lnTo>
                    <a:pt x="45137" y="45351"/>
                  </a:lnTo>
                  <a:lnTo>
                    <a:pt x="46614" y="40655"/>
                  </a:lnTo>
                  <a:lnTo>
                    <a:pt x="41642" y="39455"/>
                  </a:lnTo>
                  <a:lnTo>
                    <a:pt x="38137" y="35483"/>
                  </a:lnTo>
                  <a:lnTo>
                    <a:pt x="34013" y="32473"/>
                  </a:lnTo>
                  <a:lnTo>
                    <a:pt x="31203" y="28616"/>
                  </a:lnTo>
                  <a:lnTo>
                    <a:pt x="29945" y="23900"/>
                  </a:lnTo>
                  <a:lnTo>
                    <a:pt x="28126" y="18747"/>
                  </a:lnTo>
                  <a:lnTo>
                    <a:pt x="28269" y="13823"/>
                  </a:lnTo>
                  <a:lnTo>
                    <a:pt x="28612" y="8965"/>
                  </a:lnTo>
                  <a:lnTo>
                    <a:pt x="28859" y="4193"/>
                  </a:lnTo>
                  <a:lnTo>
                    <a:pt x="24935" y="1460"/>
                  </a:lnTo>
                  <a:lnTo>
                    <a:pt x="20411" y="-131"/>
                  </a:lnTo>
                  <a:lnTo>
                    <a:pt x="16820" y="3784"/>
                  </a:lnTo>
                  <a:lnTo>
                    <a:pt x="13857" y="7956"/>
                  </a:lnTo>
                  <a:lnTo>
                    <a:pt x="10952" y="12451"/>
                  </a:lnTo>
                  <a:lnTo>
                    <a:pt x="8381" y="16738"/>
                  </a:lnTo>
                  <a:lnTo>
                    <a:pt x="4504" y="20043"/>
                  </a:lnTo>
                  <a:lnTo>
                    <a:pt x="3971" y="25024"/>
                  </a:lnTo>
                  <a:lnTo>
                    <a:pt x="1103" y="29215"/>
                  </a:lnTo>
                  <a:lnTo>
                    <a:pt x="3171" y="33988"/>
                  </a:lnTo>
                  <a:lnTo>
                    <a:pt x="4342" y="38769"/>
                  </a:lnTo>
                  <a:lnTo>
                    <a:pt x="5552" y="43493"/>
                  </a:lnTo>
                  <a:lnTo>
                    <a:pt x="6761" y="48161"/>
                  </a:lnTo>
                  <a:lnTo>
                    <a:pt x="3666" y="52361"/>
                  </a:lnTo>
                  <a:lnTo>
                    <a:pt x="-11" y="57019"/>
                  </a:lnTo>
                  <a:lnTo>
                    <a:pt x="1227" y="61753"/>
                  </a:lnTo>
                  <a:lnTo>
                    <a:pt x="5971" y="63239"/>
                  </a:lnTo>
                  <a:lnTo>
                    <a:pt x="7809" y="6775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xmlns="" id="{CE85AA46-7657-44A7-B62B-19935EA5E94A}"/>
                </a:ext>
              </a:extLst>
            </p:cNvPr>
            <p:cNvSpPr/>
            <p:nvPr/>
          </p:nvSpPr>
          <p:spPr>
            <a:xfrm>
              <a:off x="5984313" y="3430400"/>
              <a:ext cx="30051" cy="28508"/>
            </a:xfrm>
            <a:custGeom>
              <a:avLst/>
              <a:gdLst>
                <a:gd name="connsiteX0" fmla="*/ 6104 w 30051"/>
                <a:gd name="connsiteY0" fmla="*/ 28377 h 28508"/>
                <a:gd name="connsiteX1" fmla="*/ 9514 w 30051"/>
                <a:gd name="connsiteY1" fmla="*/ 24996 h 28508"/>
                <a:gd name="connsiteX2" fmla="*/ 14143 w 30051"/>
                <a:gd name="connsiteY2" fmla="*/ 23767 h 28508"/>
                <a:gd name="connsiteX3" fmla="*/ 18096 w 30051"/>
                <a:gd name="connsiteY3" fmla="*/ 21062 h 28508"/>
                <a:gd name="connsiteX4" fmla="*/ 22820 w 30051"/>
                <a:gd name="connsiteY4" fmla="*/ 19872 h 28508"/>
                <a:gd name="connsiteX5" fmla="*/ 25554 w 30051"/>
                <a:gd name="connsiteY5" fmla="*/ 15547 h 28508"/>
                <a:gd name="connsiteX6" fmla="*/ 29088 w 30051"/>
                <a:gd name="connsiteY6" fmla="*/ 12261 h 28508"/>
                <a:gd name="connsiteX7" fmla="*/ 27554 w 30051"/>
                <a:gd name="connsiteY7" fmla="*/ 7508 h 28508"/>
                <a:gd name="connsiteX8" fmla="*/ 30040 w 30051"/>
                <a:gd name="connsiteY8" fmla="*/ 3203 h 28508"/>
                <a:gd name="connsiteX9" fmla="*/ 26173 w 30051"/>
                <a:gd name="connsiteY9" fmla="*/ -131 h 28508"/>
                <a:gd name="connsiteX10" fmla="*/ 21582 w 30051"/>
                <a:gd name="connsiteY10" fmla="*/ 1164 h 28508"/>
                <a:gd name="connsiteX11" fmla="*/ 17991 w 30051"/>
                <a:gd name="connsiteY11" fmla="*/ 4603 h 28508"/>
                <a:gd name="connsiteX12" fmla="*/ 14448 w 30051"/>
                <a:gd name="connsiteY12" fmla="*/ 8489 h 28508"/>
                <a:gd name="connsiteX13" fmla="*/ 10323 w 30051"/>
                <a:gd name="connsiteY13" fmla="*/ 11118 h 28508"/>
                <a:gd name="connsiteX14" fmla="*/ 6094 w 30051"/>
                <a:gd name="connsiteY14" fmla="*/ 13480 h 28508"/>
                <a:gd name="connsiteX15" fmla="*/ 3503 w 30051"/>
                <a:gd name="connsiteY15" fmla="*/ 17966 h 28508"/>
                <a:gd name="connsiteX16" fmla="*/ -11 w 30051"/>
                <a:gd name="connsiteY16" fmla="*/ 21386 h 28508"/>
                <a:gd name="connsiteX17" fmla="*/ 3589 w 30051"/>
                <a:gd name="connsiteY17" fmla="*/ 24596 h 2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51" h="28508">
                  <a:moveTo>
                    <a:pt x="6104" y="28377"/>
                  </a:moveTo>
                  <a:lnTo>
                    <a:pt x="9514" y="24996"/>
                  </a:lnTo>
                  <a:lnTo>
                    <a:pt x="14143" y="23767"/>
                  </a:lnTo>
                  <a:lnTo>
                    <a:pt x="18096" y="21062"/>
                  </a:lnTo>
                  <a:lnTo>
                    <a:pt x="22820" y="19872"/>
                  </a:lnTo>
                  <a:lnTo>
                    <a:pt x="25554" y="15547"/>
                  </a:lnTo>
                  <a:lnTo>
                    <a:pt x="29088" y="12261"/>
                  </a:lnTo>
                  <a:lnTo>
                    <a:pt x="27554" y="7508"/>
                  </a:lnTo>
                  <a:lnTo>
                    <a:pt x="30040" y="3203"/>
                  </a:lnTo>
                  <a:lnTo>
                    <a:pt x="26173" y="-131"/>
                  </a:lnTo>
                  <a:lnTo>
                    <a:pt x="21582" y="1164"/>
                  </a:lnTo>
                  <a:lnTo>
                    <a:pt x="17991" y="4603"/>
                  </a:lnTo>
                  <a:lnTo>
                    <a:pt x="14448" y="8489"/>
                  </a:lnTo>
                  <a:lnTo>
                    <a:pt x="10323" y="11118"/>
                  </a:lnTo>
                  <a:lnTo>
                    <a:pt x="6094" y="13480"/>
                  </a:lnTo>
                  <a:lnTo>
                    <a:pt x="3503" y="17966"/>
                  </a:lnTo>
                  <a:lnTo>
                    <a:pt x="-11" y="21386"/>
                  </a:lnTo>
                  <a:lnTo>
                    <a:pt x="3589" y="2459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xmlns="" id="{C9A919D9-EE84-471C-91FF-455F105282FC}"/>
                </a:ext>
              </a:extLst>
            </p:cNvPr>
            <p:cNvSpPr/>
            <p:nvPr/>
          </p:nvSpPr>
          <p:spPr>
            <a:xfrm>
              <a:off x="6829723" y="5391597"/>
              <a:ext cx="27784" cy="27441"/>
            </a:xfrm>
            <a:custGeom>
              <a:avLst/>
              <a:gdLst>
                <a:gd name="connsiteX0" fmla="*/ 5628 w 27784"/>
                <a:gd name="connsiteY0" fmla="*/ 6498 h 27441"/>
                <a:gd name="connsiteX1" fmla="*/ 10324 w 27784"/>
                <a:gd name="connsiteY1" fmla="*/ 5603 h 27441"/>
                <a:gd name="connsiteX2" fmla="*/ 7457 w 27784"/>
                <a:gd name="connsiteY2" fmla="*/ 1736 h 27441"/>
                <a:gd name="connsiteX3" fmla="*/ 2875 w 27784"/>
                <a:gd name="connsiteY3" fmla="*/ -131 h 27441"/>
                <a:gd name="connsiteX4" fmla="*/ -11 w 27784"/>
                <a:gd name="connsiteY4" fmla="*/ 3660 h 27441"/>
                <a:gd name="connsiteX5" fmla="*/ 4514 w 27784"/>
                <a:gd name="connsiteY5" fmla="*/ 5727 h 27441"/>
                <a:gd name="connsiteX6" fmla="*/ 23668 w 27784"/>
                <a:gd name="connsiteY6" fmla="*/ 27310 h 27441"/>
                <a:gd name="connsiteX7" fmla="*/ 27774 w 27784"/>
                <a:gd name="connsiteY7" fmla="*/ 24748 h 27441"/>
                <a:gd name="connsiteX8" fmla="*/ 26973 w 27784"/>
                <a:gd name="connsiteY8" fmla="*/ 19900 h 27441"/>
                <a:gd name="connsiteX9" fmla="*/ 23297 w 27784"/>
                <a:gd name="connsiteY9" fmla="*/ 16766 h 27441"/>
                <a:gd name="connsiteX10" fmla="*/ 19544 w 27784"/>
                <a:gd name="connsiteY10" fmla="*/ 13757 h 27441"/>
                <a:gd name="connsiteX11" fmla="*/ 14724 w 27784"/>
                <a:gd name="connsiteY11" fmla="*/ 13500 h 27441"/>
                <a:gd name="connsiteX12" fmla="*/ 13934 w 27784"/>
                <a:gd name="connsiteY12" fmla="*/ 8756 h 27441"/>
                <a:gd name="connsiteX13" fmla="*/ 11086 w 27784"/>
                <a:gd name="connsiteY13" fmla="*/ 12594 h 27441"/>
                <a:gd name="connsiteX14" fmla="*/ 10057 w 27784"/>
                <a:gd name="connsiteY14" fmla="*/ 17252 h 27441"/>
                <a:gd name="connsiteX15" fmla="*/ 12620 w 27784"/>
                <a:gd name="connsiteY15" fmla="*/ 21567 h 27441"/>
                <a:gd name="connsiteX16" fmla="*/ 16401 w 27784"/>
                <a:gd name="connsiteY16" fmla="*/ 24681 h 27441"/>
                <a:gd name="connsiteX17" fmla="*/ 20887 w 27784"/>
                <a:gd name="connsiteY17" fmla="*/ 26291 h 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84" h="27441">
                  <a:moveTo>
                    <a:pt x="5628" y="6498"/>
                  </a:moveTo>
                  <a:lnTo>
                    <a:pt x="10324" y="5603"/>
                  </a:lnTo>
                  <a:lnTo>
                    <a:pt x="7457" y="1736"/>
                  </a:lnTo>
                  <a:lnTo>
                    <a:pt x="2875" y="-131"/>
                  </a:lnTo>
                  <a:lnTo>
                    <a:pt x="-11" y="3660"/>
                  </a:lnTo>
                  <a:lnTo>
                    <a:pt x="4514" y="5727"/>
                  </a:lnTo>
                  <a:close/>
                  <a:moveTo>
                    <a:pt x="23668" y="27310"/>
                  </a:moveTo>
                  <a:lnTo>
                    <a:pt x="27774" y="24748"/>
                  </a:lnTo>
                  <a:lnTo>
                    <a:pt x="26973" y="19900"/>
                  </a:lnTo>
                  <a:lnTo>
                    <a:pt x="23297" y="16766"/>
                  </a:lnTo>
                  <a:lnTo>
                    <a:pt x="19544" y="13757"/>
                  </a:lnTo>
                  <a:lnTo>
                    <a:pt x="14724" y="13500"/>
                  </a:lnTo>
                  <a:lnTo>
                    <a:pt x="13934" y="8756"/>
                  </a:lnTo>
                  <a:lnTo>
                    <a:pt x="11086" y="12594"/>
                  </a:lnTo>
                  <a:lnTo>
                    <a:pt x="10057" y="17252"/>
                  </a:lnTo>
                  <a:lnTo>
                    <a:pt x="12620" y="21567"/>
                  </a:lnTo>
                  <a:lnTo>
                    <a:pt x="16401" y="24681"/>
                  </a:lnTo>
                  <a:lnTo>
                    <a:pt x="20887" y="2629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xmlns="" id="{F9FCA5C0-049B-4893-A38A-BC354DB969B0}"/>
                </a:ext>
              </a:extLst>
            </p:cNvPr>
            <p:cNvSpPr/>
            <p:nvPr/>
          </p:nvSpPr>
          <p:spPr>
            <a:xfrm>
              <a:off x="6343901" y="3667791"/>
              <a:ext cx="252565" cy="260623"/>
            </a:xfrm>
            <a:custGeom>
              <a:avLst/>
              <a:gdLst>
                <a:gd name="connsiteX0" fmla="*/ 124376 w 252565"/>
                <a:gd name="connsiteY0" fmla="*/ 15318 h 260623"/>
                <a:gd name="connsiteX1" fmla="*/ 129682 w 252565"/>
                <a:gd name="connsiteY1" fmla="*/ 13852 h 260623"/>
                <a:gd name="connsiteX2" fmla="*/ 133540 w 252565"/>
                <a:gd name="connsiteY2" fmla="*/ 10356 h 260623"/>
                <a:gd name="connsiteX3" fmla="*/ 138311 w 252565"/>
                <a:gd name="connsiteY3" fmla="*/ 9518 h 260623"/>
                <a:gd name="connsiteX4" fmla="*/ 132691 w 252565"/>
                <a:gd name="connsiteY4" fmla="*/ 9032 h 260623"/>
                <a:gd name="connsiteX5" fmla="*/ 128215 w 252565"/>
                <a:gd name="connsiteY5" fmla="*/ 11842 h 260623"/>
                <a:gd name="connsiteX6" fmla="*/ 123738 w 252565"/>
                <a:gd name="connsiteY6" fmla="*/ 14804 h 260623"/>
                <a:gd name="connsiteX7" fmla="*/ 111861 w 252565"/>
                <a:gd name="connsiteY7" fmla="*/ 34445 h 260623"/>
                <a:gd name="connsiteX8" fmla="*/ 116461 w 252565"/>
                <a:gd name="connsiteY8" fmla="*/ 32825 h 260623"/>
                <a:gd name="connsiteX9" fmla="*/ 121423 w 252565"/>
                <a:gd name="connsiteY9" fmla="*/ 29587 h 260623"/>
                <a:gd name="connsiteX10" fmla="*/ 123986 w 252565"/>
                <a:gd name="connsiteY10" fmla="*/ 25034 h 260623"/>
                <a:gd name="connsiteX11" fmla="*/ 124700 w 252565"/>
                <a:gd name="connsiteY11" fmla="*/ 19738 h 260623"/>
                <a:gd name="connsiteX12" fmla="*/ 119842 w 252565"/>
                <a:gd name="connsiteY12" fmla="*/ 19748 h 260623"/>
                <a:gd name="connsiteX13" fmla="*/ 116423 w 252565"/>
                <a:gd name="connsiteY13" fmla="*/ 23348 h 260623"/>
                <a:gd name="connsiteX14" fmla="*/ 112918 w 252565"/>
                <a:gd name="connsiteY14" fmla="*/ 28253 h 260623"/>
                <a:gd name="connsiteX15" fmla="*/ 111670 w 252565"/>
                <a:gd name="connsiteY15" fmla="*/ 33835 h 260623"/>
                <a:gd name="connsiteX16" fmla="*/ 144417 w 252565"/>
                <a:gd name="connsiteY16" fmla="*/ 5746 h 260623"/>
                <a:gd name="connsiteX17" fmla="*/ 149475 w 252565"/>
                <a:gd name="connsiteY17" fmla="*/ 4460 h 260623"/>
                <a:gd name="connsiteX18" fmla="*/ 154609 w 252565"/>
                <a:gd name="connsiteY18" fmla="*/ 3993 h 260623"/>
                <a:gd name="connsiteX19" fmla="*/ 160514 w 252565"/>
                <a:gd name="connsiteY19" fmla="*/ 3555 h 260623"/>
                <a:gd name="connsiteX20" fmla="*/ 165238 w 252565"/>
                <a:gd name="connsiteY20" fmla="*/ 1879 h 260623"/>
                <a:gd name="connsiteX21" fmla="*/ 160533 w 252565"/>
                <a:gd name="connsiteY21" fmla="*/ 669 h 260623"/>
                <a:gd name="connsiteX22" fmla="*/ 155485 w 252565"/>
                <a:gd name="connsiteY22" fmla="*/ 1002 h 260623"/>
                <a:gd name="connsiteX23" fmla="*/ 150484 w 252565"/>
                <a:gd name="connsiteY23" fmla="*/ 1183 h 260623"/>
                <a:gd name="connsiteX24" fmla="*/ 145284 w 252565"/>
                <a:gd name="connsiteY24" fmla="*/ 2231 h 260623"/>
                <a:gd name="connsiteX25" fmla="*/ 27297 w 252565"/>
                <a:gd name="connsiteY25" fmla="*/ 191617 h 260623"/>
                <a:gd name="connsiteX26" fmla="*/ 32270 w 252565"/>
                <a:gd name="connsiteY26" fmla="*/ 191074 h 260623"/>
                <a:gd name="connsiteX27" fmla="*/ 37165 w 252565"/>
                <a:gd name="connsiteY27" fmla="*/ 190054 h 260623"/>
                <a:gd name="connsiteX28" fmla="*/ 42138 w 252565"/>
                <a:gd name="connsiteY28" fmla="*/ 188150 h 260623"/>
                <a:gd name="connsiteX29" fmla="*/ 46423 w 252565"/>
                <a:gd name="connsiteY29" fmla="*/ 185416 h 260623"/>
                <a:gd name="connsiteX30" fmla="*/ 49100 w 252565"/>
                <a:gd name="connsiteY30" fmla="*/ 181168 h 260623"/>
                <a:gd name="connsiteX31" fmla="*/ 44137 w 252565"/>
                <a:gd name="connsiteY31" fmla="*/ 179663 h 260623"/>
                <a:gd name="connsiteX32" fmla="*/ 39518 w 252565"/>
                <a:gd name="connsiteY32" fmla="*/ 178053 h 260623"/>
                <a:gd name="connsiteX33" fmla="*/ 36270 w 252565"/>
                <a:gd name="connsiteY33" fmla="*/ 174053 h 260623"/>
                <a:gd name="connsiteX34" fmla="*/ 32374 w 252565"/>
                <a:gd name="connsiteY34" fmla="*/ 177263 h 260623"/>
                <a:gd name="connsiteX35" fmla="*/ 27355 w 252565"/>
                <a:gd name="connsiteY35" fmla="*/ 178587 h 260623"/>
                <a:gd name="connsiteX36" fmla="*/ 22449 w 252565"/>
                <a:gd name="connsiteY36" fmla="*/ 177406 h 260623"/>
                <a:gd name="connsiteX37" fmla="*/ 19334 w 252565"/>
                <a:gd name="connsiteY37" fmla="*/ 173729 h 260623"/>
                <a:gd name="connsiteX38" fmla="*/ 14753 w 252565"/>
                <a:gd name="connsiteY38" fmla="*/ 171004 h 260623"/>
                <a:gd name="connsiteX39" fmla="*/ 10905 w 252565"/>
                <a:gd name="connsiteY39" fmla="*/ 167890 h 260623"/>
                <a:gd name="connsiteX40" fmla="*/ 5609 w 252565"/>
                <a:gd name="connsiteY40" fmla="*/ 168214 h 260623"/>
                <a:gd name="connsiteX41" fmla="*/ 1227 w 252565"/>
                <a:gd name="connsiteY41" fmla="*/ 170700 h 260623"/>
                <a:gd name="connsiteX42" fmla="*/ -11 w 252565"/>
                <a:gd name="connsiteY42" fmla="*/ 175405 h 260623"/>
                <a:gd name="connsiteX43" fmla="*/ 1523 w 252565"/>
                <a:gd name="connsiteY43" fmla="*/ 180034 h 260623"/>
                <a:gd name="connsiteX44" fmla="*/ 5714 w 252565"/>
                <a:gd name="connsiteY44" fmla="*/ 182635 h 260623"/>
                <a:gd name="connsiteX45" fmla="*/ 8143 w 252565"/>
                <a:gd name="connsiteY45" fmla="*/ 178358 h 260623"/>
                <a:gd name="connsiteX46" fmla="*/ 12915 w 252565"/>
                <a:gd name="connsiteY46" fmla="*/ 178653 h 260623"/>
                <a:gd name="connsiteX47" fmla="*/ 17372 w 252565"/>
                <a:gd name="connsiteY47" fmla="*/ 181949 h 260623"/>
                <a:gd name="connsiteX48" fmla="*/ 21354 w 252565"/>
                <a:gd name="connsiteY48" fmla="*/ 184568 h 260623"/>
                <a:gd name="connsiteX49" fmla="*/ 22106 w 252565"/>
                <a:gd name="connsiteY49" fmla="*/ 189636 h 260623"/>
                <a:gd name="connsiteX50" fmla="*/ 27145 w 252565"/>
                <a:gd name="connsiteY50" fmla="*/ 189578 h 260623"/>
                <a:gd name="connsiteX51" fmla="*/ 198138 w 252565"/>
                <a:gd name="connsiteY51" fmla="*/ 7070 h 260623"/>
                <a:gd name="connsiteX52" fmla="*/ 202977 w 252565"/>
                <a:gd name="connsiteY52" fmla="*/ 5089 h 260623"/>
                <a:gd name="connsiteX53" fmla="*/ 207806 w 252565"/>
                <a:gd name="connsiteY53" fmla="*/ 4327 h 260623"/>
                <a:gd name="connsiteX54" fmla="*/ 202281 w 252565"/>
                <a:gd name="connsiteY54" fmla="*/ 2441 h 260623"/>
                <a:gd name="connsiteX55" fmla="*/ 198090 w 252565"/>
                <a:gd name="connsiteY55" fmla="*/ 5184 h 260623"/>
                <a:gd name="connsiteX56" fmla="*/ 172049 w 252565"/>
                <a:gd name="connsiteY56" fmla="*/ 3927 h 260623"/>
                <a:gd name="connsiteX57" fmla="*/ 177259 w 252565"/>
                <a:gd name="connsiteY57" fmla="*/ 3698 h 260623"/>
                <a:gd name="connsiteX58" fmla="*/ 182165 w 252565"/>
                <a:gd name="connsiteY58" fmla="*/ 3955 h 260623"/>
                <a:gd name="connsiteX59" fmla="*/ 187336 w 252565"/>
                <a:gd name="connsiteY59" fmla="*/ 4288 h 260623"/>
                <a:gd name="connsiteX60" fmla="*/ 182517 w 252565"/>
                <a:gd name="connsiteY60" fmla="*/ 2221 h 260623"/>
                <a:gd name="connsiteX61" fmla="*/ 176526 w 252565"/>
                <a:gd name="connsiteY61" fmla="*/ 1288 h 260623"/>
                <a:gd name="connsiteX62" fmla="*/ 171858 w 252565"/>
                <a:gd name="connsiteY62" fmla="*/ -131 h 260623"/>
                <a:gd name="connsiteX63" fmla="*/ 131968 w 252565"/>
                <a:gd name="connsiteY63" fmla="*/ 259749 h 260623"/>
                <a:gd name="connsiteX64" fmla="*/ 136682 w 252565"/>
                <a:gd name="connsiteY64" fmla="*/ 260492 h 260623"/>
                <a:gd name="connsiteX65" fmla="*/ 137968 w 252565"/>
                <a:gd name="connsiteY65" fmla="*/ 255577 h 260623"/>
                <a:gd name="connsiteX66" fmla="*/ 141855 w 252565"/>
                <a:gd name="connsiteY66" fmla="*/ 252005 h 260623"/>
                <a:gd name="connsiteX67" fmla="*/ 145541 w 252565"/>
                <a:gd name="connsiteY67" fmla="*/ 247986 h 260623"/>
                <a:gd name="connsiteX68" fmla="*/ 142817 w 252565"/>
                <a:gd name="connsiteY68" fmla="*/ 243718 h 260623"/>
                <a:gd name="connsiteX69" fmla="*/ 142436 w 252565"/>
                <a:gd name="connsiteY69" fmla="*/ 238965 h 260623"/>
                <a:gd name="connsiteX70" fmla="*/ 137282 w 252565"/>
                <a:gd name="connsiteY70" fmla="*/ 238508 h 260623"/>
                <a:gd name="connsiteX71" fmla="*/ 136302 w 252565"/>
                <a:gd name="connsiteY71" fmla="*/ 233765 h 260623"/>
                <a:gd name="connsiteX72" fmla="*/ 141016 w 252565"/>
                <a:gd name="connsiteY72" fmla="*/ 233117 h 260623"/>
                <a:gd name="connsiteX73" fmla="*/ 144388 w 252565"/>
                <a:gd name="connsiteY73" fmla="*/ 229498 h 260623"/>
                <a:gd name="connsiteX74" fmla="*/ 148827 w 252565"/>
                <a:gd name="connsiteY74" fmla="*/ 226935 h 260623"/>
                <a:gd name="connsiteX75" fmla="*/ 154446 w 252565"/>
                <a:gd name="connsiteY75" fmla="*/ 225040 h 260623"/>
                <a:gd name="connsiteX76" fmla="*/ 150798 w 252565"/>
                <a:gd name="connsiteY76" fmla="*/ 220782 h 260623"/>
                <a:gd name="connsiteX77" fmla="*/ 151894 w 252565"/>
                <a:gd name="connsiteY77" fmla="*/ 215839 h 260623"/>
                <a:gd name="connsiteX78" fmla="*/ 155523 w 252565"/>
                <a:gd name="connsiteY78" fmla="*/ 212753 h 260623"/>
                <a:gd name="connsiteX79" fmla="*/ 158361 w 252565"/>
                <a:gd name="connsiteY79" fmla="*/ 208905 h 260623"/>
                <a:gd name="connsiteX80" fmla="*/ 162628 w 252565"/>
                <a:gd name="connsiteY80" fmla="*/ 206076 h 260623"/>
                <a:gd name="connsiteX81" fmla="*/ 162857 w 252565"/>
                <a:gd name="connsiteY81" fmla="*/ 200713 h 260623"/>
                <a:gd name="connsiteX82" fmla="*/ 164896 w 252565"/>
                <a:gd name="connsiteY82" fmla="*/ 195322 h 260623"/>
                <a:gd name="connsiteX83" fmla="*/ 164820 w 252565"/>
                <a:gd name="connsiteY83" fmla="*/ 190388 h 260623"/>
                <a:gd name="connsiteX84" fmla="*/ 162943 w 252565"/>
                <a:gd name="connsiteY84" fmla="*/ 185930 h 260623"/>
                <a:gd name="connsiteX85" fmla="*/ 160143 w 252565"/>
                <a:gd name="connsiteY85" fmla="*/ 181492 h 260623"/>
                <a:gd name="connsiteX86" fmla="*/ 162409 w 252565"/>
                <a:gd name="connsiteY86" fmla="*/ 177148 h 260623"/>
                <a:gd name="connsiteX87" fmla="*/ 158304 w 252565"/>
                <a:gd name="connsiteY87" fmla="*/ 174434 h 260623"/>
                <a:gd name="connsiteX88" fmla="*/ 158961 w 252565"/>
                <a:gd name="connsiteY88" fmla="*/ 169538 h 260623"/>
                <a:gd name="connsiteX89" fmla="*/ 155028 w 252565"/>
                <a:gd name="connsiteY89" fmla="*/ 166652 h 260623"/>
                <a:gd name="connsiteX90" fmla="*/ 156961 w 252565"/>
                <a:gd name="connsiteY90" fmla="*/ 162080 h 260623"/>
                <a:gd name="connsiteX91" fmla="*/ 160171 w 252565"/>
                <a:gd name="connsiteY91" fmla="*/ 158527 h 260623"/>
                <a:gd name="connsiteX92" fmla="*/ 165067 w 252565"/>
                <a:gd name="connsiteY92" fmla="*/ 158146 h 260623"/>
                <a:gd name="connsiteX93" fmla="*/ 167315 w 252565"/>
                <a:gd name="connsiteY93" fmla="*/ 153526 h 260623"/>
                <a:gd name="connsiteX94" fmla="*/ 171411 w 252565"/>
                <a:gd name="connsiteY94" fmla="*/ 156888 h 260623"/>
                <a:gd name="connsiteX95" fmla="*/ 176307 w 252565"/>
                <a:gd name="connsiteY95" fmla="*/ 158432 h 260623"/>
                <a:gd name="connsiteX96" fmla="*/ 179850 w 252565"/>
                <a:gd name="connsiteY96" fmla="*/ 161813 h 260623"/>
                <a:gd name="connsiteX97" fmla="*/ 185250 w 252565"/>
                <a:gd name="connsiteY97" fmla="*/ 160622 h 260623"/>
                <a:gd name="connsiteX98" fmla="*/ 190813 w 252565"/>
                <a:gd name="connsiteY98" fmla="*/ 160060 h 260623"/>
                <a:gd name="connsiteX99" fmla="*/ 196081 w 252565"/>
                <a:gd name="connsiteY99" fmla="*/ 159384 h 260623"/>
                <a:gd name="connsiteX100" fmla="*/ 200786 w 252565"/>
                <a:gd name="connsiteY100" fmla="*/ 160680 h 260623"/>
                <a:gd name="connsiteX101" fmla="*/ 205243 w 252565"/>
                <a:gd name="connsiteY101" fmla="*/ 158413 h 260623"/>
                <a:gd name="connsiteX102" fmla="*/ 208596 w 252565"/>
                <a:gd name="connsiteY102" fmla="*/ 155022 h 260623"/>
                <a:gd name="connsiteX103" fmla="*/ 206815 w 252565"/>
                <a:gd name="connsiteY103" fmla="*/ 150354 h 260623"/>
                <a:gd name="connsiteX104" fmla="*/ 203177 w 252565"/>
                <a:gd name="connsiteY104" fmla="*/ 146668 h 260623"/>
                <a:gd name="connsiteX105" fmla="*/ 205986 w 252565"/>
                <a:gd name="connsiteY105" fmla="*/ 142077 h 260623"/>
                <a:gd name="connsiteX106" fmla="*/ 211168 w 252565"/>
                <a:gd name="connsiteY106" fmla="*/ 140553 h 260623"/>
                <a:gd name="connsiteX107" fmla="*/ 215197 w 252565"/>
                <a:gd name="connsiteY107" fmla="*/ 137372 h 260623"/>
                <a:gd name="connsiteX108" fmla="*/ 219769 w 252565"/>
                <a:gd name="connsiteY108" fmla="*/ 134895 h 260623"/>
                <a:gd name="connsiteX109" fmla="*/ 224170 w 252565"/>
                <a:gd name="connsiteY109" fmla="*/ 132495 h 260623"/>
                <a:gd name="connsiteX110" fmla="*/ 225275 w 252565"/>
                <a:gd name="connsiteY110" fmla="*/ 127590 h 260623"/>
                <a:gd name="connsiteX111" fmla="*/ 227646 w 252565"/>
                <a:gd name="connsiteY111" fmla="*/ 122894 h 260623"/>
                <a:gd name="connsiteX112" fmla="*/ 229437 w 252565"/>
                <a:gd name="connsiteY112" fmla="*/ 118436 h 260623"/>
                <a:gd name="connsiteX113" fmla="*/ 227541 w 252565"/>
                <a:gd name="connsiteY113" fmla="*/ 113740 h 260623"/>
                <a:gd name="connsiteX114" fmla="*/ 226408 w 252565"/>
                <a:gd name="connsiteY114" fmla="*/ 108987 h 260623"/>
                <a:gd name="connsiteX115" fmla="*/ 221627 w 252565"/>
                <a:gd name="connsiteY115" fmla="*/ 110673 h 260623"/>
                <a:gd name="connsiteX116" fmla="*/ 215102 w 252565"/>
                <a:gd name="connsiteY116" fmla="*/ 107797 h 260623"/>
                <a:gd name="connsiteX117" fmla="*/ 211025 w 252565"/>
                <a:gd name="connsiteY117" fmla="*/ 104720 h 260623"/>
                <a:gd name="connsiteX118" fmla="*/ 211396 w 252565"/>
                <a:gd name="connsiteY118" fmla="*/ 99786 h 260623"/>
                <a:gd name="connsiteX119" fmla="*/ 215674 w 252565"/>
                <a:gd name="connsiteY119" fmla="*/ 97519 h 260623"/>
                <a:gd name="connsiteX120" fmla="*/ 214473 w 252565"/>
                <a:gd name="connsiteY120" fmla="*/ 92690 h 260623"/>
                <a:gd name="connsiteX121" fmla="*/ 218607 w 252565"/>
                <a:gd name="connsiteY121" fmla="*/ 89775 h 260623"/>
                <a:gd name="connsiteX122" fmla="*/ 223446 w 252565"/>
                <a:gd name="connsiteY122" fmla="*/ 90785 h 260623"/>
                <a:gd name="connsiteX123" fmla="*/ 228094 w 252565"/>
                <a:gd name="connsiteY123" fmla="*/ 92576 h 260623"/>
                <a:gd name="connsiteX124" fmla="*/ 232971 w 252565"/>
                <a:gd name="connsiteY124" fmla="*/ 93681 h 260623"/>
                <a:gd name="connsiteX125" fmla="*/ 234409 w 252565"/>
                <a:gd name="connsiteY125" fmla="*/ 89061 h 260623"/>
                <a:gd name="connsiteX126" fmla="*/ 235723 w 252565"/>
                <a:gd name="connsiteY126" fmla="*/ 84289 h 260623"/>
                <a:gd name="connsiteX127" fmla="*/ 236866 w 252565"/>
                <a:gd name="connsiteY127" fmla="*/ 78698 h 260623"/>
                <a:gd name="connsiteX128" fmla="*/ 238772 w 252565"/>
                <a:gd name="connsiteY128" fmla="*/ 74088 h 260623"/>
                <a:gd name="connsiteX129" fmla="*/ 242486 w 252565"/>
                <a:gd name="connsiteY129" fmla="*/ 70049 h 260623"/>
                <a:gd name="connsiteX130" fmla="*/ 245706 w 252565"/>
                <a:gd name="connsiteY130" fmla="*/ 66258 h 260623"/>
                <a:gd name="connsiteX131" fmla="*/ 248097 w 252565"/>
                <a:gd name="connsiteY131" fmla="*/ 61334 h 260623"/>
                <a:gd name="connsiteX132" fmla="*/ 248983 w 252565"/>
                <a:gd name="connsiteY132" fmla="*/ 55523 h 260623"/>
                <a:gd name="connsiteX133" fmla="*/ 249696 w 252565"/>
                <a:gd name="connsiteY133" fmla="*/ 50799 h 260623"/>
                <a:gd name="connsiteX134" fmla="*/ 249954 w 252565"/>
                <a:gd name="connsiteY134" fmla="*/ 45989 h 260623"/>
                <a:gd name="connsiteX135" fmla="*/ 252554 w 252565"/>
                <a:gd name="connsiteY135" fmla="*/ 41350 h 260623"/>
                <a:gd name="connsiteX136" fmla="*/ 249935 w 252565"/>
                <a:gd name="connsiteY136" fmla="*/ 37350 h 260623"/>
                <a:gd name="connsiteX137" fmla="*/ 245934 w 252565"/>
                <a:gd name="connsiteY137" fmla="*/ 34092 h 260623"/>
                <a:gd name="connsiteX138" fmla="*/ 243306 w 252565"/>
                <a:gd name="connsiteY138" fmla="*/ 29892 h 260623"/>
                <a:gd name="connsiteX139" fmla="*/ 239505 w 252565"/>
                <a:gd name="connsiteY139" fmla="*/ 27015 h 260623"/>
                <a:gd name="connsiteX140" fmla="*/ 237572 w 252565"/>
                <a:gd name="connsiteY140" fmla="*/ 22481 h 260623"/>
                <a:gd name="connsiteX141" fmla="*/ 237609 w 252565"/>
                <a:gd name="connsiteY141" fmla="*/ 17605 h 260623"/>
                <a:gd name="connsiteX142" fmla="*/ 234914 w 252565"/>
                <a:gd name="connsiteY142" fmla="*/ 12956 h 260623"/>
                <a:gd name="connsiteX143" fmla="*/ 230094 w 252565"/>
                <a:gd name="connsiteY143" fmla="*/ 11728 h 260623"/>
                <a:gd name="connsiteX144" fmla="*/ 225027 w 252565"/>
                <a:gd name="connsiteY144" fmla="*/ 12347 h 260623"/>
                <a:gd name="connsiteX145" fmla="*/ 219884 w 252565"/>
                <a:gd name="connsiteY145" fmla="*/ 13356 h 260623"/>
                <a:gd name="connsiteX146" fmla="*/ 215054 w 252565"/>
                <a:gd name="connsiteY146" fmla="*/ 12766 h 260623"/>
                <a:gd name="connsiteX147" fmla="*/ 210168 w 252565"/>
                <a:gd name="connsiteY147" fmla="*/ 12394 h 260623"/>
                <a:gd name="connsiteX148" fmla="*/ 205215 w 252565"/>
                <a:gd name="connsiteY148" fmla="*/ 12385 h 260623"/>
                <a:gd name="connsiteX149" fmla="*/ 200548 w 252565"/>
                <a:gd name="connsiteY149" fmla="*/ 10985 h 260623"/>
                <a:gd name="connsiteX150" fmla="*/ 195794 w 252565"/>
                <a:gd name="connsiteY150" fmla="*/ 9946 h 260623"/>
                <a:gd name="connsiteX151" fmla="*/ 190813 w 252565"/>
                <a:gd name="connsiteY151" fmla="*/ 10070 h 260623"/>
                <a:gd name="connsiteX152" fmla="*/ 185813 w 252565"/>
                <a:gd name="connsiteY152" fmla="*/ 10261 h 260623"/>
                <a:gd name="connsiteX153" fmla="*/ 180707 w 252565"/>
                <a:gd name="connsiteY153" fmla="*/ 10927 h 260623"/>
                <a:gd name="connsiteX154" fmla="*/ 175392 w 252565"/>
                <a:gd name="connsiteY154" fmla="*/ 12604 h 260623"/>
                <a:gd name="connsiteX155" fmla="*/ 170096 w 252565"/>
                <a:gd name="connsiteY155" fmla="*/ 14118 h 260623"/>
                <a:gd name="connsiteX156" fmla="*/ 164886 w 252565"/>
                <a:gd name="connsiteY156" fmla="*/ 15214 h 260623"/>
                <a:gd name="connsiteX157" fmla="*/ 160562 w 252565"/>
                <a:gd name="connsiteY157" fmla="*/ 18300 h 260623"/>
                <a:gd name="connsiteX158" fmla="*/ 156285 w 252565"/>
                <a:gd name="connsiteY158" fmla="*/ 20519 h 260623"/>
                <a:gd name="connsiteX159" fmla="*/ 153275 w 252565"/>
                <a:gd name="connsiteY159" fmla="*/ 24872 h 260623"/>
                <a:gd name="connsiteX160" fmla="*/ 151513 w 252565"/>
                <a:gd name="connsiteY160" fmla="*/ 29806 h 260623"/>
                <a:gd name="connsiteX161" fmla="*/ 147265 w 252565"/>
                <a:gd name="connsiteY161" fmla="*/ 33416 h 260623"/>
                <a:gd name="connsiteX162" fmla="*/ 142312 w 252565"/>
                <a:gd name="connsiteY162" fmla="*/ 34721 h 260623"/>
                <a:gd name="connsiteX163" fmla="*/ 137607 w 252565"/>
                <a:gd name="connsiteY163" fmla="*/ 37512 h 260623"/>
                <a:gd name="connsiteX164" fmla="*/ 133292 w 252565"/>
                <a:gd name="connsiteY164" fmla="*/ 40150 h 260623"/>
                <a:gd name="connsiteX165" fmla="*/ 128986 w 252565"/>
                <a:gd name="connsiteY165" fmla="*/ 42484 h 260623"/>
                <a:gd name="connsiteX166" fmla="*/ 124167 w 252565"/>
                <a:gd name="connsiteY166" fmla="*/ 42608 h 260623"/>
                <a:gd name="connsiteX167" fmla="*/ 121262 w 252565"/>
                <a:gd name="connsiteY167" fmla="*/ 47456 h 260623"/>
                <a:gd name="connsiteX168" fmla="*/ 117223 w 252565"/>
                <a:gd name="connsiteY168" fmla="*/ 44465 h 260623"/>
                <a:gd name="connsiteX169" fmla="*/ 114708 w 252565"/>
                <a:gd name="connsiteY169" fmla="*/ 40407 h 260623"/>
                <a:gd name="connsiteX170" fmla="*/ 110584 w 252565"/>
                <a:gd name="connsiteY170" fmla="*/ 37997 h 260623"/>
                <a:gd name="connsiteX171" fmla="*/ 109070 w 252565"/>
                <a:gd name="connsiteY171" fmla="*/ 43513 h 260623"/>
                <a:gd name="connsiteX172" fmla="*/ 106155 w 252565"/>
                <a:gd name="connsiteY172" fmla="*/ 49399 h 260623"/>
                <a:gd name="connsiteX173" fmla="*/ 103793 w 252565"/>
                <a:gd name="connsiteY173" fmla="*/ 53723 h 260623"/>
                <a:gd name="connsiteX174" fmla="*/ 101316 w 252565"/>
                <a:gd name="connsiteY174" fmla="*/ 59219 h 260623"/>
                <a:gd name="connsiteX175" fmla="*/ 99182 w 252565"/>
                <a:gd name="connsiteY175" fmla="*/ 65287 h 260623"/>
                <a:gd name="connsiteX176" fmla="*/ 97639 w 252565"/>
                <a:gd name="connsiteY176" fmla="*/ 69801 h 260623"/>
                <a:gd name="connsiteX177" fmla="*/ 95582 w 252565"/>
                <a:gd name="connsiteY177" fmla="*/ 75374 h 260623"/>
                <a:gd name="connsiteX178" fmla="*/ 93344 w 252565"/>
                <a:gd name="connsiteY178" fmla="*/ 79831 h 260623"/>
                <a:gd name="connsiteX179" fmla="*/ 91163 w 252565"/>
                <a:gd name="connsiteY179" fmla="*/ 84470 h 260623"/>
                <a:gd name="connsiteX180" fmla="*/ 88286 w 252565"/>
                <a:gd name="connsiteY180" fmla="*/ 88994 h 260623"/>
                <a:gd name="connsiteX181" fmla="*/ 84400 w 252565"/>
                <a:gd name="connsiteY181" fmla="*/ 94500 h 260623"/>
                <a:gd name="connsiteX182" fmla="*/ 81476 w 252565"/>
                <a:gd name="connsiteY182" fmla="*/ 98357 h 260623"/>
                <a:gd name="connsiteX183" fmla="*/ 77190 w 252565"/>
                <a:gd name="connsiteY183" fmla="*/ 103653 h 260623"/>
                <a:gd name="connsiteX184" fmla="*/ 73351 w 252565"/>
                <a:gd name="connsiteY184" fmla="*/ 107406 h 260623"/>
                <a:gd name="connsiteX185" fmla="*/ 69236 w 252565"/>
                <a:gd name="connsiteY185" fmla="*/ 110835 h 260623"/>
                <a:gd name="connsiteX186" fmla="*/ 64893 w 252565"/>
                <a:gd name="connsiteY186" fmla="*/ 114197 h 260623"/>
                <a:gd name="connsiteX187" fmla="*/ 60511 w 252565"/>
                <a:gd name="connsiteY187" fmla="*/ 117550 h 260623"/>
                <a:gd name="connsiteX188" fmla="*/ 56549 w 252565"/>
                <a:gd name="connsiteY188" fmla="*/ 120656 h 260623"/>
                <a:gd name="connsiteX189" fmla="*/ 51805 w 252565"/>
                <a:gd name="connsiteY189" fmla="*/ 119893 h 260623"/>
                <a:gd name="connsiteX190" fmla="*/ 49243 w 252565"/>
                <a:gd name="connsiteY190" fmla="*/ 124304 h 260623"/>
                <a:gd name="connsiteX191" fmla="*/ 49871 w 252565"/>
                <a:gd name="connsiteY191" fmla="*/ 129752 h 260623"/>
                <a:gd name="connsiteX192" fmla="*/ 49434 w 252565"/>
                <a:gd name="connsiteY192" fmla="*/ 134552 h 260623"/>
                <a:gd name="connsiteX193" fmla="*/ 44690 w 252565"/>
                <a:gd name="connsiteY193" fmla="*/ 132705 h 260623"/>
                <a:gd name="connsiteX194" fmla="*/ 39661 w 252565"/>
                <a:gd name="connsiteY194" fmla="*/ 133381 h 260623"/>
                <a:gd name="connsiteX195" fmla="*/ 37146 w 252565"/>
                <a:gd name="connsiteY195" fmla="*/ 138286 h 260623"/>
                <a:gd name="connsiteX196" fmla="*/ 32498 w 252565"/>
                <a:gd name="connsiteY196" fmla="*/ 139372 h 260623"/>
                <a:gd name="connsiteX197" fmla="*/ 27507 w 252565"/>
                <a:gd name="connsiteY197" fmla="*/ 140372 h 260623"/>
                <a:gd name="connsiteX198" fmla="*/ 26812 w 252565"/>
                <a:gd name="connsiteY198" fmla="*/ 145782 h 260623"/>
                <a:gd name="connsiteX199" fmla="*/ 24021 w 252565"/>
                <a:gd name="connsiteY199" fmla="*/ 151678 h 260623"/>
                <a:gd name="connsiteX200" fmla="*/ 18258 w 252565"/>
                <a:gd name="connsiteY200" fmla="*/ 150973 h 260623"/>
                <a:gd name="connsiteX201" fmla="*/ 12953 w 252565"/>
                <a:gd name="connsiteY201" fmla="*/ 152183 h 260623"/>
                <a:gd name="connsiteX202" fmla="*/ 8400 w 252565"/>
                <a:gd name="connsiteY202" fmla="*/ 155460 h 260623"/>
                <a:gd name="connsiteX203" fmla="*/ 10962 w 252565"/>
                <a:gd name="connsiteY203" fmla="*/ 159594 h 260623"/>
                <a:gd name="connsiteX204" fmla="*/ 13439 w 252565"/>
                <a:gd name="connsiteY204" fmla="*/ 164413 h 260623"/>
                <a:gd name="connsiteX205" fmla="*/ 18096 w 252565"/>
                <a:gd name="connsiteY205" fmla="*/ 166242 h 260623"/>
                <a:gd name="connsiteX206" fmla="*/ 22363 w 252565"/>
                <a:gd name="connsiteY206" fmla="*/ 169747 h 260623"/>
                <a:gd name="connsiteX207" fmla="*/ 26059 w 252565"/>
                <a:gd name="connsiteY207" fmla="*/ 172986 h 260623"/>
                <a:gd name="connsiteX208" fmla="*/ 30955 w 252565"/>
                <a:gd name="connsiteY208" fmla="*/ 174272 h 260623"/>
                <a:gd name="connsiteX209" fmla="*/ 34089 w 252565"/>
                <a:gd name="connsiteY209" fmla="*/ 170338 h 260623"/>
                <a:gd name="connsiteX210" fmla="*/ 38966 w 252565"/>
                <a:gd name="connsiteY210" fmla="*/ 171367 h 260623"/>
                <a:gd name="connsiteX211" fmla="*/ 42242 w 252565"/>
                <a:gd name="connsiteY211" fmla="*/ 175500 h 260623"/>
                <a:gd name="connsiteX212" fmla="*/ 46700 w 252565"/>
                <a:gd name="connsiteY212" fmla="*/ 177777 h 260623"/>
                <a:gd name="connsiteX213" fmla="*/ 50957 w 252565"/>
                <a:gd name="connsiteY213" fmla="*/ 180406 h 260623"/>
                <a:gd name="connsiteX214" fmla="*/ 56168 w 252565"/>
                <a:gd name="connsiteY214" fmla="*/ 181263 h 260623"/>
                <a:gd name="connsiteX215" fmla="*/ 60121 w 252565"/>
                <a:gd name="connsiteY215" fmla="*/ 183930 h 260623"/>
                <a:gd name="connsiteX216" fmla="*/ 59959 w 252565"/>
                <a:gd name="connsiteY216" fmla="*/ 178929 h 260623"/>
                <a:gd name="connsiteX217" fmla="*/ 62644 w 252565"/>
                <a:gd name="connsiteY217" fmla="*/ 174824 h 260623"/>
                <a:gd name="connsiteX218" fmla="*/ 67607 w 252565"/>
                <a:gd name="connsiteY218" fmla="*/ 173986 h 260623"/>
                <a:gd name="connsiteX219" fmla="*/ 69455 w 252565"/>
                <a:gd name="connsiteY219" fmla="*/ 179539 h 260623"/>
                <a:gd name="connsiteX220" fmla="*/ 74484 w 252565"/>
                <a:gd name="connsiteY220" fmla="*/ 181111 h 260623"/>
                <a:gd name="connsiteX221" fmla="*/ 79018 w 252565"/>
                <a:gd name="connsiteY221" fmla="*/ 178777 h 260623"/>
                <a:gd name="connsiteX222" fmla="*/ 82552 w 252565"/>
                <a:gd name="connsiteY222" fmla="*/ 175272 h 260623"/>
                <a:gd name="connsiteX223" fmla="*/ 85476 w 252565"/>
                <a:gd name="connsiteY223" fmla="*/ 179882 h 260623"/>
                <a:gd name="connsiteX224" fmla="*/ 81561 w 252565"/>
                <a:gd name="connsiteY224" fmla="*/ 183301 h 260623"/>
                <a:gd name="connsiteX225" fmla="*/ 86686 w 252565"/>
                <a:gd name="connsiteY225" fmla="*/ 184873 h 260623"/>
                <a:gd name="connsiteX226" fmla="*/ 92077 w 252565"/>
                <a:gd name="connsiteY226" fmla="*/ 185740 h 260623"/>
                <a:gd name="connsiteX227" fmla="*/ 96020 w 252565"/>
                <a:gd name="connsiteY227" fmla="*/ 182797 h 260623"/>
                <a:gd name="connsiteX228" fmla="*/ 99868 w 252565"/>
                <a:gd name="connsiteY228" fmla="*/ 186559 h 260623"/>
                <a:gd name="connsiteX229" fmla="*/ 99364 w 252565"/>
                <a:gd name="connsiteY229" fmla="*/ 191693 h 260623"/>
                <a:gd name="connsiteX230" fmla="*/ 100049 w 252565"/>
                <a:gd name="connsiteY230" fmla="*/ 197275 h 260623"/>
                <a:gd name="connsiteX231" fmla="*/ 104717 w 252565"/>
                <a:gd name="connsiteY231" fmla="*/ 198408 h 260623"/>
                <a:gd name="connsiteX232" fmla="*/ 104183 w 252565"/>
                <a:gd name="connsiteY232" fmla="*/ 203171 h 260623"/>
                <a:gd name="connsiteX233" fmla="*/ 109146 w 252565"/>
                <a:gd name="connsiteY233" fmla="*/ 204399 h 260623"/>
                <a:gd name="connsiteX234" fmla="*/ 113956 w 252565"/>
                <a:gd name="connsiteY234" fmla="*/ 204952 h 260623"/>
                <a:gd name="connsiteX235" fmla="*/ 119423 w 252565"/>
                <a:gd name="connsiteY235" fmla="*/ 202932 h 260623"/>
                <a:gd name="connsiteX236" fmla="*/ 122833 w 252565"/>
                <a:gd name="connsiteY236" fmla="*/ 207038 h 260623"/>
                <a:gd name="connsiteX237" fmla="*/ 123224 w 252565"/>
                <a:gd name="connsiteY237" fmla="*/ 211867 h 260623"/>
                <a:gd name="connsiteX238" fmla="*/ 127643 w 252565"/>
                <a:gd name="connsiteY238" fmla="*/ 215534 h 260623"/>
                <a:gd name="connsiteX239" fmla="*/ 132587 w 252565"/>
                <a:gd name="connsiteY239" fmla="*/ 217020 h 260623"/>
                <a:gd name="connsiteX240" fmla="*/ 136102 w 252565"/>
                <a:gd name="connsiteY240" fmla="*/ 220620 h 260623"/>
                <a:gd name="connsiteX241" fmla="*/ 135226 w 252565"/>
                <a:gd name="connsiteY241" fmla="*/ 225421 h 260623"/>
                <a:gd name="connsiteX242" fmla="*/ 132206 w 252565"/>
                <a:gd name="connsiteY242" fmla="*/ 229431 h 260623"/>
                <a:gd name="connsiteX243" fmla="*/ 129606 w 252565"/>
                <a:gd name="connsiteY243" fmla="*/ 234432 h 260623"/>
                <a:gd name="connsiteX244" fmla="*/ 126129 w 252565"/>
                <a:gd name="connsiteY244" fmla="*/ 237841 h 260623"/>
                <a:gd name="connsiteX245" fmla="*/ 125110 w 252565"/>
                <a:gd name="connsiteY245" fmla="*/ 242661 h 260623"/>
                <a:gd name="connsiteX246" fmla="*/ 120052 w 252565"/>
                <a:gd name="connsiteY246" fmla="*/ 245462 h 260623"/>
                <a:gd name="connsiteX247" fmla="*/ 120861 w 252565"/>
                <a:gd name="connsiteY247" fmla="*/ 250634 h 260623"/>
                <a:gd name="connsiteX248" fmla="*/ 120509 w 252565"/>
                <a:gd name="connsiteY248" fmla="*/ 255815 h 260623"/>
                <a:gd name="connsiteX249" fmla="*/ 125577 w 252565"/>
                <a:gd name="connsiteY249" fmla="*/ 255368 h 260623"/>
                <a:gd name="connsiteX250" fmla="*/ 129558 w 252565"/>
                <a:gd name="connsiteY250" fmla="*/ 258054 h 26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52565" h="260623">
                  <a:moveTo>
                    <a:pt x="124376" y="15318"/>
                  </a:moveTo>
                  <a:lnTo>
                    <a:pt x="129682" y="13852"/>
                  </a:lnTo>
                  <a:lnTo>
                    <a:pt x="133540" y="10356"/>
                  </a:lnTo>
                  <a:lnTo>
                    <a:pt x="138311" y="9518"/>
                  </a:lnTo>
                  <a:lnTo>
                    <a:pt x="132691" y="9032"/>
                  </a:lnTo>
                  <a:lnTo>
                    <a:pt x="128215" y="11842"/>
                  </a:lnTo>
                  <a:lnTo>
                    <a:pt x="123738" y="14804"/>
                  </a:lnTo>
                  <a:close/>
                  <a:moveTo>
                    <a:pt x="111861" y="34445"/>
                  </a:moveTo>
                  <a:lnTo>
                    <a:pt x="116461" y="32825"/>
                  </a:lnTo>
                  <a:lnTo>
                    <a:pt x="121423" y="29587"/>
                  </a:lnTo>
                  <a:lnTo>
                    <a:pt x="123986" y="25034"/>
                  </a:lnTo>
                  <a:lnTo>
                    <a:pt x="124700" y="19738"/>
                  </a:lnTo>
                  <a:lnTo>
                    <a:pt x="119842" y="19748"/>
                  </a:lnTo>
                  <a:lnTo>
                    <a:pt x="116423" y="23348"/>
                  </a:lnTo>
                  <a:lnTo>
                    <a:pt x="112918" y="28253"/>
                  </a:lnTo>
                  <a:lnTo>
                    <a:pt x="111670" y="33835"/>
                  </a:lnTo>
                  <a:close/>
                  <a:moveTo>
                    <a:pt x="144417" y="5746"/>
                  </a:moveTo>
                  <a:lnTo>
                    <a:pt x="149475" y="4460"/>
                  </a:lnTo>
                  <a:lnTo>
                    <a:pt x="154609" y="3993"/>
                  </a:lnTo>
                  <a:lnTo>
                    <a:pt x="160514" y="3555"/>
                  </a:lnTo>
                  <a:lnTo>
                    <a:pt x="165238" y="1879"/>
                  </a:lnTo>
                  <a:lnTo>
                    <a:pt x="160533" y="669"/>
                  </a:lnTo>
                  <a:lnTo>
                    <a:pt x="155485" y="1002"/>
                  </a:lnTo>
                  <a:lnTo>
                    <a:pt x="150484" y="1183"/>
                  </a:lnTo>
                  <a:lnTo>
                    <a:pt x="145284" y="2231"/>
                  </a:lnTo>
                  <a:close/>
                  <a:moveTo>
                    <a:pt x="27297" y="191617"/>
                  </a:moveTo>
                  <a:lnTo>
                    <a:pt x="32270" y="191074"/>
                  </a:lnTo>
                  <a:lnTo>
                    <a:pt x="37165" y="190054"/>
                  </a:lnTo>
                  <a:lnTo>
                    <a:pt x="42138" y="188150"/>
                  </a:lnTo>
                  <a:lnTo>
                    <a:pt x="46423" y="185416"/>
                  </a:lnTo>
                  <a:lnTo>
                    <a:pt x="49100" y="181168"/>
                  </a:lnTo>
                  <a:lnTo>
                    <a:pt x="44137" y="179663"/>
                  </a:lnTo>
                  <a:lnTo>
                    <a:pt x="39518" y="178053"/>
                  </a:lnTo>
                  <a:lnTo>
                    <a:pt x="36270" y="174053"/>
                  </a:lnTo>
                  <a:lnTo>
                    <a:pt x="32374" y="177263"/>
                  </a:lnTo>
                  <a:lnTo>
                    <a:pt x="27355" y="178587"/>
                  </a:lnTo>
                  <a:lnTo>
                    <a:pt x="22449" y="177406"/>
                  </a:lnTo>
                  <a:lnTo>
                    <a:pt x="19334" y="173729"/>
                  </a:lnTo>
                  <a:lnTo>
                    <a:pt x="14753" y="171004"/>
                  </a:lnTo>
                  <a:lnTo>
                    <a:pt x="10905" y="167890"/>
                  </a:lnTo>
                  <a:lnTo>
                    <a:pt x="5609" y="168214"/>
                  </a:lnTo>
                  <a:lnTo>
                    <a:pt x="1227" y="170700"/>
                  </a:lnTo>
                  <a:lnTo>
                    <a:pt x="-11" y="175405"/>
                  </a:lnTo>
                  <a:lnTo>
                    <a:pt x="1523" y="180034"/>
                  </a:lnTo>
                  <a:lnTo>
                    <a:pt x="5714" y="182635"/>
                  </a:lnTo>
                  <a:lnTo>
                    <a:pt x="8143" y="178358"/>
                  </a:lnTo>
                  <a:lnTo>
                    <a:pt x="12915" y="178653"/>
                  </a:lnTo>
                  <a:lnTo>
                    <a:pt x="17372" y="181949"/>
                  </a:lnTo>
                  <a:lnTo>
                    <a:pt x="21354" y="184568"/>
                  </a:lnTo>
                  <a:lnTo>
                    <a:pt x="22106" y="189636"/>
                  </a:lnTo>
                  <a:lnTo>
                    <a:pt x="27145" y="189578"/>
                  </a:lnTo>
                  <a:close/>
                  <a:moveTo>
                    <a:pt x="198138" y="7070"/>
                  </a:moveTo>
                  <a:lnTo>
                    <a:pt x="202977" y="5089"/>
                  </a:lnTo>
                  <a:lnTo>
                    <a:pt x="207806" y="4327"/>
                  </a:lnTo>
                  <a:lnTo>
                    <a:pt x="202281" y="2441"/>
                  </a:lnTo>
                  <a:lnTo>
                    <a:pt x="198090" y="5184"/>
                  </a:lnTo>
                  <a:close/>
                  <a:moveTo>
                    <a:pt x="172049" y="3927"/>
                  </a:moveTo>
                  <a:lnTo>
                    <a:pt x="177259" y="3698"/>
                  </a:lnTo>
                  <a:lnTo>
                    <a:pt x="182165" y="3955"/>
                  </a:lnTo>
                  <a:lnTo>
                    <a:pt x="187336" y="4288"/>
                  </a:lnTo>
                  <a:lnTo>
                    <a:pt x="182517" y="2221"/>
                  </a:lnTo>
                  <a:lnTo>
                    <a:pt x="176526" y="1288"/>
                  </a:lnTo>
                  <a:lnTo>
                    <a:pt x="171858" y="-131"/>
                  </a:lnTo>
                  <a:close/>
                  <a:moveTo>
                    <a:pt x="131968" y="259749"/>
                  </a:moveTo>
                  <a:lnTo>
                    <a:pt x="136682" y="260492"/>
                  </a:lnTo>
                  <a:lnTo>
                    <a:pt x="137968" y="255577"/>
                  </a:lnTo>
                  <a:lnTo>
                    <a:pt x="141855" y="252005"/>
                  </a:lnTo>
                  <a:lnTo>
                    <a:pt x="145541" y="247986"/>
                  </a:lnTo>
                  <a:lnTo>
                    <a:pt x="142817" y="243718"/>
                  </a:lnTo>
                  <a:lnTo>
                    <a:pt x="142436" y="238965"/>
                  </a:lnTo>
                  <a:lnTo>
                    <a:pt x="137282" y="238508"/>
                  </a:lnTo>
                  <a:lnTo>
                    <a:pt x="136302" y="233765"/>
                  </a:lnTo>
                  <a:lnTo>
                    <a:pt x="141016" y="233117"/>
                  </a:lnTo>
                  <a:lnTo>
                    <a:pt x="144388" y="229498"/>
                  </a:lnTo>
                  <a:lnTo>
                    <a:pt x="148827" y="226935"/>
                  </a:lnTo>
                  <a:lnTo>
                    <a:pt x="154446" y="225040"/>
                  </a:lnTo>
                  <a:lnTo>
                    <a:pt x="150798" y="220782"/>
                  </a:lnTo>
                  <a:lnTo>
                    <a:pt x="151894" y="215839"/>
                  </a:lnTo>
                  <a:lnTo>
                    <a:pt x="155523" y="212753"/>
                  </a:lnTo>
                  <a:lnTo>
                    <a:pt x="158361" y="208905"/>
                  </a:lnTo>
                  <a:lnTo>
                    <a:pt x="162628" y="206076"/>
                  </a:lnTo>
                  <a:lnTo>
                    <a:pt x="162857" y="200713"/>
                  </a:lnTo>
                  <a:lnTo>
                    <a:pt x="164896" y="195322"/>
                  </a:lnTo>
                  <a:lnTo>
                    <a:pt x="164820" y="190388"/>
                  </a:lnTo>
                  <a:lnTo>
                    <a:pt x="162943" y="185930"/>
                  </a:lnTo>
                  <a:lnTo>
                    <a:pt x="160143" y="181492"/>
                  </a:lnTo>
                  <a:lnTo>
                    <a:pt x="162409" y="177148"/>
                  </a:lnTo>
                  <a:lnTo>
                    <a:pt x="158304" y="174434"/>
                  </a:lnTo>
                  <a:lnTo>
                    <a:pt x="158961" y="169538"/>
                  </a:lnTo>
                  <a:lnTo>
                    <a:pt x="155028" y="166652"/>
                  </a:lnTo>
                  <a:lnTo>
                    <a:pt x="156961" y="162080"/>
                  </a:lnTo>
                  <a:lnTo>
                    <a:pt x="160171" y="158527"/>
                  </a:lnTo>
                  <a:lnTo>
                    <a:pt x="165067" y="158146"/>
                  </a:lnTo>
                  <a:lnTo>
                    <a:pt x="167315" y="153526"/>
                  </a:lnTo>
                  <a:lnTo>
                    <a:pt x="171411" y="156888"/>
                  </a:lnTo>
                  <a:lnTo>
                    <a:pt x="176307" y="158432"/>
                  </a:lnTo>
                  <a:lnTo>
                    <a:pt x="179850" y="161813"/>
                  </a:lnTo>
                  <a:lnTo>
                    <a:pt x="185250" y="160622"/>
                  </a:lnTo>
                  <a:lnTo>
                    <a:pt x="190813" y="160060"/>
                  </a:lnTo>
                  <a:lnTo>
                    <a:pt x="196081" y="159384"/>
                  </a:lnTo>
                  <a:lnTo>
                    <a:pt x="200786" y="160680"/>
                  </a:lnTo>
                  <a:lnTo>
                    <a:pt x="205243" y="158413"/>
                  </a:lnTo>
                  <a:lnTo>
                    <a:pt x="208596" y="155022"/>
                  </a:lnTo>
                  <a:lnTo>
                    <a:pt x="206815" y="150354"/>
                  </a:lnTo>
                  <a:lnTo>
                    <a:pt x="203177" y="146668"/>
                  </a:lnTo>
                  <a:lnTo>
                    <a:pt x="205986" y="142077"/>
                  </a:lnTo>
                  <a:lnTo>
                    <a:pt x="211168" y="140553"/>
                  </a:lnTo>
                  <a:lnTo>
                    <a:pt x="215197" y="137372"/>
                  </a:lnTo>
                  <a:lnTo>
                    <a:pt x="219769" y="134895"/>
                  </a:lnTo>
                  <a:lnTo>
                    <a:pt x="224170" y="132495"/>
                  </a:lnTo>
                  <a:lnTo>
                    <a:pt x="225275" y="127590"/>
                  </a:lnTo>
                  <a:lnTo>
                    <a:pt x="227646" y="122894"/>
                  </a:lnTo>
                  <a:lnTo>
                    <a:pt x="229437" y="118436"/>
                  </a:lnTo>
                  <a:lnTo>
                    <a:pt x="227541" y="113740"/>
                  </a:lnTo>
                  <a:lnTo>
                    <a:pt x="226408" y="108987"/>
                  </a:lnTo>
                  <a:lnTo>
                    <a:pt x="221627" y="110673"/>
                  </a:lnTo>
                  <a:lnTo>
                    <a:pt x="215102" y="107797"/>
                  </a:lnTo>
                  <a:lnTo>
                    <a:pt x="211025" y="104720"/>
                  </a:lnTo>
                  <a:lnTo>
                    <a:pt x="211396" y="99786"/>
                  </a:lnTo>
                  <a:lnTo>
                    <a:pt x="215674" y="97519"/>
                  </a:lnTo>
                  <a:lnTo>
                    <a:pt x="214473" y="92690"/>
                  </a:lnTo>
                  <a:lnTo>
                    <a:pt x="218607" y="89775"/>
                  </a:lnTo>
                  <a:lnTo>
                    <a:pt x="223446" y="90785"/>
                  </a:lnTo>
                  <a:lnTo>
                    <a:pt x="228094" y="92576"/>
                  </a:lnTo>
                  <a:lnTo>
                    <a:pt x="232971" y="93681"/>
                  </a:lnTo>
                  <a:lnTo>
                    <a:pt x="234409" y="89061"/>
                  </a:lnTo>
                  <a:lnTo>
                    <a:pt x="235723" y="84289"/>
                  </a:lnTo>
                  <a:lnTo>
                    <a:pt x="236866" y="78698"/>
                  </a:lnTo>
                  <a:lnTo>
                    <a:pt x="238772" y="74088"/>
                  </a:lnTo>
                  <a:lnTo>
                    <a:pt x="242486" y="70049"/>
                  </a:lnTo>
                  <a:lnTo>
                    <a:pt x="245706" y="66258"/>
                  </a:lnTo>
                  <a:lnTo>
                    <a:pt x="248097" y="61334"/>
                  </a:lnTo>
                  <a:lnTo>
                    <a:pt x="248983" y="55523"/>
                  </a:lnTo>
                  <a:lnTo>
                    <a:pt x="249696" y="50799"/>
                  </a:lnTo>
                  <a:lnTo>
                    <a:pt x="249954" y="45989"/>
                  </a:lnTo>
                  <a:lnTo>
                    <a:pt x="252554" y="41350"/>
                  </a:lnTo>
                  <a:lnTo>
                    <a:pt x="249935" y="37350"/>
                  </a:lnTo>
                  <a:lnTo>
                    <a:pt x="245934" y="34092"/>
                  </a:lnTo>
                  <a:lnTo>
                    <a:pt x="243306" y="29892"/>
                  </a:lnTo>
                  <a:lnTo>
                    <a:pt x="239505" y="27015"/>
                  </a:lnTo>
                  <a:lnTo>
                    <a:pt x="237572" y="22481"/>
                  </a:lnTo>
                  <a:lnTo>
                    <a:pt x="237609" y="17605"/>
                  </a:lnTo>
                  <a:lnTo>
                    <a:pt x="234914" y="12956"/>
                  </a:lnTo>
                  <a:lnTo>
                    <a:pt x="230094" y="11728"/>
                  </a:lnTo>
                  <a:lnTo>
                    <a:pt x="225027" y="12347"/>
                  </a:lnTo>
                  <a:lnTo>
                    <a:pt x="219884" y="13356"/>
                  </a:lnTo>
                  <a:lnTo>
                    <a:pt x="215054" y="12766"/>
                  </a:lnTo>
                  <a:lnTo>
                    <a:pt x="210168" y="12394"/>
                  </a:lnTo>
                  <a:lnTo>
                    <a:pt x="205215" y="12385"/>
                  </a:lnTo>
                  <a:lnTo>
                    <a:pt x="200548" y="10985"/>
                  </a:lnTo>
                  <a:lnTo>
                    <a:pt x="195794" y="9946"/>
                  </a:lnTo>
                  <a:lnTo>
                    <a:pt x="190813" y="10070"/>
                  </a:lnTo>
                  <a:lnTo>
                    <a:pt x="185813" y="10261"/>
                  </a:lnTo>
                  <a:lnTo>
                    <a:pt x="180707" y="10927"/>
                  </a:lnTo>
                  <a:lnTo>
                    <a:pt x="175392" y="12604"/>
                  </a:lnTo>
                  <a:lnTo>
                    <a:pt x="170096" y="14118"/>
                  </a:lnTo>
                  <a:lnTo>
                    <a:pt x="164886" y="15214"/>
                  </a:lnTo>
                  <a:lnTo>
                    <a:pt x="160562" y="18300"/>
                  </a:lnTo>
                  <a:lnTo>
                    <a:pt x="156285" y="20519"/>
                  </a:lnTo>
                  <a:lnTo>
                    <a:pt x="153275" y="24872"/>
                  </a:lnTo>
                  <a:lnTo>
                    <a:pt x="151513" y="29806"/>
                  </a:lnTo>
                  <a:lnTo>
                    <a:pt x="147265" y="33416"/>
                  </a:lnTo>
                  <a:lnTo>
                    <a:pt x="142312" y="34721"/>
                  </a:lnTo>
                  <a:lnTo>
                    <a:pt x="137607" y="37512"/>
                  </a:lnTo>
                  <a:lnTo>
                    <a:pt x="133292" y="40150"/>
                  </a:lnTo>
                  <a:lnTo>
                    <a:pt x="128986" y="42484"/>
                  </a:lnTo>
                  <a:lnTo>
                    <a:pt x="124167" y="42608"/>
                  </a:lnTo>
                  <a:lnTo>
                    <a:pt x="121262" y="47456"/>
                  </a:lnTo>
                  <a:lnTo>
                    <a:pt x="117223" y="44465"/>
                  </a:lnTo>
                  <a:lnTo>
                    <a:pt x="114708" y="40407"/>
                  </a:lnTo>
                  <a:lnTo>
                    <a:pt x="110584" y="37997"/>
                  </a:lnTo>
                  <a:lnTo>
                    <a:pt x="109070" y="43513"/>
                  </a:lnTo>
                  <a:lnTo>
                    <a:pt x="106155" y="49399"/>
                  </a:lnTo>
                  <a:lnTo>
                    <a:pt x="103793" y="53723"/>
                  </a:lnTo>
                  <a:lnTo>
                    <a:pt x="101316" y="59219"/>
                  </a:lnTo>
                  <a:lnTo>
                    <a:pt x="99182" y="65287"/>
                  </a:lnTo>
                  <a:lnTo>
                    <a:pt x="97639" y="69801"/>
                  </a:lnTo>
                  <a:lnTo>
                    <a:pt x="95582" y="75374"/>
                  </a:lnTo>
                  <a:lnTo>
                    <a:pt x="93344" y="79831"/>
                  </a:lnTo>
                  <a:lnTo>
                    <a:pt x="91163" y="84470"/>
                  </a:lnTo>
                  <a:lnTo>
                    <a:pt x="88286" y="88994"/>
                  </a:lnTo>
                  <a:lnTo>
                    <a:pt x="84400" y="94500"/>
                  </a:lnTo>
                  <a:lnTo>
                    <a:pt x="81476" y="98357"/>
                  </a:lnTo>
                  <a:lnTo>
                    <a:pt x="77190" y="103653"/>
                  </a:lnTo>
                  <a:lnTo>
                    <a:pt x="73351" y="107406"/>
                  </a:lnTo>
                  <a:lnTo>
                    <a:pt x="69236" y="110835"/>
                  </a:lnTo>
                  <a:lnTo>
                    <a:pt x="64893" y="114197"/>
                  </a:lnTo>
                  <a:lnTo>
                    <a:pt x="60511" y="117550"/>
                  </a:lnTo>
                  <a:lnTo>
                    <a:pt x="56549" y="120656"/>
                  </a:lnTo>
                  <a:lnTo>
                    <a:pt x="51805" y="119893"/>
                  </a:lnTo>
                  <a:lnTo>
                    <a:pt x="49243" y="124304"/>
                  </a:lnTo>
                  <a:lnTo>
                    <a:pt x="49871" y="129752"/>
                  </a:lnTo>
                  <a:lnTo>
                    <a:pt x="49434" y="134552"/>
                  </a:lnTo>
                  <a:lnTo>
                    <a:pt x="44690" y="132705"/>
                  </a:lnTo>
                  <a:lnTo>
                    <a:pt x="39661" y="133381"/>
                  </a:lnTo>
                  <a:lnTo>
                    <a:pt x="37146" y="138286"/>
                  </a:lnTo>
                  <a:lnTo>
                    <a:pt x="32498" y="139372"/>
                  </a:lnTo>
                  <a:lnTo>
                    <a:pt x="27507" y="140372"/>
                  </a:lnTo>
                  <a:lnTo>
                    <a:pt x="26812" y="145782"/>
                  </a:lnTo>
                  <a:lnTo>
                    <a:pt x="24021" y="151678"/>
                  </a:lnTo>
                  <a:lnTo>
                    <a:pt x="18258" y="150973"/>
                  </a:lnTo>
                  <a:lnTo>
                    <a:pt x="12953" y="152183"/>
                  </a:lnTo>
                  <a:lnTo>
                    <a:pt x="8400" y="155460"/>
                  </a:lnTo>
                  <a:lnTo>
                    <a:pt x="10962" y="159594"/>
                  </a:lnTo>
                  <a:lnTo>
                    <a:pt x="13439" y="164413"/>
                  </a:lnTo>
                  <a:lnTo>
                    <a:pt x="18096" y="166242"/>
                  </a:lnTo>
                  <a:lnTo>
                    <a:pt x="22363" y="169747"/>
                  </a:lnTo>
                  <a:lnTo>
                    <a:pt x="26059" y="172986"/>
                  </a:lnTo>
                  <a:lnTo>
                    <a:pt x="30955" y="174272"/>
                  </a:lnTo>
                  <a:lnTo>
                    <a:pt x="34089" y="170338"/>
                  </a:lnTo>
                  <a:lnTo>
                    <a:pt x="38966" y="171367"/>
                  </a:lnTo>
                  <a:lnTo>
                    <a:pt x="42242" y="175500"/>
                  </a:lnTo>
                  <a:lnTo>
                    <a:pt x="46700" y="177777"/>
                  </a:lnTo>
                  <a:lnTo>
                    <a:pt x="50957" y="180406"/>
                  </a:lnTo>
                  <a:lnTo>
                    <a:pt x="56168" y="181263"/>
                  </a:lnTo>
                  <a:lnTo>
                    <a:pt x="60121" y="183930"/>
                  </a:lnTo>
                  <a:lnTo>
                    <a:pt x="59959" y="178929"/>
                  </a:lnTo>
                  <a:lnTo>
                    <a:pt x="62644" y="174824"/>
                  </a:lnTo>
                  <a:lnTo>
                    <a:pt x="67607" y="173986"/>
                  </a:lnTo>
                  <a:lnTo>
                    <a:pt x="69455" y="179539"/>
                  </a:lnTo>
                  <a:lnTo>
                    <a:pt x="74484" y="181111"/>
                  </a:lnTo>
                  <a:lnTo>
                    <a:pt x="79018" y="178777"/>
                  </a:lnTo>
                  <a:lnTo>
                    <a:pt x="82552" y="175272"/>
                  </a:lnTo>
                  <a:lnTo>
                    <a:pt x="85476" y="179882"/>
                  </a:lnTo>
                  <a:lnTo>
                    <a:pt x="81561" y="183301"/>
                  </a:lnTo>
                  <a:lnTo>
                    <a:pt x="86686" y="184873"/>
                  </a:lnTo>
                  <a:lnTo>
                    <a:pt x="92077" y="185740"/>
                  </a:lnTo>
                  <a:lnTo>
                    <a:pt x="96020" y="182797"/>
                  </a:lnTo>
                  <a:lnTo>
                    <a:pt x="99868" y="186559"/>
                  </a:lnTo>
                  <a:lnTo>
                    <a:pt x="99364" y="191693"/>
                  </a:lnTo>
                  <a:lnTo>
                    <a:pt x="100049" y="197275"/>
                  </a:lnTo>
                  <a:lnTo>
                    <a:pt x="104717" y="198408"/>
                  </a:lnTo>
                  <a:lnTo>
                    <a:pt x="104183" y="203171"/>
                  </a:lnTo>
                  <a:lnTo>
                    <a:pt x="109146" y="204399"/>
                  </a:lnTo>
                  <a:lnTo>
                    <a:pt x="113956" y="204952"/>
                  </a:lnTo>
                  <a:lnTo>
                    <a:pt x="119423" y="202932"/>
                  </a:lnTo>
                  <a:lnTo>
                    <a:pt x="122833" y="207038"/>
                  </a:lnTo>
                  <a:lnTo>
                    <a:pt x="123224" y="211867"/>
                  </a:lnTo>
                  <a:lnTo>
                    <a:pt x="127643" y="215534"/>
                  </a:lnTo>
                  <a:lnTo>
                    <a:pt x="132587" y="217020"/>
                  </a:lnTo>
                  <a:lnTo>
                    <a:pt x="136102" y="220620"/>
                  </a:lnTo>
                  <a:lnTo>
                    <a:pt x="135226" y="225421"/>
                  </a:lnTo>
                  <a:lnTo>
                    <a:pt x="132206" y="229431"/>
                  </a:lnTo>
                  <a:lnTo>
                    <a:pt x="129606" y="234432"/>
                  </a:lnTo>
                  <a:lnTo>
                    <a:pt x="126129" y="237841"/>
                  </a:lnTo>
                  <a:lnTo>
                    <a:pt x="125110" y="242661"/>
                  </a:lnTo>
                  <a:lnTo>
                    <a:pt x="120052" y="245462"/>
                  </a:lnTo>
                  <a:lnTo>
                    <a:pt x="120861" y="250634"/>
                  </a:lnTo>
                  <a:lnTo>
                    <a:pt x="120509" y="255815"/>
                  </a:lnTo>
                  <a:lnTo>
                    <a:pt x="125577" y="255368"/>
                  </a:lnTo>
                  <a:lnTo>
                    <a:pt x="129558" y="25805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xmlns="" id="{3CEF2301-E5FE-4851-915A-D6E1B860C473}"/>
                </a:ext>
              </a:extLst>
            </p:cNvPr>
            <p:cNvSpPr/>
            <p:nvPr/>
          </p:nvSpPr>
          <p:spPr>
            <a:xfrm>
              <a:off x="6972951" y="3619204"/>
              <a:ext cx="568699" cy="565746"/>
            </a:xfrm>
            <a:custGeom>
              <a:avLst/>
              <a:gdLst>
                <a:gd name="connsiteX0" fmla="*/ 498566 w 568699"/>
                <a:gd name="connsiteY0" fmla="*/ 565616 h 565746"/>
                <a:gd name="connsiteX1" fmla="*/ 499366 w 568699"/>
                <a:gd name="connsiteY1" fmla="*/ 560911 h 565746"/>
                <a:gd name="connsiteX2" fmla="*/ 498756 w 568699"/>
                <a:gd name="connsiteY2" fmla="*/ 556120 h 565746"/>
                <a:gd name="connsiteX3" fmla="*/ 495051 w 568699"/>
                <a:gd name="connsiteY3" fmla="*/ 553110 h 565746"/>
                <a:gd name="connsiteX4" fmla="*/ 490803 w 568699"/>
                <a:gd name="connsiteY4" fmla="*/ 550747 h 565746"/>
                <a:gd name="connsiteX5" fmla="*/ 490479 w 568699"/>
                <a:gd name="connsiteY5" fmla="*/ 545937 h 565746"/>
                <a:gd name="connsiteX6" fmla="*/ 490631 w 568699"/>
                <a:gd name="connsiteY6" fmla="*/ 540670 h 565746"/>
                <a:gd name="connsiteX7" fmla="*/ 491155 w 568699"/>
                <a:gd name="connsiteY7" fmla="*/ 535450 h 565746"/>
                <a:gd name="connsiteX8" fmla="*/ 490612 w 568699"/>
                <a:gd name="connsiteY8" fmla="*/ 530326 h 565746"/>
                <a:gd name="connsiteX9" fmla="*/ 489069 w 568699"/>
                <a:gd name="connsiteY9" fmla="*/ 525525 h 565746"/>
                <a:gd name="connsiteX10" fmla="*/ 487755 w 568699"/>
                <a:gd name="connsiteY10" fmla="*/ 519686 h 565746"/>
                <a:gd name="connsiteX11" fmla="*/ 484221 w 568699"/>
                <a:gd name="connsiteY11" fmla="*/ 515610 h 565746"/>
                <a:gd name="connsiteX12" fmla="*/ 486478 w 568699"/>
                <a:gd name="connsiteY12" fmla="*/ 511066 h 565746"/>
                <a:gd name="connsiteX13" fmla="*/ 489193 w 568699"/>
                <a:gd name="connsiteY13" fmla="*/ 506751 h 565746"/>
                <a:gd name="connsiteX14" fmla="*/ 492260 w 568699"/>
                <a:gd name="connsiteY14" fmla="*/ 502551 h 565746"/>
                <a:gd name="connsiteX15" fmla="*/ 494936 w 568699"/>
                <a:gd name="connsiteY15" fmla="*/ 498407 h 565746"/>
                <a:gd name="connsiteX16" fmla="*/ 497470 w 568699"/>
                <a:gd name="connsiteY16" fmla="*/ 494331 h 565746"/>
                <a:gd name="connsiteX17" fmla="*/ 500671 w 568699"/>
                <a:gd name="connsiteY17" fmla="*/ 489473 h 565746"/>
                <a:gd name="connsiteX18" fmla="*/ 502918 w 568699"/>
                <a:gd name="connsiteY18" fmla="*/ 485158 h 565746"/>
                <a:gd name="connsiteX19" fmla="*/ 506338 w 568699"/>
                <a:gd name="connsiteY19" fmla="*/ 481063 h 565746"/>
                <a:gd name="connsiteX20" fmla="*/ 509614 w 568699"/>
                <a:gd name="connsiteY20" fmla="*/ 476472 h 565746"/>
                <a:gd name="connsiteX21" fmla="*/ 512367 w 568699"/>
                <a:gd name="connsiteY21" fmla="*/ 472138 h 565746"/>
                <a:gd name="connsiteX22" fmla="*/ 515530 w 568699"/>
                <a:gd name="connsiteY22" fmla="*/ 467861 h 565746"/>
                <a:gd name="connsiteX23" fmla="*/ 518339 w 568699"/>
                <a:gd name="connsiteY23" fmla="*/ 463460 h 565746"/>
                <a:gd name="connsiteX24" fmla="*/ 520721 w 568699"/>
                <a:gd name="connsiteY24" fmla="*/ 459136 h 565746"/>
                <a:gd name="connsiteX25" fmla="*/ 524359 w 568699"/>
                <a:gd name="connsiteY25" fmla="*/ 455545 h 565746"/>
                <a:gd name="connsiteX26" fmla="*/ 527741 w 568699"/>
                <a:gd name="connsiteY26" fmla="*/ 451935 h 565746"/>
                <a:gd name="connsiteX27" fmla="*/ 530989 w 568699"/>
                <a:gd name="connsiteY27" fmla="*/ 448163 h 565746"/>
                <a:gd name="connsiteX28" fmla="*/ 534894 w 568699"/>
                <a:gd name="connsiteY28" fmla="*/ 444839 h 565746"/>
                <a:gd name="connsiteX29" fmla="*/ 538494 w 568699"/>
                <a:gd name="connsiteY29" fmla="*/ 441524 h 565746"/>
                <a:gd name="connsiteX30" fmla="*/ 541276 w 568699"/>
                <a:gd name="connsiteY30" fmla="*/ 437171 h 565746"/>
                <a:gd name="connsiteX31" fmla="*/ 544505 w 568699"/>
                <a:gd name="connsiteY31" fmla="*/ 432799 h 565746"/>
                <a:gd name="connsiteX32" fmla="*/ 549096 w 568699"/>
                <a:gd name="connsiteY32" fmla="*/ 428885 h 565746"/>
                <a:gd name="connsiteX33" fmla="*/ 554267 w 568699"/>
                <a:gd name="connsiteY33" fmla="*/ 427951 h 565746"/>
                <a:gd name="connsiteX34" fmla="*/ 559449 w 568699"/>
                <a:gd name="connsiteY34" fmla="*/ 427141 h 565746"/>
                <a:gd name="connsiteX35" fmla="*/ 564307 w 568699"/>
                <a:gd name="connsiteY35" fmla="*/ 423913 h 565746"/>
                <a:gd name="connsiteX36" fmla="*/ 565812 w 568699"/>
                <a:gd name="connsiteY36" fmla="*/ 419169 h 565746"/>
                <a:gd name="connsiteX37" fmla="*/ 566793 w 568699"/>
                <a:gd name="connsiteY37" fmla="*/ 414397 h 565746"/>
                <a:gd name="connsiteX38" fmla="*/ 567440 w 568699"/>
                <a:gd name="connsiteY38" fmla="*/ 408816 h 565746"/>
                <a:gd name="connsiteX39" fmla="*/ 566403 w 568699"/>
                <a:gd name="connsiteY39" fmla="*/ 404072 h 565746"/>
                <a:gd name="connsiteX40" fmla="*/ 565469 w 568699"/>
                <a:gd name="connsiteY40" fmla="*/ 399319 h 565746"/>
                <a:gd name="connsiteX41" fmla="*/ 562249 w 568699"/>
                <a:gd name="connsiteY41" fmla="*/ 395690 h 565746"/>
                <a:gd name="connsiteX42" fmla="*/ 559230 w 568699"/>
                <a:gd name="connsiteY42" fmla="*/ 391975 h 565746"/>
                <a:gd name="connsiteX43" fmla="*/ 559278 w 568699"/>
                <a:gd name="connsiteY43" fmla="*/ 387213 h 565746"/>
                <a:gd name="connsiteX44" fmla="*/ 564145 w 568699"/>
                <a:gd name="connsiteY44" fmla="*/ 386127 h 565746"/>
                <a:gd name="connsiteX45" fmla="*/ 568689 w 568699"/>
                <a:gd name="connsiteY45" fmla="*/ 384031 h 565746"/>
                <a:gd name="connsiteX46" fmla="*/ 565126 w 568699"/>
                <a:gd name="connsiteY46" fmla="*/ 380841 h 565746"/>
                <a:gd name="connsiteX47" fmla="*/ 560983 w 568699"/>
                <a:gd name="connsiteY47" fmla="*/ 378069 h 565746"/>
                <a:gd name="connsiteX48" fmla="*/ 558211 w 568699"/>
                <a:gd name="connsiteY48" fmla="*/ 373659 h 565746"/>
                <a:gd name="connsiteX49" fmla="*/ 555106 w 568699"/>
                <a:gd name="connsiteY49" fmla="*/ 370001 h 565746"/>
                <a:gd name="connsiteX50" fmla="*/ 554753 w 568699"/>
                <a:gd name="connsiteY50" fmla="*/ 365200 h 565746"/>
                <a:gd name="connsiteX51" fmla="*/ 551838 w 568699"/>
                <a:gd name="connsiteY51" fmla="*/ 361371 h 565746"/>
                <a:gd name="connsiteX52" fmla="*/ 551734 w 568699"/>
                <a:gd name="connsiteY52" fmla="*/ 356561 h 565746"/>
                <a:gd name="connsiteX53" fmla="*/ 548248 w 568699"/>
                <a:gd name="connsiteY53" fmla="*/ 353227 h 565746"/>
                <a:gd name="connsiteX54" fmla="*/ 544419 w 568699"/>
                <a:gd name="connsiteY54" fmla="*/ 350398 h 565746"/>
                <a:gd name="connsiteX55" fmla="*/ 542866 w 568699"/>
                <a:gd name="connsiteY55" fmla="*/ 345874 h 565746"/>
                <a:gd name="connsiteX56" fmla="*/ 538742 w 568699"/>
                <a:gd name="connsiteY56" fmla="*/ 343255 h 565746"/>
                <a:gd name="connsiteX57" fmla="*/ 538113 w 568699"/>
                <a:gd name="connsiteY57" fmla="*/ 338473 h 565746"/>
                <a:gd name="connsiteX58" fmla="*/ 539837 w 568699"/>
                <a:gd name="connsiteY58" fmla="*/ 333977 h 565746"/>
                <a:gd name="connsiteX59" fmla="*/ 539990 w 568699"/>
                <a:gd name="connsiteY59" fmla="*/ 329215 h 565746"/>
                <a:gd name="connsiteX60" fmla="*/ 538951 w 568699"/>
                <a:gd name="connsiteY60" fmla="*/ 324567 h 565746"/>
                <a:gd name="connsiteX61" fmla="*/ 535580 w 568699"/>
                <a:gd name="connsiteY61" fmla="*/ 320747 h 565746"/>
                <a:gd name="connsiteX62" fmla="*/ 532788 w 568699"/>
                <a:gd name="connsiteY62" fmla="*/ 316642 h 565746"/>
                <a:gd name="connsiteX63" fmla="*/ 531084 w 568699"/>
                <a:gd name="connsiteY63" fmla="*/ 312089 h 565746"/>
                <a:gd name="connsiteX64" fmla="*/ 531169 w 568699"/>
                <a:gd name="connsiteY64" fmla="*/ 307308 h 565746"/>
                <a:gd name="connsiteX65" fmla="*/ 531341 w 568699"/>
                <a:gd name="connsiteY65" fmla="*/ 302259 h 565746"/>
                <a:gd name="connsiteX66" fmla="*/ 533218 w 568699"/>
                <a:gd name="connsiteY66" fmla="*/ 297849 h 565746"/>
                <a:gd name="connsiteX67" fmla="*/ 536046 w 568699"/>
                <a:gd name="connsiteY67" fmla="*/ 293982 h 565746"/>
                <a:gd name="connsiteX68" fmla="*/ 534274 w 568699"/>
                <a:gd name="connsiteY68" fmla="*/ 289543 h 565746"/>
                <a:gd name="connsiteX69" fmla="*/ 535560 w 568699"/>
                <a:gd name="connsiteY69" fmla="*/ 284962 h 565746"/>
                <a:gd name="connsiteX70" fmla="*/ 535532 w 568699"/>
                <a:gd name="connsiteY70" fmla="*/ 280047 h 565746"/>
                <a:gd name="connsiteX71" fmla="*/ 537970 w 568699"/>
                <a:gd name="connsiteY71" fmla="*/ 275761 h 565746"/>
                <a:gd name="connsiteX72" fmla="*/ 536446 w 568699"/>
                <a:gd name="connsiteY72" fmla="*/ 270789 h 565746"/>
                <a:gd name="connsiteX73" fmla="*/ 535008 w 568699"/>
                <a:gd name="connsiteY73" fmla="*/ 266226 h 565746"/>
                <a:gd name="connsiteX74" fmla="*/ 531417 w 568699"/>
                <a:gd name="connsiteY74" fmla="*/ 263102 h 565746"/>
                <a:gd name="connsiteX75" fmla="*/ 527426 w 568699"/>
                <a:gd name="connsiteY75" fmla="*/ 260321 h 565746"/>
                <a:gd name="connsiteX76" fmla="*/ 523654 w 568699"/>
                <a:gd name="connsiteY76" fmla="*/ 257235 h 565746"/>
                <a:gd name="connsiteX77" fmla="*/ 519254 w 568699"/>
                <a:gd name="connsiteY77" fmla="*/ 255263 h 565746"/>
                <a:gd name="connsiteX78" fmla="*/ 513701 w 568699"/>
                <a:gd name="connsiteY78" fmla="*/ 254463 h 565746"/>
                <a:gd name="connsiteX79" fmla="*/ 509119 w 568699"/>
                <a:gd name="connsiteY79" fmla="*/ 252225 h 565746"/>
                <a:gd name="connsiteX80" fmla="*/ 508595 w 568699"/>
                <a:gd name="connsiteY80" fmla="*/ 246881 h 565746"/>
                <a:gd name="connsiteX81" fmla="*/ 510567 w 568699"/>
                <a:gd name="connsiteY81" fmla="*/ 242461 h 565746"/>
                <a:gd name="connsiteX82" fmla="*/ 512843 w 568699"/>
                <a:gd name="connsiteY82" fmla="*/ 238232 h 565746"/>
                <a:gd name="connsiteX83" fmla="*/ 515234 w 568699"/>
                <a:gd name="connsiteY83" fmla="*/ 234060 h 565746"/>
                <a:gd name="connsiteX84" fmla="*/ 517606 w 568699"/>
                <a:gd name="connsiteY84" fmla="*/ 229726 h 565746"/>
                <a:gd name="connsiteX85" fmla="*/ 520368 w 568699"/>
                <a:gd name="connsiteY85" fmla="*/ 225507 h 565746"/>
                <a:gd name="connsiteX86" fmla="*/ 523540 w 568699"/>
                <a:gd name="connsiteY86" fmla="*/ 221725 h 565746"/>
                <a:gd name="connsiteX87" fmla="*/ 527578 w 568699"/>
                <a:gd name="connsiteY87" fmla="*/ 218592 h 565746"/>
                <a:gd name="connsiteX88" fmla="*/ 532027 w 568699"/>
                <a:gd name="connsiteY88" fmla="*/ 216325 h 565746"/>
                <a:gd name="connsiteX89" fmla="*/ 536932 w 568699"/>
                <a:gd name="connsiteY89" fmla="*/ 215001 h 565746"/>
                <a:gd name="connsiteX90" fmla="*/ 541800 w 568699"/>
                <a:gd name="connsiteY90" fmla="*/ 212705 h 565746"/>
                <a:gd name="connsiteX91" fmla="*/ 545371 w 568699"/>
                <a:gd name="connsiteY91" fmla="*/ 209152 h 565746"/>
                <a:gd name="connsiteX92" fmla="*/ 548924 w 568699"/>
                <a:gd name="connsiteY92" fmla="*/ 205476 h 565746"/>
                <a:gd name="connsiteX93" fmla="*/ 549324 w 568699"/>
                <a:gd name="connsiteY93" fmla="*/ 200675 h 565746"/>
                <a:gd name="connsiteX94" fmla="*/ 549133 w 568699"/>
                <a:gd name="connsiteY94" fmla="*/ 195179 h 565746"/>
                <a:gd name="connsiteX95" fmla="*/ 548057 w 568699"/>
                <a:gd name="connsiteY95" fmla="*/ 190083 h 565746"/>
                <a:gd name="connsiteX96" fmla="*/ 547362 w 568699"/>
                <a:gd name="connsiteY96" fmla="*/ 183721 h 565746"/>
                <a:gd name="connsiteX97" fmla="*/ 547886 w 568699"/>
                <a:gd name="connsiteY97" fmla="*/ 178815 h 565746"/>
                <a:gd name="connsiteX98" fmla="*/ 546686 w 568699"/>
                <a:gd name="connsiteY98" fmla="*/ 174119 h 565746"/>
                <a:gd name="connsiteX99" fmla="*/ 544695 w 568699"/>
                <a:gd name="connsiteY99" fmla="*/ 169709 h 565746"/>
                <a:gd name="connsiteX100" fmla="*/ 545419 w 568699"/>
                <a:gd name="connsiteY100" fmla="*/ 165004 h 565746"/>
                <a:gd name="connsiteX101" fmla="*/ 545591 w 568699"/>
                <a:gd name="connsiteY101" fmla="*/ 160118 h 565746"/>
                <a:gd name="connsiteX102" fmla="*/ 543123 w 568699"/>
                <a:gd name="connsiteY102" fmla="*/ 155946 h 565746"/>
                <a:gd name="connsiteX103" fmla="*/ 539980 w 568699"/>
                <a:gd name="connsiteY103" fmla="*/ 152069 h 565746"/>
                <a:gd name="connsiteX104" fmla="*/ 537952 w 568699"/>
                <a:gd name="connsiteY104" fmla="*/ 146611 h 565746"/>
                <a:gd name="connsiteX105" fmla="*/ 536284 w 568699"/>
                <a:gd name="connsiteY105" fmla="*/ 141563 h 565746"/>
                <a:gd name="connsiteX106" fmla="*/ 533884 w 568699"/>
                <a:gd name="connsiteY106" fmla="*/ 135553 h 565746"/>
                <a:gd name="connsiteX107" fmla="*/ 531608 w 568699"/>
                <a:gd name="connsiteY107" fmla="*/ 128961 h 565746"/>
                <a:gd name="connsiteX108" fmla="*/ 529760 w 568699"/>
                <a:gd name="connsiteY108" fmla="*/ 123161 h 565746"/>
                <a:gd name="connsiteX109" fmla="*/ 528369 w 568699"/>
                <a:gd name="connsiteY109" fmla="*/ 118455 h 565746"/>
                <a:gd name="connsiteX110" fmla="*/ 526950 w 568699"/>
                <a:gd name="connsiteY110" fmla="*/ 112816 h 565746"/>
                <a:gd name="connsiteX111" fmla="*/ 526092 w 568699"/>
                <a:gd name="connsiteY111" fmla="*/ 108054 h 565746"/>
                <a:gd name="connsiteX112" fmla="*/ 523949 w 568699"/>
                <a:gd name="connsiteY112" fmla="*/ 103682 h 565746"/>
                <a:gd name="connsiteX113" fmla="*/ 523549 w 568699"/>
                <a:gd name="connsiteY113" fmla="*/ 97948 h 565746"/>
                <a:gd name="connsiteX114" fmla="*/ 522073 w 568699"/>
                <a:gd name="connsiteY114" fmla="*/ 93100 h 565746"/>
                <a:gd name="connsiteX115" fmla="*/ 521292 w 568699"/>
                <a:gd name="connsiteY115" fmla="*/ 88099 h 565746"/>
                <a:gd name="connsiteX116" fmla="*/ 520044 w 568699"/>
                <a:gd name="connsiteY116" fmla="*/ 82517 h 565746"/>
                <a:gd name="connsiteX117" fmla="*/ 521168 w 568699"/>
                <a:gd name="connsiteY117" fmla="*/ 77545 h 565746"/>
                <a:gd name="connsiteX118" fmla="*/ 520740 w 568699"/>
                <a:gd name="connsiteY118" fmla="*/ 72345 h 565746"/>
                <a:gd name="connsiteX119" fmla="*/ 519739 w 568699"/>
                <a:gd name="connsiteY119" fmla="*/ 67611 h 565746"/>
                <a:gd name="connsiteX120" fmla="*/ 515691 w 568699"/>
                <a:gd name="connsiteY120" fmla="*/ 64230 h 565746"/>
                <a:gd name="connsiteX121" fmla="*/ 512015 w 568699"/>
                <a:gd name="connsiteY121" fmla="*/ 59362 h 565746"/>
                <a:gd name="connsiteX122" fmla="*/ 507052 w 568699"/>
                <a:gd name="connsiteY122" fmla="*/ 57838 h 565746"/>
                <a:gd name="connsiteX123" fmla="*/ 503357 w 568699"/>
                <a:gd name="connsiteY123" fmla="*/ 54066 h 565746"/>
                <a:gd name="connsiteX124" fmla="*/ 498708 w 568699"/>
                <a:gd name="connsiteY124" fmla="*/ 52647 h 565746"/>
                <a:gd name="connsiteX125" fmla="*/ 495470 w 568699"/>
                <a:gd name="connsiteY125" fmla="*/ 48790 h 565746"/>
                <a:gd name="connsiteX126" fmla="*/ 492060 w 568699"/>
                <a:gd name="connsiteY126" fmla="*/ 45218 h 565746"/>
                <a:gd name="connsiteX127" fmla="*/ 487459 w 568699"/>
                <a:gd name="connsiteY127" fmla="*/ 43865 h 565746"/>
                <a:gd name="connsiteX128" fmla="*/ 483249 w 568699"/>
                <a:gd name="connsiteY128" fmla="*/ 41598 h 565746"/>
                <a:gd name="connsiteX129" fmla="*/ 480792 w 568699"/>
                <a:gd name="connsiteY129" fmla="*/ 46999 h 565746"/>
                <a:gd name="connsiteX130" fmla="*/ 475848 w 568699"/>
                <a:gd name="connsiteY130" fmla="*/ 47961 h 565746"/>
                <a:gd name="connsiteX131" fmla="*/ 471114 w 568699"/>
                <a:gd name="connsiteY131" fmla="*/ 48475 h 565746"/>
                <a:gd name="connsiteX132" fmla="*/ 463999 w 568699"/>
                <a:gd name="connsiteY132" fmla="*/ 48999 h 565746"/>
                <a:gd name="connsiteX133" fmla="*/ 456884 w 568699"/>
                <a:gd name="connsiteY133" fmla="*/ 49428 h 565746"/>
                <a:gd name="connsiteX134" fmla="*/ 448578 w 568699"/>
                <a:gd name="connsiteY134" fmla="*/ 50056 h 565746"/>
                <a:gd name="connsiteX135" fmla="*/ 441463 w 568699"/>
                <a:gd name="connsiteY135" fmla="*/ 50609 h 565746"/>
                <a:gd name="connsiteX136" fmla="*/ 435529 w 568699"/>
                <a:gd name="connsiteY136" fmla="*/ 50942 h 565746"/>
                <a:gd name="connsiteX137" fmla="*/ 429595 w 568699"/>
                <a:gd name="connsiteY137" fmla="*/ 51266 h 565746"/>
                <a:gd name="connsiteX138" fmla="*/ 423661 w 568699"/>
                <a:gd name="connsiteY138" fmla="*/ 51580 h 565746"/>
                <a:gd name="connsiteX139" fmla="*/ 417727 w 568699"/>
                <a:gd name="connsiteY139" fmla="*/ 51990 h 565746"/>
                <a:gd name="connsiteX140" fmla="*/ 410592 w 568699"/>
                <a:gd name="connsiteY140" fmla="*/ 51790 h 565746"/>
                <a:gd name="connsiteX141" fmla="*/ 405839 w 568699"/>
                <a:gd name="connsiteY141" fmla="*/ 51352 h 565746"/>
                <a:gd name="connsiteX142" fmla="*/ 401087 w 568699"/>
                <a:gd name="connsiteY142" fmla="*/ 50904 h 565746"/>
                <a:gd name="connsiteX143" fmla="*/ 395143 w 568699"/>
                <a:gd name="connsiteY143" fmla="*/ 50332 h 565746"/>
                <a:gd name="connsiteX144" fmla="*/ 389209 w 568699"/>
                <a:gd name="connsiteY144" fmla="*/ 50142 h 565746"/>
                <a:gd name="connsiteX145" fmla="*/ 383275 w 568699"/>
                <a:gd name="connsiteY145" fmla="*/ 49828 h 565746"/>
                <a:gd name="connsiteX146" fmla="*/ 377331 w 568699"/>
                <a:gd name="connsiteY146" fmla="*/ 49418 h 565746"/>
                <a:gd name="connsiteX147" fmla="*/ 372588 w 568699"/>
                <a:gd name="connsiteY147" fmla="*/ 48970 h 565746"/>
                <a:gd name="connsiteX148" fmla="*/ 367844 w 568699"/>
                <a:gd name="connsiteY148" fmla="*/ 48485 h 565746"/>
                <a:gd name="connsiteX149" fmla="*/ 363091 w 568699"/>
                <a:gd name="connsiteY149" fmla="*/ 47923 h 565746"/>
                <a:gd name="connsiteX150" fmla="*/ 358348 w 568699"/>
                <a:gd name="connsiteY150" fmla="*/ 47313 h 565746"/>
                <a:gd name="connsiteX151" fmla="*/ 353614 w 568699"/>
                <a:gd name="connsiteY151" fmla="*/ 46532 h 565746"/>
                <a:gd name="connsiteX152" fmla="*/ 348871 w 568699"/>
                <a:gd name="connsiteY152" fmla="*/ 45532 h 565746"/>
                <a:gd name="connsiteX153" fmla="*/ 344137 w 568699"/>
                <a:gd name="connsiteY153" fmla="*/ 44522 h 565746"/>
                <a:gd name="connsiteX154" fmla="*/ 338221 w 568699"/>
                <a:gd name="connsiteY154" fmla="*/ 43484 h 565746"/>
                <a:gd name="connsiteX155" fmla="*/ 333488 w 568699"/>
                <a:gd name="connsiteY155" fmla="*/ 42732 h 565746"/>
                <a:gd name="connsiteX156" fmla="*/ 328754 w 568699"/>
                <a:gd name="connsiteY156" fmla="*/ 41979 h 565746"/>
                <a:gd name="connsiteX157" fmla="*/ 324020 w 568699"/>
                <a:gd name="connsiteY157" fmla="*/ 41150 h 565746"/>
                <a:gd name="connsiteX158" fmla="*/ 319390 w 568699"/>
                <a:gd name="connsiteY158" fmla="*/ 39903 h 565746"/>
                <a:gd name="connsiteX159" fmla="*/ 314571 w 568699"/>
                <a:gd name="connsiteY159" fmla="*/ 39407 h 565746"/>
                <a:gd name="connsiteX160" fmla="*/ 309218 w 568699"/>
                <a:gd name="connsiteY160" fmla="*/ 39741 h 565746"/>
                <a:gd name="connsiteX161" fmla="*/ 305037 w 568699"/>
                <a:gd name="connsiteY161" fmla="*/ 42541 h 565746"/>
                <a:gd name="connsiteX162" fmla="*/ 300550 w 568699"/>
                <a:gd name="connsiteY162" fmla="*/ 45141 h 565746"/>
                <a:gd name="connsiteX163" fmla="*/ 295473 w 568699"/>
                <a:gd name="connsiteY163" fmla="*/ 46399 h 565746"/>
                <a:gd name="connsiteX164" fmla="*/ 290702 w 568699"/>
                <a:gd name="connsiteY164" fmla="*/ 47837 h 565746"/>
                <a:gd name="connsiteX165" fmla="*/ 285929 w 568699"/>
                <a:gd name="connsiteY165" fmla="*/ 48494 h 565746"/>
                <a:gd name="connsiteX166" fmla="*/ 279986 w 568699"/>
                <a:gd name="connsiteY166" fmla="*/ 49008 h 565746"/>
                <a:gd name="connsiteX167" fmla="*/ 274290 w 568699"/>
                <a:gd name="connsiteY167" fmla="*/ 48294 h 565746"/>
                <a:gd name="connsiteX168" fmla="*/ 269318 w 568699"/>
                <a:gd name="connsiteY168" fmla="*/ 48161 h 565746"/>
                <a:gd name="connsiteX169" fmla="*/ 264612 w 568699"/>
                <a:gd name="connsiteY169" fmla="*/ 46389 h 565746"/>
                <a:gd name="connsiteX170" fmla="*/ 259955 w 568699"/>
                <a:gd name="connsiteY170" fmla="*/ 43513 h 565746"/>
                <a:gd name="connsiteX171" fmla="*/ 255287 w 568699"/>
                <a:gd name="connsiteY171" fmla="*/ 40789 h 565746"/>
                <a:gd name="connsiteX172" fmla="*/ 252954 w 568699"/>
                <a:gd name="connsiteY172" fmla="*/ 36426 h 565746"/>
                <a:gd name="connsiteX173" fmla="*/ 252630 w 568699"/>
                <a:gd name="connsiteY173" fmla="*/ 31521 h 565746"/>
                <a:gd name="connsiteX174" fmla="*/ 252821 w 568699"/>
                <a:gd name="connsiteY174" fmla="*/ 25758 h 565746"/>
                <a:gd name="connsiteX175" fmla="*/ 250639 w 568699"/>
                <a:gd name="connsiteY175" fmla="*/ 21243 h 565746"/>
                <a:gd name="connsiteX176" fmla="*/ 248496 w 568699"/>
                <a:gd name="connsiteY176" fmla="*/ 16100 h 565746"/>
                <a:gd name="connsiteX177" fmla="*/ 246248 w 568699"/>
                <a:gd name="connsiteY177" fmla="*/ 11699 h 565746"/>
                <a:gd name="connsiteX178" fmla="*/ 246143 w 568699"/>
                <a:gd name="connsiteY178" fmla="*/ 6184 h 565746"/>
                <a:gd name="connsiteX179" fmla="*/ 250973 w 568699"/>
                <a:gd name="connsiteY179" fmla="*/ 8470 h 565746"/>
                <a:gd name="connsiteX180" fmla="*/ 255030 w 568699"/>
                <a:gd name="connsiteY180" fmla="*/ 11137 h 565746"/>
                <a:gd name="connsiteX181" fmla="*/ 259631 w 568699"/>
                <a:gd name="connsiteY181" fmla="*/ 14652 h 565746"/>
                <a:gd name="connsiteX182" fmla="*/ 263050 w 568699"/>
                <a:gd name="connsiteY182" fmla="*/ 18824 h 565746"/>
                <a:gd name="connsiteX183" fmla="*/ 266060 w 568699"/>
                <a:gd name="connsiteY183" fmla="*/ 23843 h 565746"/>
                <a:gd name="connsiteX184" fmla="*/ 265403 w 568699"/>
                <a:gd name="connsiteY184" fmla="*/ 18929 h 565746"/>
                <a:gd name="connsiteX185" fmla="*/ 261974 w 568699"/>
                <a:gd name="connsiteY185" fmla="*/ 15252 h 565746"/>
                <a:gd name="connsiteX186" fmla="*/ 257364 w 568699"/>
                <a:gd name="connsiteY186" fmla="*/ 11880 h 565746"/>
                <a:gd name="connsiteX187" fmla="*/ 252754 w 568699"/>
                <a:gd name="connsiteY187" fmla="*/ 8746 h 565746"/>
                <a:gd name="connsiteX188" fmla="*/ 248144 w 568699"/>
                <a:gd name="connsiteY188" fmla="*/ 5851 h 565746"/>
                <a:gd name="connsiteX189" fmla="*/ 243686 w 568699"/>
                <a:gd name="connsiteY189" fmla="*/ 2965 h 565746"/>
                <a:gd name="connsiteX190" fmla="*/ 239333 w 568699"/>
                <a:gd name="connsiteY190" fmla="*/ 212 h 565746"/>
                <a:gd name="connsiteX191" fmla="*/ 222341 w 568699"/>
                <a:gd name="connsiteY191" fmla="*/ -131 h 565746"/>
                <a:gd name="connsiteX192" fmla="*/ 217064 w 568699"/>
                <a:gd name="connsiteY192" fmla="*/ 831 h 565746"/>
                <a:gd name="connsiteX193" fmla="*/ 211863 w 568699"/>
                <a:gd name="connsiteY193" fmla="*/ 2108 h 565746"/>
                <a:gd name="connsiteX194" fmla="*/ 207091 w 568699"/>
                <a:gd name="connsiteY194" fmla="*/ 3546 h 565746"/>
                <a:gd name="connsiteX195" fmla="*/ 202348 w 568699"/>
                <a:gd name="connsiteY195" fmla="*/ 4613 h 565746"/>
                <a:gd name="connsiteX196" fmla="*/ 197575 w 568699"/>
                <a:gd name="connsiteY196" fmla="*/ 6013 h 565746"/>
                <a:gd name="connsiteX197" fmla="*/ 191680 w 568699"/>
                <a:gd name="connsiteY197" fmla="*/ 6317 h 565746"/>
                <a:gd name="connsiteX198" fmla="*/ 187003 w 568699"/>
                <a:gd name="connsiteY198" fmla="*/ 7242 h 565746"/>
                <a:gd name="connsiteX199" fmla="*/ 182155 w 568699"/>
                <a:gd name="connsiteY199" fmla="*/ 8413 h 565746"/>
                <a:gd name="connsiteX200" fmla="*/ 178049 w 568699"/>
                <a:gd name="connsiteY200" fmla="*/ 10842 h 565746"/>
                <a:gd name="connsiteX201" fmla="*/ 172506 w 568699"/>
                <a:gd name="connsiteY201" fmla="*/ 13157 h 565746"/>
                <a:gd name="connsiteX202" fmla="*/ 168753 w 568699"/>
                <a:gd name="connsiteY202" fmla="*/ 16814 h 565746"/>
                <a:gd name="connsiteX203" fmla="*/ 164819 w 568699"/>
                <a:gd name="connsiteY203" fmla="*/ 19662 h 565746"/>
                <a:gd name="connsiteX204" fmla="*/ 159075 w 568699"/>
                <a:gd name="connsiteY204" fmla="*/ 21043 h 565746"/>
                <a:gd name="connsiteX205" fmla="*/ 153360 w 568699"/>
                <a:gd name="connsiteY205" fmla="*/ 21691 h 565746"/>
                <a:gd name="connsiteX206" fmla="*/ 148350 w 568699"/>
                <a:gd name="connsiteY206" fmla="*/ 22472 h 565746"/>
                <a:gd name="connsiteX207" fmla="*/ 143502 w 568699"/>
                <a:gd name="connsiteY207" fmla="*/ 24367 h 565746"/>
                <a:gd name="connsiteX208" fmla="*/ 138530 w 568699"/>
                <a:gd name="connsiteY208" fmla="*/ 28292 h 565746"/>
                <a:gd name="connsiteX209" fmla="*/ 135796 w 568699"/>
                <a:gd name="connsiteY209" fmla="*/ 32425 h 565746"/>
                <a:gd name="connsiteX210" fmla="*/ 132662 w 568699"/>
                <a:gd name="connsiteY210" fmla="*/ 36397 h 565746"/>
                <a:gd name="connsiteX211" fmla="*/ 128405 w 568699"/>
                <a:gd name="connsiteY211" fmla="*/ 40989 h 565746"/>
                <a:gd name="connsiteX212" fmla="*/ 124423 w 568699"/>
                <a:gd name="connsiteY212" fmla="*/ 44865 h 565746"/>
                <a:gd name="connsiteX213" fmla="*/ 119937 w 568699"/>
                <a:gd name="connsiteY213" fmla="*/ 48065 h 565746"/>
                <a:gd name="connsiteX214" fmla="*/ 113375 w 568699"/>
                <a:gd name="connsiteY214" fmla="*/ 49875 h 565746"/>
                <a:gd name="connsiteX215" fmla="*/ 108574 w 568699"/>
                <a:gd name="connsiteY215" fmla="*/ 50237 h 565746"/>
                <a:gd name="connsiteX216" fmla="*/ 103735 w 568699"/>
                <a:gd name="connsiteY216" fmla="*/ 51237 h 565746"/>
                <a:gd name="connsiteX217" fmla="*/ 98849 w 568699"/>
                <a:gd name="connsiteY217" fmla="*/ 52847 h 565746"/>
                <a:gd name="connsiteX218" fmla="*/ 91562 w 568699"/>
                <a:gd name="connsiteY218" fmla="*/ 54600 h 565746"/>
                <a:gd name="connsiteX219" fmla="*/ 86666 w 568699"/>
                <a:gd name="connsiteY219" fmla="*/ 56114 h 565746"/>
                <a:gd name="connsiteX220" fmla="*/ 81875 w 568699"/>
                <a:gd name="connsiteY220" fmla="*/ 56286 h 565746"/>
                <a:gd name="connsiteX221" fmla="*/ 77056 w 568699"/>
                <a:gd name="connsiteY221" fmla="*/ 56762 h 565746"/>
                <a:gd name="connsiteX222" fmla="*/ 72169 w 568699"/>
                <a:gd name="connsiteY222" fmla="*/ 58038 h 565746"/>
                <a:gd name="connsiteX223" fmla="*/ 67245 w 568699"/>
                <a:gd name="connsiteY223" fmla="*/ 59791 h 565746"/>
                <a:gd name="connsiteX224" fmla="*/ 62663 w 568699"/>
                <a:gd name="connsiteY224" fmla="*/ 61610 h 565746"/>
                <a:gd name="connsiteX225" fmla="*/ 57387 w 568699"/>
                <a:gd name="connsiteY225" fmla="*/ 63201 h 565746"/>
                <a:gd name="connsiteX226" fmla="*/ 52471 w 568699"/>
                <a:gd name="connsiteY226" fmla="*/ 64620 h 565746"/>
                <a:gd name="connsiteX227" fmla="*/ 46928 w 568699"/>
                <a:gd name="connsiteY227" fmla="*/ 65887 h 565746"/>
                <a:gd name="connsiteX228" fmla="*/ 41403 w 568699"/>
                <a:gd name="connsiteY228" fmla="*/ 67840 h 565746"/>
                <a:gd name="connsiteX229" fmla="*/ 36469 w 568699"/>
                <a:gd name="connsiteY229" fmla="*/ 69344 h 565746"/>
                <a:gd name="connsiteX230" fmla="*/ 30278 w 568699"/>
                <a:gd name="connsiteY230" fmla="*/ 71450 h 565746"/>
                <a:gd name="connsiteX231" fmla="*/ 26383 w 568699"/>
                <a:gd name="connsiteY231" fmla="*/ 74631 h 565746"/>
                <a:gd name="connsiteX232" fmla="*/ 21430 w 568699"/>
                <a:gd name="connsiteY232" fmla="*/ 76183 h 565746"/>
                <a:gd name="connsiteX233" fmla="*/ 16791 w 568699"/>
                <a:gd name="connsiteY233" fmla="*/ 74173 h 565746"/>
                <a:gd name="connsiteX234" fmla="*/ 13847 w 568699"/>
                <a:gd name="connsiteY234" fmla="*/ 78365 h 565746"/>
                <a:gd name="connsiteX235" fmla="*/ 14619 w 568699"/>
                <a:gd name="connsiteY235" fmla="*/ 83127 h 565746"/>
                <a:gd name="connsiteX236" fmla="*/ 16372 w 568699"/>
                <a:gd name="connsiteY236" fmla="*/ 87918 h 565746"/>
                <a:gd name="connsiteX237" fmla="*/ 15600 w 568699"/>
                <a:gd name="connsiteY237" fmla="*/ 94262 h 565746"/>
                <a:gd name="connsiteX238" fmla="*/ 15829 w 568699"/>
                <a:gd name="connsiteY238" fmla="*/ 99072 h 565746"/>
                <a:gd name="connsiteX239" fmla="*/ 16505 w 568699"/>
                <a:gd name="connsiteY239" fmla="*/ 104149 h 565746"/>
                <a:gd name="connsiteX240" fmla="*/ 16486 w 568699"/>
                <a:gd name="connsiteY240" fmla="*/ 109178 h 565746"/>
                <a:gd name="connsiteX241" fmla="*/ 16705 w 568699"/>
                <a:gd name="connsiteY241" fmla="*/ 115465 h 565746"/>
                <a:gd name="connsiteX242" fmla="*/ 18020 w 568699"/>
                <a:gd name="connsiteY242" fmla="*/ 120122 h 565746"/>
                <a:gd name="connsiteX243" fmla="*/ 18486 w 568699"/>
                <a:gd name="connsiteY243" fmla="*/ 125275 h 565746"/>
                <a:gd name="connsiteX244" fmla="*/ 19029 w 568699"/>
                <a:gd name="connsiteY244" fmla="*/ 130324 h 565746"/>
                <a:gd name="connsiteX245" fmla="*/ 19677 w 568699"/>
                <a:gd name="connsiteY245" fmla="*/ 135229 h 565746"/>
                <a:gd name="connsiteX246" fmla="*/ 20639 w 568699"/>
                <a:gd name="connsiteY246" fmla="*/ 140449 h 565746"/>
                <a:gd name="connsiteX247" fmla="*/ 17772 w 568699"/>
                <a:gd name="connsiteY247" fmla="*/ 144506 h 565746"/>
                <a:gd name="connsiteX248" fmla="*/ 16210 w 568699"/>
                <a:gd name="connsiteY248" fmla="*/ 149126 h 565746"/>
                <a:gd name="connsiteX249" fmla="*/ 15829 w 568699"/>
                <a:gd name="connsiteY249" fmla="*/ 154126 h 565746"/>
                <a:gd name="connsiteX250" fmla="*/ 14038 w 568699"/>
                <a:gd name="connsiteY250" fmla="*/ 158879 h 565746"/>
                <a:gd name="connsiteX251" fmla="*/ 10228 w 568699"/>
                <a:gd name="connsiteY251" fmla="*/ 162165 h 565746"/>
                <a:gd name="connsiteX252" fmla="*/ 6123 w 568699"/>
                <a:gd name="connsiteY252" fmla="*/ 164709 h 565746"/>
                <a:gd name="connsiteX253" fmla="*/ 1789 w 568699"/>
                <a:gd name="connsiteY253" fmla="*/ 167481 h 565746"/>
                <a:gd name="connsiteX254" fmla="*/ 1894 w 568699"/>
                <a:gd name="connsiteY254" fmla="*/ 172472 h 565746"/>
                <a:gd name="connsiteX255" fmla="*/ -11 w 568699"/>
                <a:gd name="connsiteY255" fmla="*/ 177844 h 565746"/>
                <a:gd name="connsiteX256" fmla="*/ 4475 w 568699"/>
                <a:gd name="connsiteY256" fmla="*/ 181292 h 565746"/>
                <a:gd name="connsiteX257" fmla="*/ 7523 w 568699"/>
                <a:gd name="connsiteY257" fmla="*/ 185435 h 565746"/>
                <a:gd name="connsiteX258" fmla="*/ 11581 w 568699"/>
                <a:gd name="connsiteY258" fmla="*/ 188169 h 565746"/>
                <a:gd name="connsiteX259" fmla="*/ 14277 w 568699"/>
                <a:gd name="connsiteY259" fmla="*/ 192446 h 565746"/>
                <a:gd name="connsiteX260" fmla="*/ 16876 w 568699"/>
                <a:gd name="connsiteY260" fmla="*/ 196494 h 565746"/>
                <a:gd name="connsiteX261" fmla="*/ 20267 w 568699"/>
                <a:gd name="connsiteY261" fmla="*/ 200351 h 565746"/>
                <a:gd name="connsiteX262" fmla="*/ 24230 w 568699"/>
                <a:gd name="connsiteY262" fmla="*/ 203352 h 565746"/>
                <a:gd name="connsiteX263" fmla="*/ 24982 w 568699"/>
                <a:gd name="connsiteY263" fmla="*/ 208333 h 565746"/>
                <a:gd name="connsiteX264" fmla="*/ 24897 w 568699"/>
                <a:gd name="connsiteY264" fmla="*/ 213553 h 565746"/>
                <a:gd name="connsiteX265" fmla="*/ 22411 w 568699"/>
                <a:gd name="connsiteY265" fmla="*/ 218649 h 565746"/>
                <a:gd name="connsiteX266" fmla="*/ 19191 w 568699"/>
                <a:gd name="connsiteY266" fmla="*/ 222773 h 565746"/>
                <a:gd name="connsiteX267" fmla="*/ 19334 w 568699"/>
                <a:gd name="connsiteY267" fmla="*/ 227964 h 565746"/>
                <a:gd name="connsiteX268" fmla="*/ 20867 w 568699"/>
                <a:gd name="connsiteY268" fmla="*/ 232736 h 565746"/>
                <a:gd name="connsiteX269" fmla="*/ 23811 w 568699"/>
                <a:gd name="connsiteY269" fmla="*/ 236823 h 565746"/>
                <a:gd name="connsiteX270" fmla="*/ 27507 w 568699"/>
                <a:gd name="connsiteY270" fmla="*/ 240575 h 565746"/>
                <a:gd name="connsiteX271" fmla="*/ 26592 w 568699"/>
                <a:gd name="connsiteY271" fmla="*/ 245881 h 565746"/>
                <a:gd name="connsiteX272" fmla="*/ 24944 w 568699"/>
                <a:gd name="connsiteY272" fmla="*/ 251034 h 565746"/>
                <a:gd name="connsiteX273" fmla="*/ 28116 w 568699"/>
                <a:gd name="connsiteY273" fmla="*/ 254653 h 565746"/>
                <a:gd name="connsiteX274" fmla="*/ 27859 w 568699"/>
                <a:gd name="connsiteY274" fmla="*/ 259492 h 565746"/>
                <a:gd name="connsiteX275" fmla="*/ 25764 w 568699"/>
                <a:gd name="connsiteY275" fmla="*/ 263902 h 565746"/>
                <a:gd name="connsiteX276" fmla="*/ 24573 w 568699"/>
                <a:gd name="connsiteY276" fmla="*/ 269093 h 565746"/>
                <a:gd name="connsiteX277" fmla="*/ 21830 w 568699"/>
                <a:gd name="connsiteY277" fmla="*/ 272999 h 565746"/>
                <a:gd name="connsiteX278" fmla="*/ 18429 w 568699"/>
                <a:gd name="connsiteY278" fmla="*/ 276618 h 565746"/>
                <a:gd name="connsiteX279" fmla="*/ 19458 w 568699"/>
                <a:gd name="connsiteY279" fmla="*/ 281428 h 565746"/>
                <a:gd name="connsiteX280" fmla="*/ 20191 w 568699"/>
                <a:gd name="connsiteY280" fmla="*/ 286152 h 565746"/>
                <a:gd name="connsiteX281" fmla="*/ 22516 w 568699"/>
                <a:gd name="connsiteY281" fmla="*/ 291182 h 565746"/>
                <a:gd name="connsiteX282" fmla="*/ 25249 w 568699"/>
                <a:gd name="connsiteY282" fmla="*/ 295601 h 565746"/>
                <a:gd name="connsiteX283" fmla="*/ 25258 w 568699"/>
                <a:gd name="connsiteY283" fmla="*/ 301126 h 565746"/>
                <a:gd name="connsiteX284" fmla="*/ 21973 w 568699"/>
                <a:gd name="connsiteY284" fmla="*/ 304917 h 565746"/>
                <a:gd name="connsiteX285" fmla="*/ 24468 w 568699"/>
                <a:gd name="connsiteY285" fmla="*/ 308993 h 565746"/>
                <a:gd name="connsiteX286" fmla="*/ 28916 w 568699"/>
                <a:gd name="connsiteY286" fmla="*/ 312346 h 565746"/>
                <a:gd name="connsiteX287" fmla="*/ 33736 w 568699"/>
                <a:gd name="connsiteY287" fmla="*/ 314527 h 565746"/>
                <a:gd name="connsiteX288" fmla="*/ 35431 w 568699"/>
                <a:gd name="connsiteY288" fmla="*/ 319214 h 565746"/>
                <a:gd name="connsiteX289" fmla="*/ 35841 w 568699"/>
                <a:gd name="connsiteY289" fmla="*/ 324186 h 565746"/>
                <a:gd name="connsiteX290" fmla="*/ 36241 w 568699"/>
                <a:gd name="connsiteY290" fmla="*/ 329234 h 565746"/>
                <a:gd name="connsiteX291" fmla="*/ 38384 w 568699"/>
                <a:gd name="connsiteY291" fmla="*/ 334035 h 565746"/>
                <a:gd name="connsiteX292" fmla="*/ 36984 w 568699"/>
                <a:gd name="connsiteY292" fmla="*/ 338597 h 565746"/>
                <a:gd name="connsiteX293" fmla="*/ 35708 w 568699"/>
                <a:gd name="connsiteY293" fmla="*/ 343512 h 565746"/>
                <a:gd name="connsiteX294" fmla="*/ 34546 w 568699"/>
                <a:gd name="connsiteY294" fmla="*/ 348170 h 565746"/>
                <a:gd name="connsiteX295" fmla="*/ 33288 w 568699"/>
                <a:gd name="connsiteY295" fmla="*/ 352875 h 565746"/>
                <a:gd name="connsiteX296" fmla="*/ 31431 w 568699"/>
                <a:gd name="connsiteY296" fmla="*/ 357304 h 565746"/>
                <a:gd name="connsiteX297" fmla="*/ 29402 w 568699"/>
                <a:gd name="connsiteY297" fmla="*/ 361629 h 565746"/>
                <a:gd name="connsiteX298" fmla="*/ 26792 w 568699"/>
                <a:gd name="connsiteY298" fmla="*/ 365953 h 565746"/>
                <a:gd name="connsiteX299" fmla="*/ 23611 w 568699"/>
                <a:gd name="connsiteY299" fmla="*/ 369896 h 565746"/>
                <a:gd name="connsiteX300" fmla="*/ 28592 w 568699"/>
                <a:gd name="connsiteY300" fmla="*/ 372182 h 565746"/>
                <a:gd name="connsiteX301" fmla="*/ 33345 w 568699"/>
                <a:gd name="connsiteY301" fmla="*/ 372535 h 565746"/>
                <a:gd name="connsiteX302" fmla="*/ 32726 w 568699"/>
                <a:gd name="connsiteY302" fmla="*/ 367524 h 565746"/>
                <a:gd name="connsiteX303" fmla="*/ 35317 w 568699"/>
                <a:gd name="connsiteY303" fmla="*/ 363400 h 565746"/>
                <a:gd name="connsiteX304" fmla="*/ 35117 w 568699"/>
                <a:gd name="connsiteY304" fmla="*/ 358533 h 565746"/>
                <a:gd name="connsiteX305" fmla="*/ 39937 w 568699"/>
                <a:gd name="connsiteY305" fmla="*/ 359400 h 565746"/>
                <a:gd name="connsiteX306" fmla="*/ 44432 w 568699"/>
                <a:gd name="connsiteY306" fmla="*/ 361400 h 565746"/>
                <a:gd name="connsiteX307" fmla="*/ 49928 w 568699"/>
                <a:gd name="connsiteY307" fmla="*/ 363486 h 565746"/>
                <a:gd name="connsiteX308" fmla="*/ 49271 w 568699"/>
                <a:gd name="connsiteY308" fmla="*/ 369210 h 565746"/>
                <a:gd name="connsiteX309" fmla="*/ 51281 w 568699"/>
                <a:gd name="connsiteY309" fmla="*/ 374716 h 565746"/>
                <a:gd name="connsiteX310" fmla="*/ 54615 w 568699"/>
                <a:gd name="connsiteY310" fmla="*/ 379050 h 565746"/>
                <a:gd name="connsiteX311" fmla="*/ 55672 w 568699"/>
                <a:gd name="connsiteY311" fmla="*/ 383717 h 565746"/>
                <a:gd name="connsiteX312" fmla="*/ 58987 w 568699"/>
                <a:gd name="connsiteY312" fmla="*/ 380259 h 565746"/>
                <a:gd name="connsiteX313" fmla="*/ 63216 w 568699"/>
                <a:gd name="connsiteY313" fmla="*/ 384031 h 565746"/>
                <a:gd name="connsiteX314" fmla="*/ 68035 w 568699"/>
                <a:gd name="connsiteY314" fmla="*/ 384527 h 565746"/>
                <a:gd name="connsiteX315" fmla="*/ 72474 w 568699"/>
                <a:gd name="connsiteY315" fmla="*/ 387241 h 565746"/>
                <a:gd name="connsiteX316" fmla="*/ 77198 w 568699"/>
                <a:gd name="connsiteY316" fmla="*/ 388251 h 565746"/>
                <a:gd name="connsiteX317" fmla="*/ 81180 w 568699"/>
                <a:gd name="connsiteY317" fmla="*/ 391327 h 565746"/>
                <a:gd name="connsiteX318" fmla="*/ 83437 w 568699"/>
                <a:gd name="connsiteY318" fmla="*/ 395928 h 565746"/>
                <a:gd name="connsiteX319" fmla="*/ 88124 w 568699"/>
                <a:gd name="connsiteY319" fmla="*/ 394137 h 565746"/>
                <a:gd name="connsiteX320" fmla="*/ 90400 w 568699"/>
                <a:gd name="connsiteY320" fmla="*/ 398414 h 565746"/>
                <a:gd name="connsiteX321" fmla="*/ 93210 w 568699"/>
                <a:gd name="connsiteY321" fmla="*/ 402405 h 565746"/>
                <a:gd name="connsiteX322" fmla="*/ 96144 w 568699"/>
                <a:gd name="connsiteY322" fmla="*/ 397709 h 565746"/>
                <a:gd name="connsiteX323" fmla="*/ 100363 w 568699"/>
                <a:gd name="connsiteY323" fmla="*/ 400195 h 565746"/>
                <a:gd name="connsiteX324" fmla="*/ 104373 w 568699"/>
                <a:gd name="connsiteY324" fmla="*/ 397224 h 565746"/>
                <a:gd name="connsiteX325" fmla="*/ 109145 w 568699"/>
                <a:gd name="connsiteY325" fmla="*/ 398271 h 565746"/>
                <a:gd name="connsiteX326" fmla="*/ 113060 w 568699"/>
                <a:gd name="connsiteY326" fmla="*/ 402386 h 565746"/>
                <a:gd name="connsiteX327" fmla="*/ 116117 w 568699"/>
                <a:gd name="connsiteY327" fmla="*/ 406834 h 565746"/>
                <a:gd name="connsiteX328" fmla="*/ 112755 w 568699"/>
                <a:gd name="connsiteY328" fmla="*/ 410606 h 565746"/>
                <a:gd name="connsiteX329" fmla="*/ 109983 w 568699"/>
                <a:gd name="connsiteY329" fmla="*/ 414530 h 565746"/>
                <a:gd name="connsiteX330" fmla="*/ 105078 w 568699"/>
                <a:gd name="connsiteY330" fmla="*/ 415597 h 565746"/>
                <a:gd name="connsiteX331" fmla="*/ 100973 w 568699"/>
                <a:gd name="connsiteY331" fmla="*/ 418712 h 565746"/>
                <a:gd name="connsiteX332" fmla="*/ 103335 w 568699"/>
                <a:gd name="connsiteY332" fmla="*/ 423065 h 565746"/>
                <a:gd name="connsiteX333" fmla="*/ 107859 w 568699"/>
                <a:gd name="connsiteY333" fmla="*/ 425579 h 565746"/>
                <a:gd name="connsiteX334" fmla="*/ 110212 w 568699"/>
                <a:gd name="connsiteY334" fmla="*/ 429742 h 565746"/>
                <a:gd name="connsiteX335" fmla="*/ 114946 w 568699"/>
                <a:gd name="connsiteY335" fmla="*/ 433752 h 565746"/>
                <a:gd name="connsiteX336" fmla="*/ 117423 w 568699"/>
                <a:gd name="connsiteY336" fmla="*/ 437848 h 565746"/>
                <a:gd name="connsiteX337" fmla="*/ 120556 w 568699"/>
                <a:gd name="connsiteY337" fmla="*/ 441591 h 565746"/>
                <a:gd name="connsiteX338" fmla="*/ 120585 w 568699"/>
                <a:gd name="connsiteY338" fmla="*/ 447277 h 565746"/>
                <a:gd name="connsiteX339" fmla="*/ 123595 w 568699"/>
                <a:gd name="connsiteY339" fmla="*/ 451745 h 565746"/>
                <a:gd name="connsiteX340" fmla="*/ 127710 w 568699"/>
                <a:gd name="connsiteY340" fmla="*/ 454316 h 565746"/>
                <a:gd name="connsiteX341" fmla="*/ 131205 w 568699"/>
                <a:gd name="connsiteY341" fmla="*/ 451049 h 565746"/>
                <a:gd name="connsiteX342" fmla="*/ 134520 w 568699"/>
                <a:gd name="connsiteY342" fmla="*/ 447154 h 565746"/>
                <a:gd name="connsiteX343" fmla="*/ 139054 w 568699"/>
                <a:gd name="connsiteY343" fmla="*/ 445410 h 565746"/>
                <a:gd name="connsiteX344" fmla="*/ 143273 w 568699"/>
                <a:gd name="connsiteY344" fmla="*/ 443143 h 565746"/>
                <a:gd name="connsiteX345" fmla="*/ 148150 w 568699"/>
                <a:gd name="connsiteY345" fmla="*/ 442677 h 565746"/>
                <a:gd name="connsiteX346" fmla="*/ 147836 w 568699"/>
                <a:gd name="connsiteY346" fmla="*/ 436781 h 565746"/>
                <a:gd name="connsiteX347" fmla="*/ 143740 w 568699"/>
                <a:gd name="connsiteY347" fmla="*/ 433942 h 565746"/>
                <a:gd name="connsiteX348" fmla="*/ 142606 w 568699"/>
                <a:gd name="connsiteY348" fmla="*/ 428618 h 565746"/>
                <a:gd name="connsiteX349" fmla="*/ 139616 w 568699"/>
                <a:gd name="connsiteY349" fmla="*/ 424856 h 565746"/>
                <a:gd name="connsiteX350" fmla="*/ 143464 w 568699"/>
                <a:gd name="connsiteY350" fmla="*/ 422046 h 565746"/>
                <a:gd name="connsiteX351" fmla="*/ 148360 w 568699"/>
                <a:gd name="connsiteY351" fmla="*/ 424332 h 565746"/>
                <a:gd name="connsiteX352" fmla="*/ 153484 w 568699"/>
                <a:gd name="connsiteY352" fmla="*/ 426008 h 565746"/>
                <a:gd name="connsiteX353" fmla="*/ 157856 w 568699"/>
                <a:gd name="connsiteY353" fmla="*/ 428466 h 565746"/>
                <a:gd name="connsiteX354" fmla="*/ 160923 w 568699"/>
                <a:gd name="connsiteY354" fmla="*/ 432161 h 565746"/>
                <a:gd name="connsiteX355" fmla="*/ 165000 w 568699"/>
                <a:gd name="connsiteY355" fmla="*/ 435009 h 565746"/>
                <a:gd name="connsiteX356" fmla="*/ 167410 w 568699"/>
                <a:gd name="connsiteY356" fmla="*/ 439400 h 565746"/>
                <a:gd name="connsiteX357" fmla="*/ 172248 w 568699"/>
                <a:gd name="connsiteY357" fmla="*/ 440010 h 565746"/>
                <a:gd name="connsiteX358" fmla="*/ 177411 w 568699"/>
                <a:gd name="connsiteY358" fmla="*/ 439905 h 565746"/>
                <a:gd name="connsiteX359" fmla="*/ 182259 w 568699"/>
                <a:gd name="connsiteY359" fmla="*/ 439962 h 565746"/>
                <a:gd name="connsiteX360" fmla="*/ 187469 w 568699"/>
                <a:gd name="connsiteY360" fmla="*/ 438457 h 565746"/>
                <a:gd name="connsiteX361" fmla="*/ 190565 w 568699"/>
                <a:gd name="connsiteY361" fmla="*/ 442420 h 565746"/>
                <a:gd name="connsiteX362" fmla="*/ 191794 w 568699"/>
                <a:gd name="connsiteY362" fmla="*/ 447173 h 565746"/>
                <a:gd name="connsiteX363" fmla="*/ 187307 w 568699"/>
                <a:gd name="connsiteY363" fmla="*/ 449401 h 565746"/>
                <a:gd name="connsiteX364" fmla="*/ 182355 w 568699"/>
                <a:gd name="connsiteY364" fmla="*/ 450478 h 565746"/>
                <a:gd name="connsiteX365" fmla="*/ 184793 w 568699"/>
                <a:gd name="connsiteY365" fmla="*/ 454726 h 565746"/>
                <a:gd name="connsiteX366" fmla="*/ 189612 w 568699"/>
                <a:gd name="connsiteY366" fmla="*/ 457002 h 565746"/>
                <a:gd name="connsiteX367" fmla="*/ 191756 w 568699"/>
                <a:gd name="connsiteY367" fmla="*/ 461755 h 565746"/>
                <a:gd name="connsiteX368" fmla="*/ 193670 w 568699"/>
                <a:gd name="connsiteY368" fmla="*/ 466366 h 565746"/>
                <a:gd name="connsiteX369" fmla="*/ 197290 w 568699"/>
                <a:gd name="connsiteY369" fmla="*/ 469499 h 565746"/>
                <a:gd name="connsiteX370" fmla="*/ 202605 w 568699"/>
                <a:gd name="connsiteY370" fmla="*/ 468051 h 565746"/>
                <a:gd name="connsiteX371" fmla="*/ 207472 w 568699"/>
                <a:gd name="connsiteY371" fmla="*/ 467165 h 565746"/>
                <a:gd name="connsiteX372" fmla="*/ 206424 w 568699"/>
                <a:gd name="connsiteY372" fmla="*/ 462355 h 565746"/>
                <a:gd name="connsiteX373" fmla="*/ 211025 w 568699"/>
                <a:gd name="connsiteY373" fmla="*/ 463756 h 565746"/>
                <a:gd name="connsiteX374" fmla="*/ 213111 w 568699"/>
                <a:gd name="connsiteY374" fmla="*/ 468442 h 565746"/>
                <a:gd name="connsiteX375" fmla="*/ 218026 w 568699"/>
                <a:gd name="connsiteY375" fmla="*/ 468137 h 565746"/>
                <a:gd name="connsiteX376" fmla="*/ 221826 w 568699"/>
                <a:gd name="connsiteY376" fmla="*/ 471776 h 565746"/>
                <a:gd name="connsiteX377" fmla="*/ 224264 w 568699"/>
                <a:gd name="connsiteY377" fmla="*/ 476214 h 565746"/>
                <a:gd name="connsiteX378" fmla="*/ 229980 w 568699"/>
                <a:gd name="connsiteY378" fmla="*/ 474862 h 565746"/>
                <a:gd name="connsiteX379" fmla="*/ 234980 w 568699"/>
                <a:gd name="connsiteY379" fmla="*/ 477995 h 565746"/>
                <a:gd name="connsiteX380" fmla="*/ 239628 w 568699"/>
                <a:gd name="connsiteY380" fmla="*/ 476319 h 565746"/>
                <a:gd name="connsiteX381" fmla="*/ 239219 w 568699"/>
                <a:gd name="connsiteY381" fmla="*/ 481491 h 565746"/>
                <a:gd name="connsiteX382" fmla="*/ 240133 w 568699"/>
                <a:gd name="connsiteY382" fmla="*/ 486816 h 565746"/>
                <a:gd name="connsiteX383" fmla="*/ 242000 w 568699"/>
                <a:gd name="connsiteY383" fmla="*/ 492035 h 565746"/>
                <a:gd name="connsiteX384" fmla="*/ 242895 w 568699"/>
                <a:gd name="connsiteY384" fmla="*/ 497608 h 565746"/>
                <a:gd name="connsiteX385" fmla="*/ 247553 w 568699"/>
                <a:gd name="connsiteY385" fmla="*/ 498865 h 565746"/>
                <a:gd name="connsiteX386" fmla="*/ 252325 w 568699"/>
                <a:gd name="connsiteY386" fmla="*/ 499884 h 565746"/>
                <a:gd name="connsiteX387" fmla="*/ 253878 w 568699"/>
                <a:gd name="connsiteY387" fmla="*/ 505685 h 565746"/>
                <a:gd name="connsiteX388" fmla="*/ 254468 w 568699"/>
                <a:gd name="connsiteY388" fmla="*/ 510504 h 565746"/>
                <a:gd name="connsiteX389" fmla="*/ 255021 w 568699"/>
                <a:gd name="connsiteY389" fmla="*/ 515391 h 565746"/>
                <a:gd name="connsiteX390" fmla="*/ 260478 w 568699"/>
                <a:gd name="connsiteY390" fmla="*/ 515686 h 565746"/>
                <a:gd name="connsiteX391" fmla="*/ 262107 w 568699"/>
                <a:gd name="connsiteY391" fmla="*/ 520467 h 565746"/>
                <a:gd name="connsiteX392" fmla="*/ 262479 w 568699"/>
                <a:gd name="connsiteY392" fmla="*/ 525582 h 565746"/>
                <a:gd name="connsiteX393" fmla="*/ 267479 w 568699"/>
                <a:gd name="connsiteY393" fmla="*/ 526021 h 565746"/>
                <a:gd name="connsiteX394" fmla="*/ 272165 w 568699"/>
                <a:gd name="connsiteY394" fmla="*/ 526916 h 565746"/>
                <a:gd name="connsiteX395" fmla="*/ 276004 w 568699"/>
                <a:gd name="connsiteY395" fmla="*/ 523163 h 565746"/>
                <a:gd name="connsiteX396" fmla="*/ 278119 w 568699"/>
                <a:gd name="connsiteY396" fmla="*/ 518467 h 565746"/>
                <a:gd name="connsiteX397" fmla="*/ 281062 w 568699"/>
                <a:gd name="connsiteY397" fmla="*/ 514648 h 565746"/>
                <a:gd name="connsiteX398" fmla="*/ 286377 w 568699"/>
                <a:gd name="connsiteY398" fmla="*/ 514162 h 565746"/>
                <a:gd name="connsiteX399" fmla="*/ 289044 w 568699"/>
                <a:gd name="connsiteY399" fmla="*/ 510190 h 565746"/>
                <a:gd name="connsiteX400" fmla="*/ 294635 w 568699"/>
                <a:gd name="connsiteY400" fmla="*/ 510381 h 565746"/>
                <a:gd name="connsiteX401" fmla="*/ 296731 w 568699"/>
                <a:gd name="connsiteY401" fmla="*/ 515229 h 565746"/>
                <a:gd name="connsiteX402" fmla="*/ 298350 w 568699"/>
                <a:gd name="connsiteY402" fmla="*/ 520172 h 565746"/>
                <a:gd name="connsiteX403" fmla="*/ 301283 w 568699"/>
                <a:gd name="connsiteY403" fmla="*/ 524097 h 565746"/>
                <a:gd name="connsiteX404" fmla="*/ 303836 w 568699"/>
                <a:gd name="connsiteY404" fmla="*/ 528145 h 565746"/>
                <a:gd name="connsiteX405" fmla="*/ 308637 w 568699"/>
                <a:gd name="connsiteY405" fmla="*/ 528630 h 565746"/>
                <a:gd name="connsiteX406" fmla="*/ 312466 w 568699"/>
                <a:gd name="connsiteY406" fmla="*/ 532698 h 565746"/>
                <a:gd name="connsiteX407" fmla="*/ 311942 w 568699"/>
                <a:gd name="connsiteY407" fmla="*/ 538041 h 565746"/>
                <a:gd name="connsiteX408" fmla="*/ 311332 w 568699"/>
                <a:gd name="connsiteY408" fmla="*/ 543051 h 565746"/>
                <a:gd name="connsiteX409" fmla="*/ 311247 w 568699"/>
                <a:gd name="connsiteY409" fmla="*/ 547957 h 565746"/>
                <a:gd name="connsiteX410" fmla="*/ 316085 w 568699"/>
                <a:gd name="connsiteY410" fmla="*/ 548300 h 565746"/>
                <a:gd name="connsiteX411" fmla="*/ 319838 w 568699"/>
                <a:gd name="connsiteY411" fmla="*/ 544718 h 565746"/>
                <a:gd name="connsiteX412" fmla="*/ 324658 w 568699"/>
                <a:gd name="connsiteY412" fmla="*/ 546214 h 565746"/>
                <a:gd name="connsiteX413" fmla="*/ 328039 w 568699"/>
                <a:gd name="connsiteY413" fmla="*/ 549681 h 565746"/>
                <a:gd name="connsiteX414" fmla="*/ 330659 w 568699"/>
                <a:gd name="connsiteY414" fmla="*/ 545509 h 565746"/>
                <a:gd name="connsiteX415" fmla="*/ 331859 w 568699"/>
                <a:gd name="connsiteY415" fmla="*/ 540241 h 565746"/>
                <a:gd name="connsiteX416" fmla="*/ 334840 w 568699"/>
                <a:gd name="connsiteY416" fmla="*/ 536393 h 565746"/>
                <a:gd name="connsiteX417" fmla="*/ 339974 w 568699"/>
                <a:gd name="connsiteY417" fmla="*/ 533507 h 565746"/>
                <a:gd name="connsiteX418" fmla="*/ 344003 w 568699"/>
                <a:gd name="connsiteY418" fmla="*/ 530631 h 565746"/>
                <a:gd name="connsiteX419" fmla="*/ 349328 w 568699"/>
                <a:gd name="connsiteY419" fmla="*/ 529316 h 565746"/>
                <a:gd name="connsiteX420" fmla="*/ 354005 w 568699"/>
                <a:gd name="connsiteY420" fmla="*/ 528230 h 565746"/>
                <a:gd name="connsiteX421" fmla="*/ 358396 w 568699"/>
                <a:gd name="connsiteY421" fmla="*/ 530640 h 565746"/>
                <a:gd name="connsiteX422" fmla="*/ 362072 w 568699"/>
                <a:gd name="connsiteY422" fmla="*/ 527230 h 565746"/>
                <a:gd name="connsiteX423" fmla="*/ 366968 w 568699"/>
                <a:gd name="connsiteY423" fmla="*/ 527021 h 565746"/>
                <a:gd name="connsiteX424" fmla="*/ 370273 w 568699"/>
                <a:gd name="connsiteY424" fmla="*/ 530897 h 565746"/>
                <a:gd name="connsiteX425" fmla="*/ 373683 w 568699"/>
                <a:gd name="connsiteY425" fmla="*/ 534517 h 565746"/>
                <a:gd name="connsiteX426" fmla="*/ 378608 w 568699"/>
                <a:gd name="connsiteY426" fmla="*/ 533688 h 565746"/>
                <a:gd name="connsiteX427" fmla="*/ 381103 w 568699"/>
                <a:gd name="connsiteY427" fmla="*/ 538393 h 565746"/>
                <a:gd name="connsiteX428" fmla="*/ 385275 w 568699"/>
                <a:gd name="connsiteY428" fmla="*/ 535584 h 565746"/>
                <a:gd name="connsiteX429" fmla="*/ 389037 w 568699"/>
                <a:gd name="connsiteY429" fmla="*/ 532364 h 565746"/>
                <a:gd name="connsiteX430" fmla="*/ 388323 w 568699"/>
                <a:gd name="connsiteY430" fmla="*/ 527240 h 565746"/>
                <a:gd name="connsiteX431" fmla="*/ 392885 w 568699"/>
                <a:gd name="connsiteY431" fmla="*/ 525516 h 565746"/>
                <a:gd name="connsiteX432" fmla="*/ 396800 w 568699"/>
                <a:gd name="connsiteY432" fmla="*/ 528735 h 565746"/>
                <a:gd name="connsiteX433" fmla="*/ 400324 w 568699"/>
                <a:gd name="connsiteY433" fmla="*/ 525125 h 565746"/>
                <a:gd name="connsiteX434" fmla="*/ 405173 w 568699"/>
                <a:gd name="connsiteY434" fmla="*/ 524154 h 565746"/>
                <a:gd name="connsiteX435" fmla="*/ 410526 w 568699"/>
                <a:gd name="connsiteY435" fmla="*/ 526468 h 565746"/>
                <a:gd name="connsiteX436" fmla="*/ 415526 w 568699"/>
                <a:gd name="connsiteY436" fmla="*/ 526211 h 565746"/>
                <a:gd name="connsiteX437" fmla="*/ 420775 w 568699"/>
                <a:gd name="connsiteY437" fmla="*/ 525278 h 565746"/>
                <a:gd name="connsiteX438" fmla="*/ 425461 w 568699"/>
                <a:gd name="connsiteY438" fmla="*/ 526906 h 565746"/>
                <a:gd name="connsiteX439" fmla="*/ 429928 w 568699"/>
                <a:gd name="connsiteY439" fmla="*/ 529069 h 565746"/>
                <a:gd name="connsiteX440" fmla="*/ 435843 w 568699"/>
                <a:gd name="connsiteY440" fmla="*/ 529202 h 565746"/>
                <a:gd name="connsiteX441" fmla="*/ 439834 w 568699"/>
                <a:gd name="connsiteY441" fmla="*/ 532745 h 565746"/>
                <a:gd name="connsiteX442" fmla="*/ 444521 w 568699"/>
                <a:gd name="connsiteY442" fmla="*/ 535231 h 565746"/>
                <a:gd name="connsiteX443" fmla="*/ 447597 w 568699"/>
                <a:gd name="connsiteY443" fmla="*/ 539327 h 565746"/>
                <a:gd name="connsiteX444" fmla="*/ 448388 w 568699"/>
                <a:gd name="connsiteY444" fmla="*/ 545071 h 565746"/>
                <a:gd name="connsiteX445" fmla="*/ 452846 w 568699"/>
                <a:gd name="connsiteY445" fmla="*/ 547414 h 565746"/>
                <a:gd name="connsiteX446" fmla="*/ 457503 w 568699"/>
                <a:gd name="connsiteY446" fmla="*/ 549424 h 565746"/>
                <a:gd name="connsiteX447" fmla="*/ 461570 w 568699"/>
                <a:gd name="connsiteY447" fmla="*/ 552262 h 565746"/>
                <a:gd name="connsiteX448" fmla="*/ 466704 w 568699"/>
                <a:gd name="connsiteY448" fmla="*/ 552519 h 565746"/>
                <a:gd name="connsiteX449" fmla="*/ 470591 w 568699"/>
                <a:gd name="connsiteY449" fmla="*/ 555319 h 565746"/>
                <a:gd name="connsiteX450" fmla="*/ 475420 w 568699"/>
                <a:gd name="connsiteY450" fmla="*/ 557148 h 565746"/>
                <a:gd name="connsiteX451" fmla="*/ 480220 w 568699"/>
                <a:gd name="connsiteY451" fmla="*/ 557577 h 565746"/>
                <a:gd name="connsiteX452" fmla="*/ 484621 w 568699"/>
                <a:gd name="connsiteY452" fmla="*/ 559530 h 565746"/>
                <a:gd name="connsiteX453" fmla="*/ 489269 w 568699"/>
                <a:gd name="connsiteY453" fmla="*/ 561149 h 565746"/>
                <a:gd name="connsiteX454" fmla="*/ 494041 w 568699"/>
                <a:gd name="connsiteY454" fmla="*/ 561596 h 565746"/>
                <a:gd name="connsiteX455" fmla="*/ 497565 w 568699"/>
                <a:gd name="connsiteY455" fmla="*/ 564816 h 56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568699" h="565746">
                  <a:moveTo>
                    <a:pt x="498566" y="565616"/>
                  </a:moveTo>
                  <a:lnTo>
                    <a:pt x="499366" y="560911"/>
                  </a:lnTo>
                  <a:lnTo>
                    <a:pt x="498756" y="556120"/>
                  </a:lnTo>
                  <a:lnTo>
                    <a:pt x="495051" y="553110"/>
                  </a:lnTo>
                  <a:lnTo>
                    <a:pt x="490803" y="550747"/>
                  </a:lnTo>
                  <a:lnTo>
                    <a:pt x="490479" y="545937"/>
                  </a:lnTo>
                  <a:lnTo>
                    <a:pt x="490631" y="540670"/>
                  </a:lnTo>
                  <a:lnTo>
                    <a:pt x="491155" y="535450"/>
                  </a:lnTo>
                  <a:lnTo>
                    <a:pt x="490612" y="530326"/>
                  </a:lnTo>
                  <a:lnTo>
                    <a:pt x="489069" y="525525"/>
                  </a:lnTo>
                  <a:lnTo>
                    <a:pt x="487755" y="519686"/>
                  </a:lnTo>
                  <a:lnTo>
                    <a:pt x="484221" y="515610"/>
                  </a:lnTo>
                  <a:lnTo>
                    <a:pt x="486478" y="511066"/>
                  </a:lnTo>
                  <a:lnTo>
                    <a:pt x="489193" y="506751"/>
                  </a:lnTo>
                  <a:lnTo>
                    <a:pt x="492260" y="502551"/>
                  </a:lnTo>
                  <a:lnTo>
                    <a:pt x="494936" y="498407"/>
                  </a:lnTo>
                  <a:lnTo>
                    <a:pt x="497470" y="494331"/>
                  </a:lnTo>
                  <a:lnTo>
                    <a:pt x="500671" y="489473"/>
                  </a:lnTo>
                  <a:lnTo>
                    <a:pt x="502918" y="485158"/>
                  </a:lnTo>
                  <a:lnTo>
                    <a:pt x="506338" y="481063"/>
                  </a:lnTo>
                  <a:lnTo>
                    <a:pt x="509614" y="476472"/>
                  </a:lnTo>
                  <a:lnTo>
                    <a:pt x="512367" y="472138"/>
                  </a:lnTo>
                  <a:lnTo>
                    <a:pt x="515530" y="467861"/>
                  </a:lnTo>
                  <a:lnTo>
                    <a:pt x="518339" y="463460"/>
                  </a:lnTo>
                  <a:lnTo>
                    <a:pt x="520721" y="459136"/>
                  </a:lnTo>
                  <a:lnTo>
                    <a:pt x="524359" y="455545"/>
                  </a:lnTo>
                  <a:lnTo>
                    <a:pt x="527741" y="451935"/>
                  </a:lnTo>
                  <a:lnTo>
                    <a:pt x="530989" y="448163"/>
                  </a:lnTo>
                  <a:lnTo>
                    <a:pt x="534894" y="444839"/>
                  </a:lnTo>
                  <a:lnTo>
                    <a:pt x="538494" y="441524"/>
                  </a:lnTo>
                  <a:lnTo>
                    <a:pt x="541276" y="437171"/>
                  </a:lnTo>
                  <a:lnTo>
                    <a:pt x="544505" y="432799"/>
                  </a:lnTo>
                  <a:lnTo>
                    <a:pt x="549096" y="428885"/>
                  </a:lnTo>
                  <a:lnTo>
                    <a:pt x="554267" y="427951"/>
                  </a:lnTo>
                  <a:lnTo>
                    <a:pt x="559449" y="427141"/>
                  </a:lnTo>
                  <a:lnTo>
                    <a:pt x="564307" y="423913"/>
                  </a:lnTo>
                  <a:lnTo>
                    <a:pt x="565812" y="419169"/>
                  </a:lnTo>
                  <a:lnTo>
                    <a:pt x="566793" y="414397"/>
                  </a:lnTo>
                  <a:lnTo>
                    <a:pt x="567440" y="408816"/>
                  </a:lnTo>
                  <a:lnTo>
                    <a:pt x="566403" y="404072"/>
                  </a:lnTo>
                  <a:lnTo>
                    <a:pt x="565469" y="399319"/>
                  </a:lnTo>
                  <a:lnTo>
                    <a:pt x="562249" y="395690"/>
                  </a:lnTo>
                  <a:lnTo>
                    <a:pt x="559230" y="391975"/>
                  </a:lnTo>
                  <a:lnTo>
                    <a:pt x="559278" y="387213"/>
                  </a:lnTo>
                  <a:lnTo>
                    <a:pt x="564145" y="386127"/>
                  </a:lnTo>
                  <a:lnTo>
                    <a:pt x="568689" y="384031"/>
                  </a:lnTo>
                  <a:lnTo>
                    <a:pt x="565126" y="380841"/>
                  </a:lnTo>
                  <a:lnTo>
                    <a:pt x="560983" y="378069"/>
                  </a:lnTo>
                  <a:lnTo>
                    <a:pt x="558211" y="373659"/>
                  </a:lnTo>
                  <a:lnTo>
                    <a:pt x="555106" y="370001"/>
                  </a:lnTo>
                  <a:lnTo>
                    <a:pt x="554753" y="365200"/>
                  </a:lnTo>
                  <a:lnTo>
                    <a:pt x="551838" y="361371"/>
                  </a:lnTo>
                  <a:lnTo>
                    <a:pt x="551734" y="356561"/>
                  </a:lnTo>
                  <a:lnTo>
                    <a:pt x="548248" y="353227"/>
                  </a:lnTo>
                  <a:lnTo>
                    <a:pt x="544419" y="350398"/>
                  </a:lnTo>
                  <a:lnTo>
                    <a:pt x="542866" y="345874"/>
                  </a:lnTo>
                  <a:lnTo>
                    <a:pt x="538742" y="343255"/>
                  </a:lnTo>
                  <a:lnTo>
                    <a:pt x="538113" y="338473"/>
                  </a:lnTo>
                  <a:lnTo>
                    <a:pt x="539837" y="333977"/>
                  </a:lnTo>
                  <a:lnTo>
                    <a:pt x="539990" y="329215"/>
                  </a:lnTo>
                  <a:lnTo>
                    <a:pt x="538951" y="324567"/>
                  </a:lnTo>
                  <a:lnTo>
                    <a:pt x="535580" y="320747"/>
                  </a:lnTo>
                  <a:lnTo>
                    <a:pt x="532788" y="316642"/>
                  </a:lnTo>
                  <a:lnTo>
                    <a:pt x="531084" y="312089"/>
                  </a:lnTo>
                  <a:lnTo>
                    <a:pt x="531169" y="307308"/>
                  </a:lnTo>
                  <a:lnTo>
                    <a:pt x="531341" y="302259"/>
                  </a:lnTo>
                  <a:lnTo>
                    <a:pt x="533218" y="297849"/>
                  </a:lnTo>
                  <a:lnTo>
                    <a:pt x="536046" y="293982"/>
                  </a:lnTo>
                  <a:lnTo>
                    <a:pt x="534274" y="289543"/>
                  </a:lnTo>
                  <a:lnTo>
                    <a:pt x="535560" y="284962"/>
                  </a:lnTo>
                  <a:lnTo>
                    <a:pt x="535532" y="280047"/>
                  </a:lnTo>
                  <a:lnTo>
                    <a:pt x="537970" y="275761"/>
                  </a:lnTo>
                  <a:lnTo>
                    <a:pt x="536446" y="270789"/>
                  </a:lnTo>
                  <a:lnTo>
                    <a:pt x="535008" y="266226"/>
                  </a:lnTo>
                  <a:lnTo>
                    <a:pt x="531417" y="263102"/>
                  </a:lnTo>
                  <a:lnTo>
                    <a:pt x="527426" y="260321"/>
                  </a:lnTo>
                  <a:lnTo>
                    <a:pt x="523654" y="257235"/>
                  </a:lnTo>
                  <a:lnTo>
                    <a:pt x="519254" y="255263"/>
                  </a:lnTo>
                  <a:lnTo>
                    <a:pt x="513701" y="254463"/>
                  </a:lnTo>
                  <a:lnTo>
                    <a:pt x="509119" y="252225"/>
                  </a:lnTo>
                  <a:lnTo>
                    <a:pt x="508595" y="246881"/>
                  </a:lnTo>
                  <a:lnTo>
                    <a:pt x="510567" y="242461"/>
                  </a:lnTo>
                  <a:lnTo>
                    <a:pt x="512843" y="238232"/>
                  </a:lnTo>
                  <a:lnTo>
                    <a:pt x="515234" y="234060"/>
                  </a:lnTo>
                  <a:lnTo>
                    <a:pt x="517606" y="229726"/>
                  </a:lnTo>
                  <a:lnTo>
                    <a:pt x="520368" y="225507"/>
                  </a:lnTo>
                  <a:lnTo>
                    <a:pt x="523540" y="221725"/>
                  </a:lnTo>
                  <a:lnTo>
                    <a:pt x="527578" y="218592"/>
                  </a:lnTo>
                  <a:lnTo>
                    <a:pt x="532027" y="216325"/>
                  </a:lnTo>
                  <a:lnTo>
                    <a:pt x="536932" y="215001"/>
                  </a:lnTo>
                  <a:lnTo>
                    <a:pt x="541800" y="212705"/>
                  </a:lnTo>
                  <a:lnTo>
                    <a:pt x="545371" y="209152"/>
                  </a:lnTo>
                  <a:lnTo>
                    <a:pt x="548924" y="205476"/>
                  </a:lnTo>
                  <a:lnTo>
                    <a:pt x="549324" y="200675"/>
                  </a:lnTo>
                  <a:lnTo>
                    <a:pt x="549133" y="195179"/>
                  </a:lnTo>
                  <a:lnTo>
                    <a:pt x="548057" y="190083"/>
                  </a:lnTo>
                  <a:lnTo>
                    <a:pt x="547362" y="183721"/>
                  </a:lnTo>
                  <a:lnTo>
                    <a:pt x="547886" y="178815"/>
                  </a:lnTo>
                  <a:lnTo>
                    <a:pt x="546686" y="174119"/>
                  </a:lnTo>
                  <a:lnTo>
                    <a:pt x="544695" y="169709"/>
                  </a:lnTo>
                  <a:lnTo>
                    <a:pt x="545419" y="165004"/>
                  </a:lnTo>
                  <a:lnTo>
                    <a:pt x="545591" y="160118"/>
                  </a:lnTo>
                  <a:lnTo>
                    <a:pt x="543123" y="155946"/>
                  </a:lnTo>
                  <a:lnTo>
                    <a:pt x="539980" y="152069"/>
                  </a:lnTo>
                  <a:lnTo>
                    <a:pt x="537952" y="146611"/>
                  </a:lnTo>
                  <a:lnTo>
                    <a:pt x="536284" y="141563"/>
                  </a:lnTo>
                  <a:lnTo>
                    <a:pt x="533884" y="135553"/>
                  </a:lnTo>
                  <a:lnTo>
                    <a:pt x="531608" y="128961"/>
                  </a:lnTo>
                  <a:lnTo>
                    <a:pt x="529760" y="123161"/>
                  </a:lnTo>
                  <a:lnTo>
                    <a:pt x="528369" y="118455"/>
                  </a:lnTo>
                  <a:lnTo>
                    <a:pt x="526950" y="112816"/>
                  </a:lnTo>
                  <a:lnTo>
                    <a:pt x="526092" y="108054"/>
                  </a:lnTo>
                  <a:lnTo>
                    <a:pt x="523949" y="103682"/>
                  </a:lnTo>
                  <a:lnTo>
                    <a:pt x="523549" y="97948"/>
                  </a:lnTo>
                  <a:lnTo>
                    <a:pt x="522073" y="93100"/>
                  </a:lnTo>
                  <a:lnTo>
                    <a:pt x="521292" y="88099"/>
                  </a:lnTo>
                  <a:lnTo>
                    <a:pt x="520044" y="82517"/>
                  </a:lnTo>
                  <a:lnTo>
                    <a:pt x="521168" y="77545"/>
                  </a:lnTo>
                  <a:lnTo>
                    <a:pt x="520740" y="72345"/>
                  </a:lnTo>
                  <a:lnTo>
                    <a:pt x="519739" y="67611"/>
                  </a:lnTo>
                  <a:lnTo>
                    <a:pt x="515691" y="64230"/>
                  </a:lnTo>
                  <a:lnTo>
                    <a:pt x="512015" y="59362"/>
                  </a:lnTo>
                  <a:lnTo>
                    <a:pt x="507052" y="57838"/>
                  </a:lnTo>
                  <a:lnTo>
                    <a:pt x="503357" y="54066"/>
                  </a:lnTo>
                  <a:lnTo>
                    <a:pt x="498708" y="52647"/>
                  </a:lnTo>
                  <a:lnTo>
                    <a:pt x="495470" y="48790"/>
                  </a:lnTo>
                  <a:lnTo>
                    <a:pt x="492060" y="45218"/>
                  </a:lnTo>
                  <a:lnTo>
                    <a:pt x="487459" y="43865"/>
                  </a:lnTo>
                  <a:lnTo>
                    <a:pt x="483249" y="41598"/>
                  </a:lnTo>
                  <a:lnTo>
                    <a:pt x="480792" y="46999"/>
                  </a:lnTo>
                  <a:lnTo>
                    <a:pt x="475848" y="47961"/>
                  </a:lnTo>
                  <a:lnTo>
                    <a:pt x="471114" y="48475"/>
                  </a:lnTo>
                  <a:lnTo>
                    <a:pt x="463999" y="48999"/>
                  </a:lnTo>
                  <a:lnTo>
                    <a:pt x="456884" y="49428"/>
                  </a:lnTo>
                  <a:lnTo>
                    <a:pt x="448578" y="50056"/>
                  </a:lnTo>
                  <a:lnTo>
                    <a:pt x="441463" y="50609"/>
                  </a:lnTo>
                  <a:lnTo>
                    <a:pt x="435529" y="50942"/>
                  </a:lnTo>
                  <a:lnTo>
                    <a:pt x="429595" y="51266"/>
                  </a:lnTo>
                  <a:lnTo>
                    <a:pt x="423661" y="51580"/>
                  </a:lnTo>
                  <a:lnTo>
                    <a:pt x="417727" y="51990"/>
                  </a:lnTo>
                  <a:lnTo>
                    <a:pt x="410592" y="51790"/>
                  </a:lnTo>
                  <a:lnTo>
                    <a:pt x="405839" y="51352"/>
                  </a:lnTo>
                  <a:lnTo>
                    <a:pt x="401087" y="50904"/>
                  </a:lnTo>
                  <a:lnTo>
                    <a:pt x="395143" y="50332"/>
                  </a:lnTo>
                  <a:lnTo>
                    <a:pt x="389209" y="50142"/>
                  </a:lnTo>
                  <a:lnTo>
                    <a:pt x="383275" y="49828"/>
                  </a:lnTo>
                  <a:lnTo>
                    <a:pt x="377331" y="49418"/>
                  </a:lnTo>
                  <a:lnTo>
                    <a:pt x="372588" y="48970"/>
                  </a:lnTo>
                  <a:lnTo>
                    <a:pt x="367844" y="48485"/>
                  </a:lnTo>
                  <a:lnTo>
                    <a:pt x="363091" y="47923"/>
                  </a:lnTo>
                  <a:lnTo>
                    <a:pt x="358348" y="47313"/>
                  </a:lnTo>
                  <a:lnTo>
                    <a:pt x="353614" y="46532"/>
                  </a:lnTo>
                  <a:lnTo>
                    <a:pt x="348871" y="45532"/>
                  </a:lnTo>
                  <a:lnTo>
                    <a:pt x="344137" y="44522"/>
                  </a:lnTo>
                  <a:lnTo>
                    <a:pt x="338221" y="43484"/>
                  </a:lnTo>
                  <a:lnTo>
                    <a:pt x="333488" y="42732"/>
                  </a:lnTo>
                  <a:lnTo>
                    <a:pt x="328754" y="41979"/>
                  </a:lnTo>
                  <a:lnTo>
                    <a:pt x="324020" y="41150"/>
                  </a:lnTo>
                  <a:lnTo>
                    <a:pt x="319390" y="39903"/>
                  </a:lnTo>
                  <a:lnTo>
                    <a:pt x="314571" y="39407"/>
                  </a:lnTo>
                  <a:lnTo>
                    <a:pt x="309218" y="39741"/>
                  </a:lnTo>
                  <a:lnTo>
                    <a:pt x="305037" y="42541"/>
                  </a:lnTo>
                  <a:lnTo>
                    <a:pt x="300550" y="45141"/>
                  </a:lnTo>
                  <a:lnTo>
                    <a:pt x="295473" y="46399"/>
                  </a:lnTo>
                  <a:lnTo>
                    <a:pt x="290702" y="47837"/>
                  </a:lnTo>
                  <a:lnTo>
                    <a:pt x="285929" y="48494"/>
                  </a:lnTo>
                  <a:lnTo>
                    <a:pt x="279986" y="49008"/>
                  </a:lnTo>
                  <a:lnTo>
                    <a:pt x="274290" y="48294"/>
                  </a:lnTo>
                  <a:lnTo>
                    <a:pt x="269318" y="48161"/>
                  </a:lnTo>
                  <a:lnTo>
                    <a:pt x="264612" y="46389"/>
                  </a:lnTo>
                  <a:lnTo>
                    <a:pt x="259955" y="43513"/>
                  </a:lnTo>
                  <a:lnTo>
                    <a:pt x="255287" y="40789"/>
                  </a:lnTo>
                  <a:lnTo>
                    <a:pt x="252954" y="36426"/>
                  </a:lnTo>
                  <a:lnTo>
                    <a:pt x="252630" y="31521"/>
                  </a:lnTo>
                  <a:lnTo>
                    <a:pt x="252821" y="25758"/>
                  </a:lnTo>
                  <a:lnTo>
                    <a:pt x="250639" y="21243"/>
                  </a:lnTo>
                  <a:lnTo>
                    <a:pt x="248496" y="16100"/>
                  </a:lnTo>
                  <a:lnTo>
                    <a:pt x="246248" y="11699"/>
                  </a:lnTo>
                  <a:lnTo>
                    <a:pt x="246143" y="6184"/>
                  </a:lnTo>
                  <a:lnTo>
                    <a:pt x="250973" y="8470"/>
                  </a:lnTo>
                  <a:lnTo>
                    <a:pt x="255030" y="11137"/>
                  </a:lnTo>
                  <a:lnTo>
                    <a:pt x="259631" y="14652"/>
                  </a:lnTo>
                  <a:lnTo>
                    <a:pt x="263050" y="18824"/>
                  </a:lnTo>
                  <a:lnTo>
                    <a:pt x="266060" y="23843"/>
                  </a:lnTo>
                  <a:lnTo>
                    <a:pt x="265403" y="18929"/>
                  </a:lnTo>
                  <a:lnTo>
                    <a:pt x="261974" y="15252"/>
                  </a:lnTo>
                  <a:lnTo>
                    <a:pt x="257364" y="11880"/>
                  </a:lnTo>
                  <a:lnTo>
                    <a:pt x="252754" y="8746"/>
                  </a:lnTo>
                  <a:lnTo>
                    <a:pt x="248144" y="5851"/>
                  </a:lnTo>
                  <a:lnTo>
                    <a:pt x="243686" y="2965"/>
                  </a:lnTo>
                  <a:lnTo>
                    <a:pt x="239333" y="212"/>
                  </a:lnTo>
                  <a:lnTo>
                    <a:pt x="222341" y="-131"/>
                  </a:lnTo>
                  <a:lnTo>
                    <a:pt x="217064" y="831"/>
                  </a:lnTo>
                  <a:lnTo>
                    <a:pt x="211863" y="2108"/>
                  </a:lnTo>
                  <a:lnTo>
                    <a:pt x="207091" y="3546"/>
                  </a:lnTo>
                  <a:lnTo>
                    <a:pt x="202348" y="4613"/>
                  </a:lnTo>
                  <a:lnTo>
                    <a:pt x="197575" y="6013"/>
                  </a:lnTo>
                  <a:lnTo>
                    <a:pt x="191680" y="6317"/>
                  </a:lnTo>
                  <a:lnTo>
                    <a:pt x="187003" y="7242"/>
                  </a:lnTo>
                  <a:lnTo>
                    <a:pt x="182155" y="8413"/>
                  </a:lnTo>
                  <a:lnTo>
                    <a:pt x="178049" y="10842"/>
                  </a:lnTo>
                  <a:lnTo>
                    <a:pt x="172506" y="13157"/>
                  </a:lnTo>
                  <a:lnTo>
                    <a:pt x="168753" y="16814"/>
                  </a:lnTo>
                  <a:lnTo>
                    <a:pt x="164819" y="19662"/>
                  </a:lnTo>
                  <a:lnTo>
                    <a:pt x="159075" y="21043"/>
                  </a:lnTo>
                  <a:lnTo>
                    <a:pt x="153360" y="21691"/>
                  </a:lnTo>
                  <a:lnTo>
                    <a:pt x="148350" y="22472"/>
                  </a:lnTo>
                  <a:lnTo>
                    <a:pt x="143502" y="24367"/>
                  </a:lnTo>
                  <a:lnTo>
                    <a:pt x="138530" y="28292"/>
                  </a:lnTo>
                  <a:lnTo>
                    <a:pt x="135796" y="32425"/>
                  </a:lnTo>
                  <a:lnTo>
                    <a:pt x="132662" y="36397"/>
                  </a:lnTo>
                  <a:lnTo>
                    <a:pt x="128405" y="40989"/>
                  </a:lnTo>
                  <a:lnTo>
                    <a:pt x="124423" y="44865"/>
                  </a:lnTo>
                  <a:lnTo>
                    <a:pt x="119937" y="48065"/>
                  </a:lnTo>
                  <a:lnTo>
                    <a:pt x="113375" y="49875"/>
                  </a:lnTo>
                  <a:lnTo>
                    <a:pt x="108574" y="50237"/>
                  </a:lnTo>
                  <a:lnTo>
                    <a:pt x="103735" y="51237"/>
                  </a:lnTo>
                  <a:lnTo>
                    <a:pt x="98849" y="52847"/>
                  </a:lnTo>
                  <a:lnTo>
                    <a:pt x="91562" y="54600"/>
                  </a:lnTo>
                  <a:lnTo>
                    <a:pt x="86666" y="56114"/>
                  </a:lnTo>
                  <a:lnTo>
                    <a:pt x="81875" y="56286"/>
                  </a:lnTo>
                  <a:lnTo>
                    <a:pt x="77056" y="56762"/>
                  </a:lnTo>
                  <a:lnTo>
                    <a:pt x="72169" y="58038"/>
                  </a:lnTo>
                  <a:lnTo>
                    <a:pt x="67245" y="59791"/>
                  </a:lnTo>
                  <a:lnTo>
                    <a:pt x="62663" y="61610"/>
                  </a:lnTo>
                  <a:lnTo>
                    <a:pt x="57387" y="63201"/>
                  </a:lnTo>
                  <a:lnTo>
                    <a:pt x="52471" y="64620"/>
                  </a:lnTo>
                  <a:lnTo>
                    <a:pt x="46928" y="65887"/>
                  </a:lnTo>
                  <a:lnTo>
                    <a:pt x="41403" y="67840"/>
                  </a:lnTo>
                  <a:lnTo>
                    <a:pt x="36469" y="69344"/>
                  </a:lnTo>
                  <a:lnTo>
                    <a:pt x="30278" y="71450"/>
                  </a:lnTo>
                  <a:lnTo>
                    <a:pt x="26383" y="74631"/>
                  </a:lnTo>
                  <a:lnTo>
                    <a:pt x="21430" y="76183"/>
                  </a:lnTo>
                  <a:lnTo>
                    <a:pt x="16791" y="74173"/>
                  </a:lnTo>
                  <a:lnTo>
                    <a:pt x="13847" y="78365"/>
                  </a:lnTo>
                  <a:lnTo>
                    <a:pt x="14619" y="83127"/>
                  </a:lnTo>
                  <a:lnTo>
                    <a:pt x="16372" y="87918"/>
                  </a:lnTo>
                  <a:lnTo>
                    <a:pt x="15600" y="94262"/>
                  </a:lnTo>
                  <a:lnTo>
                    <a:pt x="15829" y="99072"/>
                  </a:lnTo>
                  <a:lnTo>
                    <a:pt x="16505" y="104149"/>
                  </a:lnTo>
                  <a:lnTo>
                    <a:pt x="16486" y="109178"/>
                  </a:lnTo>
                  <a:lnTo>
                    <a:pt x="16705" y="115465"/>
                  </a:lnTo>
                  <a:lnTo>
                    <a:pt x="18020" y="120122"/>
                  </a:lnTo>
                  <a:lnTo>
                    <a:pt x="18486" y="125275"/>
                  </a:lnTo>
                  <a:lnTo>
                    <a:pt x="19029" y="130324"/>
                  </a:lnTo>
                  <a:lnTo>
                    <a:pt x="19677" y="135229"/>
                  </a:lnTo>
                  <a:lnTo>
                    <a:pt x="20639" y="140449"/>
                  </a:lnTo>
                  <a:lnTo>
                    <a:pt x="17772" y="144506"/>
                  </a:lnTo>
                  <a:lnTo>
                    <a:pt x="16210" y="149126"/>
                  </a:lnTo>
                  <a:lnTo>
                    <a:pt x="15829" y="154126"/>
                  </a:lnTo>
                  <a:lnTo>
                    <a:pt x="14038" y="158879"/>
                  </a:lnTo>
                  <a:lnTo>
                    <a:pt x="10228" y="162165"/>
                  </a:lnTo>
                  <a:lnTo>
                    <a:pt x="6123" y="164709"/>
                  </a:lnTo>
                  <a:lnTo>
                    <a:pt x="1789" y="167481"/>
                  </a:lnTo>
                  <a:lnTo>
                    <a:pt x="1894" y="172472"/>
                  </a:lnTo>
                  <a:lnTo>
                    <a:pt x="-11" y="177844"/>
                  </a:lnTo>
                  <a:lnTo>
                    <a:pt x="4475" y="181292"/>
                  </a:lnTo>
                  <a:lnTo>
                    <a:pt x="7523" y="185435"/>
                  </a:lnTo>
                  <a:lnTo>
                    <a:pt x="11581" y="188169"/>
                  </a:lnTo>
                  <a:lnTo>
                    <a:pt x="14277" y="192446"/>
                  </a:lnTo>
                  <a:lnTo>
                    <a:pt x="16876" y="196494"/>
                  </a:lnTo>
                  <a:lnTo>
                    <a:pt x="20267" y="200351"/>
                  </a:lnTo>
                  <a:lnTo>
                    <a:pt x="24230" y="203352"/>
                  </a:lnTo>
                  <a:lnTo>
                    <a:pt x="24982" y="208333"/>
                  </a:lnTo>
                  <a:lnTo>
                    <a:pt x="24897" y="213553"/>
                  </a:lnTo>
                  <a:lnTo>
                    <a:pt x="22411" y="218649"/>
                  </a:lnTo>
                  <a:lnTo>
                    <a:pt x="19191" y="222773"/>
                  </a:lnTo>
                  <a:lnTo>
                    <a:pt x="19334" y="227964"/>
                  </a:lnTo>
                  <a:lnTo>
                    <a:pt x="20867" y="232736"/>
                  </a:lnTo>
                  <a:lnTo>
                    <a:pt x="23811" y="236823"/>
                  </a:lnTo>
                  <a:lnTo>
                    <a:pt x="27507" y="240575"/>
                  </a:lnTo>
                  <a:lnTo>
                    <a:pt x="26592" y="245881"/>
                  </a:lnTo>
                  <a:lnTo>
                    <a:pt x="24944" y="251034"/>
                  </a:lnTo>
                  <a:lnTo>
                    <a:pt x="28116" y="254653"/>
                  </a:lnTo>
                  <a:lnTo>
                    <a:pt x="27859" y="259492"/>
                  </a:lnTo>
                  <a:lnTo>
                    <a:pt x="25764" y="263902"/>
                  </a:lnTo>
                  <a:lnTo>
                    <a:pt x="24573" y="269093"/>
                  </a:lnTo>
                  <a:lnTo>
                    <a:pt x="21830" y="272999"/>
                  </a:lnTo>
                  <a:lnTo>
                    <a:pt x="18429" y="276618"/>
                  </a:lnTo>
                  <a:lnTo>
                    <a:pt x="19458" y="281428"/>
                  </a:lnTo>
                  <a:lnTo>
                    <a:pt x="20191" y="286152"/>
                  </a:lnTo>
                  <a:lnTo>
                    <a:pt x="22516" y="291182"/>
                  </a:lnTo>
                  <a:lnTo>
                    <a:pt x="25249" y="295601"/>
                  </a:lnTo>
                  <a:lnTo>
                    <a:pt x="25258" y="301126"/>
                  </a:lnTo>
                  <a:lnTo>
                    <a:pt x="21973" y="304917"/>
                  </a:lnTo>
                  <a:lnTo>
                    <a:pt x="24468" y="308993"/>
                  </a:lnTo>
                  <a:lnTo>
                    <a:pt x="28916" y="312346"/>
                  </a:lnTo>
                  <a:lnTo>
                    <a:pt x="33736" y="314527"/>
                  </a:lnTo>
                  <a:lnTo>
                    <a:pt x="35431" y="319214"/>
                  </a:lnTo>
                  <a:lnTo>
                    <a:pt x="35841" y="324186"/>
                  </a:lnTo>
                  <a:lnTo>
                    <a:pt x="36241" y="329234"/>
                  </a:lnTo>
                  <a:lnTo>
                    <a:pt x="38384" y="334035"/>
                  </a:lnTo>
                  <a:lnTo>
                    <a:pt x="36984" y="338597"/>
                  </a:lnTo>
                  <a:lnTo>
                    <a:pt x="35708" y="343512"/>
                  </a:lnTo>
                  <a:lnTo>
                    <a:pt x="34546" y="348170"/>
                  </a:lnTo>
                  <a:lnTo>
                    <a:pt x="33288" y="352875"/>
                  </a:lnTo>
                  <a:lnTo>
                    <a:pt x="31431" y="357304"/>
                  </a:lnTo>
                  <a:lnTo>
                    <a:pt x="29402" y="361629"/>
                  </a:lnTo>
                  <a:lnTo>
                    <a:pt x="26792" y="365953"/>
                  </a:lnTo>
                  <a:lnTo>
                    <a:pt x="23611" y="369896"/>
                  </a:lnTo>
                  <a:lnTo>
                    <a:pt x="28592" y="372182"/>
                  </a:lnTo>
                  <a:lnTo>
                    <a:pt x="33345" y="372535"/>
                  </a:lnTo>
                  <a:lnTo>
                    <a:pt x="32726" y="367524"/>
                  </a:lnTo>
                  <a:lnTo>
                    <a:pt x="35317" y="363400"/>
                  </a:lnTo>
                  <a:lnTo>
                    <a:pt x="35117" y="358533"/>
                  </a:lnTo>
                  <a:lnTo>
                    <a:pt x="39937" y="359400"/>
                  </a:lnTo>
                  <a:lnTo>
                    <a:pt x="44432" y="361400"/>
                  </a:lnTo>
                  <a:lnTo>
                    <a:pt x="49928" y="363486"/>
                  </a:lnTo>
                  <a:lnTo>
                    <a:pt x="49271" y="369210"/>
                  </a:lnTo>
                  <a:lnTo>
                    <a:pt x="51281" y="374716"/>
                  </a:lnTo>
                  <a:lnTo>
                    <a:pt x="54615" y="379050"/>
                  </a:lnTo>
                  <a:lnTo>
                    <a:pt x="55672" y="383717"/>
                  </a:lnTo>
                  <a:lnTo>
                    <a:pt x="58987" y="380259"/>
                  </a:lnTo>
                  <a:lnTo>
                    <a:pt x="63216" y="384031"/>
                  </a:lnTo>
                  <a:lnTo>
                    <a:pt x="68035" y="384527"/>
                  </a:lnTo>
                  <a:lnTo>
                    <a:pt x="72474" y="387241"/>
                  </a:lnTo>
                  <a:lnTo>
                    <a:pt x="77198" y="388251"/>
                  </a:lnTo>
                  <a:lnTo>
                    <a:pt x="81180" y="391327"/>
                  </a:lnTo>
                  <a:lnTo>
                    <a:pt x="83437" y="395928"/>
                  </a:lnTo>
                  <a:lnTo>
                    <a:pt x="88124" y="394137"/>
                  </a:lnTo>
                  <a:lnTo>
                    <a:pt x="90400" y="398414"/>
                  </a:lnTo>
                  <a:lnTo>
                    <a:pt x="93210" y="402405"/>
                  </a:lnTo>
                  <a:lnTo>
                    <a:pt x="96144" y="397709"/>
                  </a:lnTo>
                  <a:lnTo>
                    <a:pt x="100363" y="400195"/>
                  </a:lnTo>
                  <a:lnTo>
                    <a:pt x="104373" y="397224"/>
                  </a:lnTo>
                  <a:lnTo>
                    <a:pt x="109145" y="398271"/>
                  </a:lnTo>
                  <a:lnTo>
                    <a:pt x="113060" y="402386"/>
                  </a:lnTo>
                  <a:lnTo>
                    <a:pt x="116117" y="406834"/>
                  </a:lnTo>
                  <a:lnTo>
                    <a:pt x="112755" y="410606"/>
                  </a:lnTo>
                  <a:lnTo>
                    <a:pt x="109983" y="414530"/>
                  </a:lnTo>
                  <a:lnTo>
                    <a:pt x="105078" y="415597"/>
                  </a:lnTo>
                  <a:lnTo>
                    <a:pt x="100973" y="418712"/>
                  </a:lnTo>
                  <a:lnTo>
                    <a:pt x="103335" y="423065"/>
                  </a:lnTo>
                  <a:lnTo>
                    <a:pt x="107859" y="425579"/>
                  </a:lnTo>
                  <a:lnTo>
                    <a:pt x="110212" y="429742"/>
                  </a:lnTo>
                  <a:lnTo>
                    <a:pt x="114946" y="433752"/>
                  </a:lnTo>
                  <a:lnTo>
                    <a:pt x="117423" y="437848"/>
                  </a:lnTo>
                  <a:lnTo>
                    <a:pt x="120556" y="441591"/>
                  </a:lnTo>
                  <a:lnTo>
                    <a:pt x="120585" y="447277"/>
                  </a:lnTo>
                  <a:lnTo>
                    <a:pt x="123595" y="451745"/>
                  </a:lnTo>
                  <a:lnTo>
                    <a:pt x="127710" y="454316"/>
                  </a:lnTo>
                  <a:lnTo>
                    <a:pt x="131205" y="451049"/>
                  </a:lnTo>
                  <a:lnTo>
                    <a:pt x="134520" y="447154"/>
                  </a:lnTo>
                  <a:lnTo>
                    <a:pt x="139054" y="445410"/>
                  </a:lnTo>
                  <a:lnTo>
                    <a:pt x="143273" y="443143"/>
                  </a:lnTo>
                  <a:lnTo>
                    <a:pt x="148150" y="442677"/>
                  </a:lnTo>
                  <a:lnTo>
                    <a:pt x="147836" y="436781"/>
                  </a:lnTo>
                  <a:lnTo>
                    <a:pt x="143740" y="433942"/>
                  </a:lnTo>
                  <a:lnTo>
                    <a:pt x="142606" y="428618"/>
                  </a:lnTo>
                  <a:lnTo>
                    <a:pt x="139616" y="424856"/>
                  </a:lnTo>
                  <a:lnTo>
                    <a:pt x="143464" y="422046"/>
                  </a:lnTo>
                  <a:lnTo>
                    <a:pt x="148360" y="424332"/>
                  </a:lnTo>
                  <a:lnTo>
                    <a:pt x="153484" y="426008"/>
                  </a:lnTo>
                  <a:lnTo>
                    <a:pt x="157856" y="428466"/>
                  </a:lnTo>
                  <a:lnTo>
                    <a:pt x="160923" y="432161"/>
                  </a:lnTo>
                  <a:lnTo>
                    <a:pt x="165000" y="435009"/>
                  </a:lnTo>
                  <a:lnTo>
                    <a:pt x="167410" y="439400"/>
                  </a:lnTo>
                  <a:lnTo>
                    <a:pt x="172248" y="440010"/>
                  </a:lnTo>
                  <a:lnTo>
                    <a:pt x="177411" y="439905"/>
                  </a:lnTo>
                  <a:lnTo>
                    <a:pt x="182259" y="439962"/>
                  </a:lnTo>
                  <a:lnTo>
                    <a:pt x="187469" y="438457"/>
                  </a:lnTo>
                  <a:lnTo>
                    <a:pt x="190565" y="442420"/>
                  </a:lnTo>
                  <a:lnTo>
                    <a:pt x="191794" y="447173"/>
                  </a:lnTo>
                  <a:lnTo>
                    <a:pt x="187307" y="449401"/>
                  </a:lnTo>
                  <a:lnTo>
                    <a:pt x="182355" y="450478"/>
                  </a:lnTo>
                  <a:lnTo>
                    <a:pt x="184793" y="454726"/>
                  </a:lnTo>
                  <a:lnTo>
                    <a:pt x="189612" y="457002"/>
                  </a:lnTo>
                  <a:lnTo>
                    <a:pt x="191756" y="461755"/>
                  </a:lnTo>
                  <a:lnTo>
                    <a:pt x="193670" y="466366"/>
                  </a:lnTo>
                  <a:lnTo>
                    <a:pt x="197290" y="469499"/>
                  </a:lnTo>
                  <a:lnTo>
                    <a:pt x="202605" y="468051"/>
                  </a:lnTo>
                  <a:lnTo>
                    <a:pt x="207472" y="467165"/>
                  </a:lnTo>
                  <a:lnTo>
                    <a:pt x="206424" y="462355"/>
                  </a:lnTo>
                  <a:lnTo>
                    <a:pt x="211025" y="463756"/>
                  </a:lnTo>
                  <a:lnTo>
                    <a:pt x="213111" y="468442"/>
                  </a:lnTo>
                  <a:lnTo>
                    <a:pt x="218026" y="468137"/>
                  </a:lnTo>
                  <a:lnTo>
                    <a:pt x="221826" y="471776"/>
                  </a:lnTo>
                  <a:lnTo>
                    <a:pt x="224264" y="476214"/>
                  </a:lnTo>
                  <a:lnTo>
                    <a:pt x="229980" y="474862"/>
                  </a:lnTo>
                  <a:lnTo>
                    <a:pt x="234980" y="477995"/>
                  </a:lnTo>
                  <a:lnTo>
                    <a:pt x="239628" y="476319"/>
                  </a:lnTo>
                  <a:lnTo>
                    <a:pt x="239219" y="481491"/>
                  </a:lnTo>
                  <a:lnTo>
                    <a:pt x="240133" y="486816"/>
                  </a:lnTo>
                  <a:lnTo>
                    <a:pt x="242000" y="492035"/>
                  </a:lnTo>
                  <a:lnTo>
                    <a:pt x="242895" y="497608"/>
                  </a:lnTo>
                  <a:lnTo>
                    <a:pt x="247553" y="498865"/>
                  </a:lnTo>
                  <a:lnTo>
                    <a:pt x="252325" y="499884"/>
                  </a:lnTo>
                  <a:lnTo>
                    <a:pt x="253878" y="505685"/>
                  </a:lnTo>
                  <a:lnTo>
                    <a:pt x="254468" y="510504"/>
                  </a:lnTo>
                  <a:lnTo>
                    <a:pt x="255021" y="515391"/>
                  </a:lnTo>
                  <a:lnTo>
                    <a:pt x="260478" y="515686"/>
                  </a:lnTo>
                  <a:lnTo>
                    <a:pt x="262107" y="520467"/>
                  </a:lnTo>
                  <a:lnTo>
                    <a:pt x="262479" y="525582"/>
                  </a:lnTo>
                  <a:lnTo>
                    <a:pt x="267479" y="526021"/>
                  </a:lnTo>
                  <a:lnTo>
                    <a:pt x="272165" y="526916"/>
                  </a:lnTo>
                  <a:lnTo>
                    <a:pt x="276004" y="523163"/>
                  </a:lnTo>
                  <a:lnTo>
                    <a:pt x="278119" y="518467"/>
                  </a:lnTo>
                  <a:lnTo>
                    <a:pt x="281062" y="514648"/>
                  </a:lnTo>
                  <a:lnTo>
                    <a:pt x="286377" y="514162"/>
                  </a:lnTo>
                  <a:lnTo>
                    <a:pt x="289044" y="510190"/>
                  </a:lnTo>
                  <a:lnTo>
                    <a:pt x="294635" y="510381"/>
                  </a:lnTo>
                  <a:lnTo>
                    <a:pt x="296731" y="515229"/>
                  </a:lnTo>
                  <a:lnTo>
                    <a:pt x="298350" y="520172"/>
                  </a:lnTo>
                  <a:lnTo>
                    <a:pt x="301283" y="524097"/>
                  </a:lnTo>
                  <a:lnTo>
                    <a:pt x="303836" y="528145"/>
                  </a:lnTo>
                  <a:lnTo>
                    <a:pt x="308637" y="528630"/>
                  </a:lnTo>
                  <a:lnTo>
                    <a:pt x="312466" y="532698"/>
                  </a:lnTo>
                  <a:lnTo>
                    <a:pt x="311942" y="538041"/>
                  </a:lnTo>
                  <a:lnTo>
                    <a:pt x="311332" y="543051"/>
                  </a:lnTo>
                  <a:lnTo>
                    <a:pt x="311247" y="547957"/>
                  </a:lnTo>
                  <a:lnTo>
                    <a:pt x="316085" y="548300"/>
                  </a:lnTo>
                  <a:lnTo>
                    <a:pt x="319838" y="544718"/>
                  </a:lnTo>
                  <a:lnTo>
                    <a:pt x="324658" y="546214"/>
                  </a:lnTo>
                  <a:lnTo>
                    <a:pt x="328039" y="549681"/>
                  </a:lnTo>
                  <a:lnTo>
                    <a:pt x="330659" y="545509"/>
                  </a:lnTo>
                  <a:lnTo>
                    <a:pt x="331859" y="540241"/>
                  </a:lnTo>
                  <a:lnTo>
                    <a:pt x="334840" y="536393"/>
                  </a:lnTo>
                  <a:lnTo>
                    <a:pt x="339974" y="533507"/>
                  </a:lnTo>
                  <a:lnTo>
                    <a:pt x="344003" y="530631"/>
                  </a:lnTo>
                  <a:lnTo>
                    <a:pt x="349328" y="529316"/>
                  </a:lnTo>
                  <a:lnTo>
                    <a:pt x="354005" y="528230"/>
                  </a:lnTo>
                  <a:lnTo>
                    <a:pt x="358396" y="530640"/>
                  </a:lnTo>
                  <a:lnTo>
                    <a:pt x="362072" y="527230"/>
                  </a:lnTo>
                  <a:lnTo>
                    <a:pt x="366968" y="527021"/>
                  </a:lnTo>
                  <a:lnTo>
                    <a:pt x="370273" y="530897"/>
                  </a:lnTo>
                  <a:lnTo>
                    <a:pt x="373683" y="534517"/>
                  </a:lnTo>
                  <a:lnTo>
                    <a:pt x="378608" y="533688"/>
                  </a:lnTo>
                  <a:lnTo>
                    <a:pt x="381103" y="538393"/>
                  </a:lnTo>
                  <a:lnTo>
                    <a:pt x="385275" y="535584"/>
                  </a:lnTo>
                  <a:lnTo>
                    <a:pt x="389037" y="532364"/>
                  </a:lnTo>
                  <a:lnTo>
                    <a:pt x="388323" y="527240"/>
                  </a:lnTo>
                  <a:lnTo>
                    <a:pt x="392885" y="525516"/>
                  </a:lnTo>
                  <a:lnTo>
                    <a:pt x="396800" y="528735"/>
                  </a:lnTo>
                  <a:lnTo>
                    <a:pt x="400324" y="525125"/>
                  </a:lnTo>
                  <a:lnTo>
                    <a:pt x="405173" y="524154"/>
                  </a:lnTo>
                  <a:lnTo>
                    <a:pt x="410526" y="526468"/>
                  </a:lnTo>
                  <a:lnTo>
                    <a:pt x="415526" y="526211"/>
                  </a:lnTo>
                  <a:lnTo>
                    <a:pt x="420775" y="525278"/>
                  </a:lnTo>
                  <a:lnTo>
                    <a:pt x="425461" y="526906"/>
                  </a:lnTo>
                  <a:lnTo>
                    <a:pt x="429928" y="529069"/>
                  </a:lnTo>
                  <a:lnTo>
                    <a:pt x="435843" y="529202"/>
                  </a:lnTo>
                  <a:lnTo>
                    <a:pt x="439834" y="532745"/>
                  </a:lnTo>
                  <a:lnTo>
                    <a:pt x="444521" y="535231"/>
                  </a:lnTo>
                  <a:lnTo>
                    <a:pt x="447597" y="539327"/>
                  </a:lnTo>
                  <a:lnTo>
                    <a:pt x="448388" y="545071"/>
                  </a:lnTo>
                  <a:lnTo>
                    <a:pt x="452846" y="547414"/>
                  </a:lnTo>
                  <a:lnTo>
                    <a:pt x="457503" y="549424"/>
                  </a:lnTo>
                  <a:lnTo>
                    <a:pt x="461570" y="552262"/>
                  </a:lnTo>
                  <a:lnTo>
                    <a:pt x="466704" y="552519"/>
                  </a:lnTo>
                  <a:lnTo>
                    <a:pt x="470591" y="555319"/>
                  </a:lnTo>
                  <a:lnTo>
                    <a:pt x="475420" y="557148"/>
                  </a:lnTo>
                  <a:lnTo>
                    <a:pt x="480220" y="557577"/>
                  </a:lnTo>
                  <a:lnTo>
                    <a:pt x="484621" y="559530"/>
                  </a:lnTo>
                  <a:lnTo>
                    <a:pt x="489269" y="561149"/>
                  </a:lnTo>
                  <a:lnTo>
                    <a:pt x="494041" y="561596"/>
                  </a:lnTo>
                  <a:lnTo>
                    <a:pt x="497565" y="56481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xmlns="" id="{F52A4B60-7105-4711-94EB-5099280EC9C7}"/>
                </a:ext>
              </a:extLst>
            </p:cNvPr>
            <p:cNvSpPr/>
            <p:nvPr/>
          </p:nvSpPr>
          <p:spPr>
            <a:xfrm>
              <a:off x="6290761" y="3837355"/>
              <a:ext cx="205835" cy="204339"/>
            </a:xfrm>
            <a:custGeom>
              <a:avLst/>
              <a:gdLst>
                <a:gd name="connsiteX0" fmla="*/ 135673 w 205835"/>
                <a:gd name="connsiteY0" fmla="*/ 204209 h 204339"/>
                <a:gd name="connsiteX1" fmla="*/ 140578 w 205835"/>
                <a:gd name="connsiteY1" fmla="*/ 202037 h 204339"/>
                <a:gd name="connsiteX2" fmla="*/ 145788 w 205835"/>
                <a:gd name="connsiteY2" fmla="*/ 201704 h 204339"/>
                <a:gd name="connsiteX3" fmla="*/ 150532 w 205835"/>
                <a:gd name="connsiteY3" fmla="*/ 202628 h 204339"/>
                <a:gd name="connsiteX4" fmla="*/ 155513 w 205835"/>
                <a:gd name="connsiteY4" fmla="*/ 202618 h 204339"/>
                <a:gd name="connsiteX5" fmla="*/ 160219 w 205835"/>
                <a:gd name="connsiteY5" fmla="*/ 201627 h 204339"/>
                <a:gd name="connsiteX6" fmla="*/ 162581 w 205835"/>
                <a:gd name="connsiteY6" fmla="*/ 196293 h 204339"/>
                <a:gd name="connsiteX7" fmla="*/ 161914 w 205835"/>
                <a:gd name="connsiteY7" fmla="*/ 191445 h 204339"/>
                <a:gd name="connsiteX8" fmla="*/ 163209 w 205835"/>
                <a:gd name="connsiteY8" fmla="*/ 186845 h 204339"/>
                <a:gd name="connsiteX9" fmla="*/ 160828 w 205835"/>
                <a:gd name="connsiteY9" fmla="*/ 182444 h 204339"/>
                <a:gd name="connsiteX10" fmla="*/ 158228 w 205835"/>
                <a:gd name="connsiteY10" fmla="*/ 177567 h 204339"/>
                <a:gd name="connsiteX11" fmla="*/ 159676 w 205835"/>
                <a:gd name="connsiteY11" fmla="*/ 172986 h 204339"/>
                <a:gd name="connsiteX12" fmla="*/ 160504 w 205835"/>
                <a:gd name="connsiteY12" fmla="*/ 167928 h 204339"/>
                <a:gd name="connsiteX13" fmla="*/ 163219 w 205835"/>
                <a:gd name="connsiteY13" fmla="*/ 163594 h 204339"/>
                <a:gd name="connsiteX14" fmla="*/ 166191 w 205835"/>
                <a:gd name="connsiteY14" fmla="*/ 159717 h 204339"/>
                <a:gd name="connsiteX15" fmla="*/ 169753 w 205835"/>
                <a:gd name="connsiteY15" fmla="*/ 156374 h 204339"/>
                <a:gd name="connsiteX16" fmla="*/ 172420 w 205835"/>
                <a:gd name="connsiteY16" fmla="*/ 151631 h 204339"/>
                <a:gd name="connsiteX17" fmla="*/ 176830 w 205835"/>
                <a:gd name="connsiteY17" fmla="*/ 148916 h 204339"/>
                <a:gd name="connsiteX18" fmla="*/ 181212 w 205835"/>
                <a:gd name="connsiteY18" fmla="*/ 145563 h 204339"/>
                <a:gd name="connsiteX19" fmla="*/ 186117 w 205835"/>
                <a:gd name="connsiteY19" fmla="*/ 147763 h 204339"/>
                <a:gd name="connsiteX20" fmla="*/ 191108 w 205835"/>
                <a:gd name="connsiteY20" fmla="*/ 147878 h 204339"/>
                <a:gd name="connsiteX21" fmla="*/ 191232 w 205835"/>
                <a:gd name="connsiteY21" fmla="*/ 142801 h 204339"/>
                <a:gd name="connsiteX22" fmla="*/ 195575 w 205835"/>
                <a:gd name="connsiteY22" fmla="*/ 140620 h 204339"/>
                <a:gd name="connsiteX23" fmla="*/ 199547 w 205835"/>
                <a:gd name="connsiteY23" fmla="*/ 137924 h 204339"/>
                <a:gd name="connsiteX24" fmla="*/ 204338 w 205835"/>
                <a:gd name="connsiteY24" fmla="*/ 137172 h 204339"/>
                <a:gd name="connsiteX25" fmla="*/ 204681 w 205835"/>
                <a:gd name="connsiteY25" fmla="*/ 132123 h 204339"/>
                <a:gd name="connsiteX26" fmla="*/ 205824 w 205835"/>
                <a:gd name="connsiteY26" fmla="*/ 127437 h 204339"/>
                <a:gd name="connsiteX27" fmla="*/ 205434 w 205835"/>
                <a:gd name="connsiteY27" fmla="*/ 122294 h 204339"/>
                <a:gd name="connsiteX28" fmla="*/ 201919 w 205835"/>
                <a:gd name="connsiteY28" fmla="*/ 118493 h 204339"/>
                <a:gd name="connsiteX29" fmla="*/ 198100 w 205835"/>
                <a:gd name="connsiteY29" fmla="*/ 115083 h 204339"/>
                <a:gd name="connsiteX30" fmla="*/ 200338 w 205835"/>
                <a:gd name="connsiteY30" fmla="*/ 110368 h 204339"/>
                <a:gd name="connsiteX31" fmla="*/ 204272 w 205835"/>
                <a:gd name="connsiteY31" fmla="*/ 107349 h 204339"/>
                <a:gd name="connsiteX32" fmla="*/ 199786 w 205835"/>
                <a:gd name="connsiteY32" fmla="*/ 105606 h 204339"/>
                <a:gd name="connsiteX33" fmla="*/ 198776 w 205835"/>
                <a:gd name="connsiteY33" fmla="*/ 100824 h 204339"/>
                <a:gd name="connsiteX34" fmla="*/ 197014 w 205835"/>
                <a:gd name="connsiteY34" fmla="*/ 95681 h 204339"/>
                <a:gd name="connsiteX35" fmla="*/ 193328 w 205835"/>
                <a:gd name="connsiteY35" fmla="*/ 92471 h 204339"/>
                <a:gd name="connsiteX36" fmla="*/ 188975 w 205835"/>
                <a:gd name="connsiteY36" fmla="*/ 90014 h 204339"/>
                <a:gd name="connsiteX37" fmla="*/ 184269 w 205835"/>
                <a:gd name="connsiteY37" fmla="*/ 88699 h 204339"/>
                <a:gd name="connsiteX38" fmla="*/ 179545 w 205835"/>
                <a:gd name="connsiteY38" fmla="*/ 87203 h 204339"/>
                <a:gd name="connsiteX39" fmla="*/ 174773 w 205835"/>
                <a:gd name="connsiteY39" fmla="*/ 87165 h 204339"/>
                <a:gd name="connsiteX40" fmla="*/ 174506 w 205835"/>
                <a:gd name="connsiteY40" fmla="*/ 82184 h 204339"/>
                <a:gd name="connsiteX41" fmla="*/ 172925 w 205835"/>
                <a:gd name="connsiteY41" fmla="*/ 77155 h 204339"/>
                <a:gd name="connsiteX42" fmla="*/ 176288 w 205835"/>
                <a:gd name="connsiteY42" fmla="*/ 73688 h 204339"/>
                <a:gd name="connsiteX43" fmla="*/ 180183 w 205835"/>
                <a:gd name="connsiteY43" fmla="*/ 70630 h 204339"/>
                <a:gd name="connsiteX44" fmla="*/ 181822 w 205835"/>
                <a:gd name="connsiteY44" fmla="*/ 66115 h 204339"/>
                <a:gd name="connsiteX45" fmla="*/ 183231 w 205835"/>
                <a:gd name="connsiteY45" fmla="*/ 61296 h 204339"/>
                <a:gd name="connsiteX46" fmla="*/ 186336 w 205835"/>
                <a:gd name="connsiteY46" fmla="*/ 57600 h 204339"/>
                <a:gd name="connsiteX47" fmla="*/ 189194 w 205835"/>
                <a:gd name="connsiteY47" fmla="*/ 53590 h 204339"/>
                <a:gd name="connsiteX48" fmla="*/ 187651 w 205835"/>
                <a:gd name="connsiteY48" fmla="*/ 48932 h 204339"/>
                <a:gd name="connsiteX49" fmla="*/ 183155 w 205835"/>
                <a:gd name="connsiteY49" fmla="*/ 47275 h 204339"/>
                <a:gd name="connsiteX50" fmla="*/ 178687 w 205835"/>
                <a:gd name="connsiteY50" fmla="*/ 45141 h 204339"/>
                <a:gd name="connsiteX51" fmla="*/ 175268 w 205835"/>
                <a:gd name="connsiteY51" fmla="*/ 41284 h 204339"/>
                <a:gd name="connsiteX52" fmla="*/ 175087 w 205835"/>
                <a:gd name="connsiteY52" fmla="*/ 36130 h 204339"/>
                <a:gd name="connsiteX53" fmla="*/ 170087 w 205835"/>
                <a:gd name="connsiteY53" fmla="*/ 34959 h 204339"/>
                <a:gd name="connsiteX54" fmla="*/ 164991 w 205835"/>
                <a:gd name="connsiteY54" fmla="*/ 34368 h 204339"/>
                <a:gd name="connsiteX55" fmla="*/ 159771 w 205835"/>
                <a:gd name="connsiteY55" fmla="*/ 34359 h 204339"/>
                <a:gd name="connsiteX56" fmla="*/ 158257 w 205835"/>
                <a:gd name="connsiteY56" fmla="*/ 29320 h 204339"/>
                <a:gd name="connsiteX57" fmla="*/ 153360 w 205835"/>
                <a:gd name="connsiteY57" fmla="*/ 27796 h 204339"/>
                <a:gd name="connsiteX58" fmla="*/ 152504 w 205835"/>
                <a:gd name="connsiteY58" fmla="*/ 22129 h 204339"/>
                <a:gd name="connsiteX59" fmla="*/ 153008 w 205835"/>
                <a:gd name="connsiteY59" fmla="*/ 16995 h 204339"/>
                <a:gd name="connsiteX60" fmla="*/ 151532 w 205835"/>
                <a:gd name="connsiteY60" fmla="*/ 12328 h 204339"/>
                <a:gd name="connsiteX61" fmla="*/ 147046 w 205835"/>
                <a:gd name="connsiteY61" fmla="*/ 14966 h 204339"/>
                <a:gd name="connsiteX62" fmla="*/ 142998 w 205835"/>
                <a:gd name="connsiteY62" fmla="*/ 17633 h 204339"/>
                <a:gd name="connsiteX63" fmla="*/ 138968 w 205835"/>
                <a:gd name="connsiteY63" fmla="*/ 14995 h 204339"/>
                <a:gd name="connsiteX64" fmla="*/ 134873 w 205835"/>
                <a:gd name="connsiteY64" fmla="*/ 12299 h 204339"/>
                <a:gd name="connsiteX65" fmla="*/ 138797 w 205835"/>
                <a:gd name="connsiteY65" fmla="*/ 9251 h 204339"/>
                <a:gd name="connsiteX66" fmla="*/ 134549 w 205835"/>
                <a:gd name="connsiteY66" fmla="*/ 6746 h 204339"/>
                <a:gd name="connsiteX67" fmla="*/ 131244 w 205835"/>
                <a:gd name="connsiteY67" fmla="*/ 10337 h 204339"/>
                <a:gd name="connsiteX68" fmla="*/ 125852 w 205835"/>
                <a:gd name="connsiteY68" fmla="*/ 10661 h 204339"/>
                <a:gd name="connsiteX69" fmla="*/ 122395 w 205835"/>
                <a:gd name="connsiteY69" fmla="*/ 6717 h 204339"/>
                <a:gd name="connsiteX70" fmla="*/ 117747 w 205835"/>
                <a:gd name="connsiteY70" fmla="*/ 4698 h 204339"/>
                <a:gd name="connsiteX71" fmla="*/ 112879 w 205835"/>
                <a:gd name="connsiteY71" fmla="*/ 6079 h 204339"/>
                <a:gd name="connsiteX72" fmla="*/ 113775 w 205835"/>
                <a:gd name="connsiteY72" fmla="*/ 11290 h 204339"/>
                <a:gd name="connsiteX73" fmla="*/ 108670 w 205835"/>
                <a:gd name="connsiteY73" fmla="*/ 11594 h 204339"/>
                <a:gd name="connsiteX74" fmla="*/ 103764 w 205835"/>
                <a:gd name="connsiteY74" fmla="*/ 10785 h 204339"/>
                <a:gd name="connsiteX75" fmla="*/ 104879 w 205835"/>
                <a:gd name="connsiteY75" fmla="*/ 15557 h 204339"/>
                <a:gd name="connsiteX76" fmla="*/ 106345 w 205835"/>
                <a:gd name="connsiteY76" fmla="*/ 20500 h 204339"/>
                <a:gd name="connsiteX77" fmla="*/ 103878 w 205835"/>
                <a:gd name="connsiteY77" fmla="*/ 16214 h 204339"/>
                <a:gd name="connsiteX78" fmla="*/ 98535 w 205835"/>
                <a:gd name="connsiteY78" fmla="*/ 16509 h 204339"/>
                <a:gd name="connsiteX79" fmla="*/ 94363 w 205835"/>
                <a:gd name="connsiteY79" fmla="*/ 19167 h 204339"/>
                <a:gd name="connsiteX80" fmla="*/ 89629 w 205835"/>
                <a:gd name="connsiteY80" fmla="*/ 20319 h 204339"/>
                <a:gd name="connsiteX81" fmla="*/ 85019 w 205835"/>
                <a:gd name="connsiteY81" fmla="*/ 21757 h 204339"/>
                <a:gd name="connsiteX82" fmla="*/ 80066 w 205835"/>
                <a:gd name="connsiteY82" fmla="*/ 21900 h 204339"/>
                <a:gd name="connsiteX83" fmla="*/ 75341 w 205835"/>
                <a:gd name="connsiteY83" fmla="*/ 20176 h 204339"/>
                <a:gd name="connsiteX84" fmla="*/ 75151 w 205835"/>
                <a:gd name="connsiteY84" fmla="*/ 14947 h 204339"/>
                <a:gd name="connsiteX85" fmla="*/ 70550 w 205835"/>
                <a:gd name="connsiteY85" fmla="*/ 12394 h 204339"/>
                <a:gd name="connsiteX86" fmla="*/ 66083 w 205835"/>
                <a:gd name="connsiteY86" fmla="*/ 9108 h 204339"/>
                <a:gd name="connsiteX87" fmla="*/ 61282 w 205835"/>
                <a:gd name="connsiteY87" fmla="*/ 8794 h 204339"/>
                <a:gd name="connsiteX88" fmla="*/ 58853 w 205835"/>
                <a:gd name="connsiteY88" fmla="*/ 13071 h 204339"/>
                <a:gd name="connsiteX89" fmla="*/ 54710 w 205835"/>
                <a:gd name="connsiteY89" fmla="*/ 10556 h 204339"/>
                <a:gd name="connsiteX90" fmla="*/ 52463 w 205835"/>
                <a:gd name="connsiteY90" fmla="*/ 6289 h 204339"/>
                <a:gd name="connsiteX91" fmla="*/ 54501 w 205835"/>
                <a:gd name="connsiteY91" fmla="*/ 1688 h 204339"/>
                <a:gd name="connsiteX92" fmla="*/ 49928 w 205835"/>
                <a:gd name="connsiteY92" fmla="*/ -131 h 204339"/>
                <a:gd name="connsiteX93" fmla="*/ 44794 w 205835"/>
                <a:gd name="connsiteY93" fmla="*/ 193 h 204339"/>
                <a:gd name="connsiteX94" fmla="*/ 39327 w 205835"/>
                <a:gd name="connsiteY94" fmla="*/ 1155 h 204339"/>
                <a:gd name="connsiteX95" fmla="*/ 34784 w 205835"/>
                <a:gd name="connsiteY95" fmla="*/ 2688 h 204339"/>
                <a:gd name="connsiteX96" fmla="*/ 30241 w 205835"/>
                <a:gd name="connsiteY96" fmla="*/ 4470 h 204339"/>
                <a:gd name="connsiteX97" fmla="*/ 24907 w 205835"/>
                <a:gd name="connsiteY97" fmla="*/ 6289 h 204339"/>
                <a:gd name="connsiteX98" fmla="*/ 20220 w 205835"/>
                <a:gd name="connsiteY98" fmla="*/ 8289 h 204339"/>
                <a:gd name="connsiteX99" fmla="*/ 14591 w 205835"/>
                <a:gd name="connsiteY99" fmla="*/ 10289 h 204339"/>
                <a:gd name="connsiteX100" fmla="*/ 9476 w 205835"/>
                <a:gd name="connsiteY100" fmla="*/ 11842 h 204339"/>
                <a:gd name="connsiteX101" fmla="*/ 4808 w 205835"/>
                <a:gd name="connsiteY101" fmla="*/ 13414 h 204339"/>
                <a:gd name="connsiteX102" fmla="*/ 1503 w 205835"/>
                <a:gd name="connsiteY102" fmla="*/ 19147 h 204339"/>
                <a:gd name="connsiteX103" fmla="*/ 2523 w 205835"/>
                <a:gd name="connsiteY103" fmla="*/ 24396 h 204339"/>
                <a:gd name="connsiteX104" fmla="*/ 1913 w 205835"/>
                <a:gd name="connsiteY104" fmla="*/ 29501 h 204339"/>
                <a:gd name="connsiteX105" fmla="*/ 217 w 205835"/>
                <a:gd name="connsiteY105" fmla="*/ 34168 h 204339"/>
                <a:gd name="connsiteX106" fmla="*/ -11 w 205835"/>
                <a:gd name="connsiteY106" fmla="*/ 39731 h 204339"/>
                <a:gd name="connsiteX107" fmla="*/ 4532 w 205835"/>
                <a:gd name="connsiteY107" fmla="*/ 42512 h 204339"/>
                <a:gd name="connsiteX108" fmla="*/ 6085 w 205835"/>
                <a:gd name="connsiteY108" fmla="*/ 47379 h 204339"/>
                <a:gd name="connsiteX109" fmla="*/ 7666 w 205835"/>
                <a:gd name="connsiteY109" fmla="*/ 52914 h 204339"/>
                <a:gd name="connsiteX110" fmla="*/ 11895 w 205835"/>
                <a:gd name="connsiteY110" fmla="*/ 55800 h 204339"/>
                <a:gd name="connsiteX111" fmla="*/ 15810 w 205835"/>
                <a:gd name="connsiteY111" fmla="*/ 52313 h 204339"/>
                <a:gd name="connsiteX112" fmla="*/ 20725 w 205835"/>
                <a:gd name="connsiteY112" fmla="*/ 51104 h 204339"/>
                <a:gd name="connsiteX113" fmla="*/ 26230 w 205835"/>
                <a:gd name="connsiteY113" fmla="*/ 50942 h 204339"/>
                <a:gd name="connsiteX114" fmla="*/ 29422 w 205835"/>
                <a:gd name="connsiteY114" fmla="*/ 54923 h 204339"/>
                <a:gd name="connsiteX115" fmla="*/ 31327 w 205835"/>
                <a:gd name="connsiteY115" fmla="*/ 59553 h 204339"/>
                <a:gd name="connsiteX116" fmla="*/ 30641 w 205835"/>
                <a:gd name="connsiteY116" fmla="*/ 64705 h 204339"/>
                <a:gd name="connsiteX117" fmla="*/ 31421 w 205835"/>
                <a:gd name="connsiteY117" fmla="*/ 69754 h 204339"/>
                <a:gd name="connsiteX118" fmla="*/ 30831 w 205835"/>
                <a:gd name="connsiteY118" fmla="*/ 74650 h 204339"/>
                <a:gd name="connsiteX119" fmla="*/ 31784 w 205835"/>
                <a:gd name="connsiteY119" fmla="*/ 79460 h 204339"/>
                <a:gd name="connsiteX120" fmla="*/ 36403 w 205835"/>
                <a:gd name="connsiteY120" fmla="*/ 81841 h 204339"/>
                <a:gd name="connsiteX121" fmla="*/ 40966 w 205835"/>
                <a:gd name="connsiteY121" fmla="*/ 80184 h 204339"/>
                <a:gd name="connsiteX122" fmla="*/ 43794 w 205835"/>
                <a:gd name="connsiteY122" fmla="*/ 84394 h 204339"/>
                <a:gd name="connsiteX123" fmla="*/ 48700 w 205835"/>
                <a:gd name="connsiteY123" fmla="*/ 86870 h 204339"/>
                <a:gd name="connsiteX124" fmla="*/ 50119 w 205835"/>
                <a:gd name="connsiteY124" fmla="*/ 92090 h 204339"/>
                <a:gd name="connsiteX125" fmla="*/ 48528 w 205835"/>
                <a:gd name="connsiteY125" fmla="*/ 97129 h 204339"/>
                <a:gd name="connsiteX126" fmla="*/ 48691 w 205835"/>
                <a:gd name="connsiteY126" fmla="*/ 102567 h 204339"/>
                <a:gd name="connsiteX127" fmla="*/ 53206 w 205835"/>
                <a:gd name="connsiteY127" fmla="*/ 100843 h 204339"/>
                <a:gd name="connsiteX128" fmla="*/ 58520 w 205835"/>
                <a:gd name="connsiteY128" fmla="*/ 101806 h 204339"/>
                <a:gd name="connsiteX129" fmla="*/ 63168 w 205835"/>
                <a:gd name="connsiteY129" fmla="*/ 104834 h 204339"/>
                <a:gd name="connsiteX130" fmla="*/ 68312 w 205835"/>
                <a:gd name="connsiteY130" fmla="*/ 104463 h 204339"/>
                <a:gd name="connsiteX131" fmla="*/ 71331 w 205835"/>
                <a:gd name="connsiteY131" fmla="*/ 108349 h 204339"/>
                <a:gd name="connsiteX132" fmla="*/ 73065 w 205835"/>
                <a:gd name="connsiteY132" fmla="*/ 113007 h 204339"/>
                <a:gd name="connsiteX133" fmla="*/ 77913 w 205835"/>
                <a:gd name="connsiteY133" fmla="*/ 114817 h 204339"/>
                <a:gd name="connsiteX134" fmla="*/ 74694 w 205835"/>
                <a:gd name="connsiteY134" fmla="*/ 118579 h 204339"/>
                <a:gd name="connsiteX135" fmla="*/ 72312 w 205835"/>
                <a:gd name="connsiteY135" fmla="*/ 123075 h 204339"/>
                <a:gd name="connsiteX136" fmla="*/ 74103 w 205835"/>
                <a:gd name="connsiteY136" fmla="*/ 127837 h 204339"/>
                <a:gd name="connsiteX137" fmla="*/ 74846 w 205835"/>
                <a:gd name="connsiteY137" fmla="*/ 132819 h 204339"/>
                <a:gd name="connsiteX138" fmla="*/ 70303 w 205835"/>
                <a:gd name="connsiteY138" fmla="*/ 134495 h 204339"/>
                <a:gd name="connsiteX139" fmla="*/ 69160 w 205835"/>
                <a:gd name="connsiteY139" fmla="*/ 139429 h 204339"/>
                <a:gd name="connsiteX140" fmla="*/ 71541 w 205835"/>
                <a:gd name="connsiteY140" fmla="*/ 143830 h 204339"/>
                <a:gd name="connsiteX141" fmla="*/ 76884 w 205835"/>
                <a:gd name="connsiteY141" fmla="*/ 144020 h 204339"/>
                <a:gd name="connsiteX142" fmla="*/ 80980 w 205835"/>
                <a:gd name="connsiteY142" fmla="*/ 146897 h 204339"/>
                <a:gd name="connsiteX143" fmla="*/ 85571 w 205835"/>
                <a:gd name="connsiteY143" fmla="*/ 148668 h 204339"/>
                <a:gd name="connsiteX144" fmla="*/ 90277 w 205835"/>
                <a:gd name="connsiteY144" fmla="*/ 147145 h 204339"/>
                <a:gd name="connsiteX145" fmla="*/ 95211 w 205835"/>
                <a:gd name="connsiteY145" fmla="*/ 146430 h 204339"/>
                <a:gd name="connsiteX146" fmla="*/ 100097 w 205835"/>
                <a:gd name="connsiteY146" fmla="*/ 144439 h 204339"/>
                <a:gd name="connsiteX147" fmla="*/ 101297 w 205835"/>
                <a:gd name="connsiteY147" fmla="*/ 139201 h 204339"/>
                <a:gd name="connsiteX148" fmla="*/ 105478 w 205835"/>
                <a:gd name="connsiteY148" fmla="*/ 136629 h 204339"/>
                <a:gd name="connsiteX149" fmla="*/ 109450 w 205835"/>
                <a:gd name="connsiteY149" fmla="*/ 133371 h 204339"/>
                <a:gd name="connsiteX150" fmla="*/ 114194 w 205835"/>
                <a:gd name="connsiteY150" fmla="*/ 134467 h 204339"/>
                <a:gd name="connsiteX151" fmla="*/ 112479 w 205835"/>
                <a:gd name="connsiteY151" fmla="*/ 138915 h 204339"/>
                <a:gd name="connsiteX152" fmla="*/ 109136 w 205835"/>
                <a:gd name="connsiteY152" fmla="*/ 142601 h 204339"/>
                <a:gd name="connsiteX153" fmla="*/ 107498 w 205835"/>
                <a:gd name="connsiteY153" fmla="*/ 147249 h 204339"/>
                <a:gd name="connsiteX154" fmla="*/ 105335 w 205835"/>
                <a:gd name="connsiteY154" fmla="*/ 151802 h 204339"/>
                <a:gd name="connsiteX155" fmla="*/ 109212 w 205835"/>
                <a:gd name="connsiteY155" fmla="*/ 155726 h 204339"/>
                <a:gd name="connsiteX156" fmla="*/ 106917 w 205835"/>
                <a:gd name="connsiteY156" fmla="*/ 161270 h 204339"/>
                <a:gd name="connsiteX157" fmla="*/ 106259 w 205835"/>
                <a:gd name="connsiteY157" fmla="*/ 166233 h 204339"/>
                <a:gd name="connsiteX158" fmla="*/ 110403 w 205835"/>
                <a:gd name="connsiteY158" fmla="*/ 169004 h 204339"/>
                <a:gd name="connsiteX159" fmla="*/ 114727 w 205835"/>
                <a:gd name="connsiteY159" fmla="*/ 171786 h 204339"/>
                <a:gd name="connsiteX160" fmla="*/ 119185 w 205835"/>
                <a:gd name="connsiteY160" fmla="*/ 175729 h 204339"/>
                <a:gd name="connsiteX161" fmla="*/ 121595 w 205835"/>
                <a:gd name="connsiteY161" fmla="*/ 179844 h 204339"/>
                <a:gd name="connsiteX162" fmla="*/ 125938 w 205835"/>
                <a:gd name="connsiteY162" fmla="*/ 183025 h 204339"/>
                <a:gd name="connsiteX163" fmla="*/ 129805 w 205835"/>
                <a:gd name="connsiteY163" fmla="*/ 186064 h 204339"/>
                <a:gd name="connsiteX164" fmla="*/ 128443 w 205835"/>
                <a:gd name="connsiteY164" fmla="*/ 190769 h 204339"/>
                <a:gd name="connsiteX165" fmla="*/ 133263 w 205835"/>
                <a:gd name="connsiteY165" fmla="*/ 191598 h 204339"/>
                <a:gd name="connsiteX166" fmla="*/ 134987 w 205835"/>
                <a:gd name="connsiteY166" fmla="*/ 196513 h 204339"/>
                <a:gd name="connsiteX167" fmla="*/ 134701 w 205835"/>
                <a:gd name="connsiteY167" fmla="*/ 201294 h 2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05835" h="204339">
                  <a:moveTo>
                    <a:pt x="135673" y="204209"/>
                  </a:moveTo>
                  <a:lnTo>
                    <a:pt x="140578" y="202037"/>
                  </a:lnTo>
                  <a:lnTo>
                    <a:pt x="145788" y="201704"/>
                  </a:lnTo>
                  <a:lnTo>
                    <a:pt x="150532" y="202628"/>
                  </a:lnTo>
                  <a:lnTo>
                    <a:pt x="155513" y="202618"/>
                  </a:lnTo>
                  <a:lnTo>
                    <a:pt x="160219" y="201627"/>
                  </a:lnTo>
                  <a:lnTo>
                    <a:pt x="162581" y="196293"/>
                  </a:lnTo>
                  <a:lnTo>
                    <a:pt x="161914" y="191445"/>
                  </a:lnTo>
                  <a:lnTo>
                    <a:pt x="163209" y="186845"/>
                  </a:lnTo>
                  <a:lnTo>
                    <a:pt x="160828" y="182444"/>
                  </a:lnTo>
                  <a:lnTo>
                    <a:pt x="158228" y="177567"/>
                  </a:lnTo>
                  <a:lnTo>
                    <a:pt x="159676" y="172986"/>
                  </a:lnTo>
                  <a:lnTo>
                    <a:pt x="160504" y="167928"/>
                  </a:lnTo>
                  <a:lnTo>
                    <a:pt x="163219" y="163594"/>
                  </a:lnTo>
                  <a:lnTo>
                    <a:pt x="166191" y="159717"/>
                  </a:lnTo>
                  <a:lnTo>
                    <a:pt x="169753" y="156374"/>
                  </a:lnTo>
                  <a:lnTo>
                    <a:pt x="172420" y="151631"/>
                  </a:lnTo>
                  <a:lnTo>
                    <a:pt x="176830" y="148916"/>
                  </a:lnTo>
                  <a:lnTo>
                    <a:pt x="181212" y="145563"/>
                  </a:lnTo>
                  <a:lnTo>
                    <a:pt x="186117" y="147763"/>
                  </a:lnTo>
                  <a:lnTo>
                    <a:pt x="191108" y="147878"/>
                  </a:lnTo>
                  <a:lnTo>
                    <a:pt x="191232" y="142801"/>
                  </a:lnTo>
                  <a:lnTo>
                    <a:pt x="195575" y="140620"/>
                  </a:lnTo>
                  <a:lnTo>
                    <a:pt x="199547" y="137924"/>
                  </a:lnTo>
                  <a:lnTo>
                    <a:pt x="204338" y="137172"/>
                  </a:lnTo>
                  <a:lnTo>
                    <a:pt x="204681" y="132123"/>
                  </a:lnTo>
                  <a:lnTo>
                    <a:pt x="205824" y="127437"/>
                  </a:lnTo>
                  <a:lnTo>
                    <a:pt x="205434" y="122294"/>
                  </a:lnTo>
                  <a:lnTo>
                    <a:pt x="201919" y="118493"/>
                  </a:lnTo>
                  <a:lnTo>
                    <a:pt x="198100" y="115083"/>
                  </a:lnTo>
                  <a:lnTo>
                    <a:pt x="200338" y="110368"/>
                  </a:lnTo>
                  <a:lnTo>
                    <a:pt x="204272" y="107349"/>
                  </a:lnTo>
                  <a:lnTo>
                    <a:pt x="199786" y="105606"/>
                  </a:lnTo>
                  <a:lnTo>
                    <a:pt x="198776" y="100824"/>
                  </a:lnTo>
                  <a:lnTo>
                    <a:pt x="197014" y="95681"/>
                  </a:lnTo>
                  <a:lnTo>
                    <a:pt x="193328" y="92471"/>
                  </a:lnTo>
                  <a:lnTo>
                    <a:pt x="188975" y="90014"/>
                  </a:lnTo>
                  <a:lnTo>
                    <a:pt x="184269" y="88699"/>
                  </a:lnTo>
                  <a:lnTo>
                    <a:pt x="179545" y="87203"/>
                  </a:lnTo>
                  <a:lnTo>
                    <a:pt x="174773" y="87165"/>
                  </a:lnTo>
                  <a:lnTo>
                    <a:pt x="174506" y="82184"/>
                  </a:lnTo>
                  <a:lnTo>
                    <a:pt x="172925" y="77155"/>
                  </a:lnTo>
                  <a:lnTo>
                    <a:pt x="176288" y="73688"/>
                  </a:lnTo>
                  <a:lnTo>
                    <a:pt x="180183" y="70630"/>
                  </a:lnTo>
                  <a:lnTo>
                    <a:pt x="181822" y="66115"/>
                  </a:lnTo>
                  <a:lnTo>
                    <a:pt x="183231" y="61296"/>
                  </a:lnTo>
                  <a:lnTo>
                    <a:pt x="186336" y="57600"/>
                  </a:lnTo>
                  <a:lnTo>
                    <a:pt x="189194" y="53590"/>
                  </a:lnTo>
                  <a:lnTo>
                    <a:pt x="187651" y="48932"/>
                  </a:lnTo>
                  <a:lnTo>
                    <a:pt x="183155" y="47275"/>
                  </a:lnTo>
                  <a:lnTo>
                    <a:pt x="178687" y="45141"/>
                  </a:lnTo>
                  <a:lnTo>
                    <a:pt x="175268" y="41284"/>
                  </a:lnTo>
                  <a:lnTo>
                    <a:pt x="175087" y="36130"/>
                  </a:lnTo>
                  <a:lnTo>
                    <a:pt x="170087" y="34959"/>
                  </a:lnTo>
                  <a:lnTo>
                    <a:pt x="164991" y="34368"/>
                  </a:lnTo>
                  <a:lnTo>
                    <a:pt x="159771" y="34359"/>
                  </a:lnTo>
                  <a:lnTo>
                    <a:pt x="158257" y="29320"/>
                  </a:lnTo>
                  <a:lnTo>
                    <a:pt x="153360" y="27796"/>
                  </a:lnTo>
                  <a:lnTo>
                    <a:pt x="152504" y="22129"/>
                  </a:lnTo>
                  <a:lnTo>
                    <a:pt x="153008" y="16995"/>
                  </a:lnTo>
                  <a:lnTo>
                    <a:pt x="151532" y="12328"/>
                  </a:lnTo>
                  <a:lnTo>
                    <a:pt x="147046" y="14966"/>
                  </a:lnTo>
                  <a:lnTo>
                    <a:pt x="142998" y="17633"/>
                  </a:lnTo>
                  <a:lnTo>
                    <a:pt x="138968" y="14995"/>
                  </a:lnTo>
                  <a:lnTo>
                    <a:pt x="134873" y="12299"/>
                  </a:lnTo>
                  <a:lnTo>
                    <a:pt x="138797" y="9251"/>
                  </a:lnTo>
                  <a:lnTo>
                    <a:pt x="134549" y="6746"/>
                  </a:lnTo>
                  <a:lnTo>
                    <a:pt x="131244" y="10337"/>
                  </a:lnTo>
                  <a:lnTo>
                    <a:pt x="125852" y="10661"/>
                  </a:lnTo>
                  <a:lnTo>
                    <a:pt x="122395" y="6717"/>
                  </a:lnTo>
                  <a:lnTo>
                    <a:pt x="117747" y="4698"/>
                  </a:lnTo>
                  <a:lnTo>
                    <a:pt x="112879" y="6079"/>
                  </a:lnTo>
                  <a:lnTo>
                    <a:pt x="113775" y="11290"/>
                  </a:lnTo>
                  <a:lnTo>
                    <a:pt x="108670" y="11594"/>
                  </a:lnTo>
                  <a:lnTo>
                    <a:pt x="103764" y="10785"/>
                  </a:lnTo>
                  <a:lnTo>
                    <a:pt x="104879" y="15557"/>
                  </a:lnTo>
                  <a:lnTo>
                    <a:pt x="106345" y="20500"/>
                  </a:lnTo>
                  <a:lnTo>
                    <a:pt x="103878" y="16214"/>
                  </a:lnTo>
                  <a:lnTo>
                    <a:pt x="98535" y="16509"/>
                  </a:lnTo>
                  <a:lnTo>
                    <a:pt x="94363" y="19167"/>
                  </a:lnTo>
                  <a:lnTo>
                    <a:pt x="89629" y="20319"/>
                  </a:lnTo>
                  <a:lnTo>
                    <a:pt x="85019" y="21757"/>
                  </a:lnTo>
                  <a:lnTo>
                    <a:pt x="80066" y="21900"/>
                  </a:lnTo>
                  <a:lnTo>
                    <a:pt x="75341" y="20176"/>
                  </a:lnTo>
                  <a:lnTo>
                    <a:pt x="75151" y="14947"/>
                  </a:lnTo>
                  <a:lnTo>
                    <a:pt x="70550" y="12394"/>
                  </a:lnTo>
                  <a:lnTo>
                    <a:pt x="66083" y="9108"/>
                  </a:lnTo>
                  <a:lnTo>
                    <a:pt x="61282" y="8794"/>
                  </a:lnTo>
                  <a:lnTo>
                    <a:pt x="58853" y="13071"/>
                  </a:lnTo>
                  <a:lnTo>
                    <a:pt x="54710" y="10556"/>
                  </a:lnTo>
                  <a:lnTo>
                    <a:pt x="52463" y="6289"/>
                  </a:lnTo>
                  <a:lnTo>
                    <a:pt x="54501" y="1688"/>
                  </a:lnTo>
                  <a:lnTo>
                    <a:pt x="49928" y="-131"/>
                  </a:lnTo>
                  <a:lnTo>
                    <a:pt x="44794" y="193"/>
                  </a:lnTo>
                  <a:lnTo>
                    <a:pt x="39327" y="1155"/>
                  </a:lnTo>
                  <a:lnTo>
                    <a:pt x="34784" y="2688"/>
                  </a:lnTo>
                  <a:lnTo>
                    <a:pt x="30241" y="4470"/>
                  </a:lnTo>
                  <a:lnTo>
                    <a:pt x="24907" y="6289"/>
                  </a:lnTo>
                  <a:lnTo>
                    <a:pt x="20220" y="8289"/>
                  </a:lnTo>
                  <a:lnTo>
                    <a:pt x="14591" y="10289"/>
                  </a:lnTo>
                  <a:lnTo>
                    <a:pt x="9476" y="11842"/>
                  </a:lnTo>
                  <a:lnTo>
                    <a:pt x="4808" y="13414"/>
                  </a:lnTo>
                  <a:lnTo>
                    <a:pt x="1503" y="19147"/>
                  </a:lnTo>
                  <a:lnTo>
                    <a:pt x="2523" y="24396"/>
                  </a:lnTo>
                  <a:lnTo>
                    <a:pt x="1913" y="29501"/>
                  </a:lnTo>
                  <a:lnTo>
                    <a:pt x="217" y="34168"/>
                  </a:lnTo>
                  <a:lnTo>
                    <a:pt x="-11" y="39731"/>
                  </a:lnTo>
                  <a:lnTo>
                    <a:pt x="4532" y="42512"/>
                  </a:lnTo>
                  <a:lnTo>
                    <a:pt x="6085" y="47379"/>
                  </a:lnTo>
                  <a:lnTo>
                    <a:pt x="7666" y="52914"/>
                  </a:lnTo>
                  <a:lnTo>
                    <a:pt x="11895" y="55800"/>
                  </a:lnTo>
                  <a:lnTo>
                    <a:pt x="15810" y="52313"/>
                  </a:lnTo>
                  <a:lnTo>
                    <a:pt x="20725" y="51104"/>
                  </a:lnTo>
                  <a:lnTo>
                    <a:pt x="26230" y="50942"/>
                  </a:lnTo>
                  <a:lnTo>
                    <a:pt x="29422" y="54923"/>
                  </a:lnTo>
                  <a:lnTo>
                    <a:pt x="31327" y="59553"/>
                  </a:lnTo>
                  <a:lnTo>
                    <a:pt x="30641" y="64705"/>
                  </a:lnTo>
                  <a:lnTo>
                    <a:pt x="31421" y="69754"/>
                  </a:lnTo>
                  <a:lnTo>
                    <a:pt x="30831" y="74650"/>
                  </a:lnTo>
                  <a:lnTo>
                    <a:pt x="31784" y="79460"/>
                  </a:lnTo>
                  <a:lnTo>
                    <a:pt x="36403" y="81841"/>
                  </a:lnTo>
                  <a:lnTo>
                    <a:pt x="40966" y="80184"/>
                  </a:lnTo>
                  <a:lnTo>
                    <a:pt x="43794" y="84394"/>
                  </a:lnTo>
                  <a:lnTo>
                    <a:pt x="48700" y="86870"/>
                  </a:lnTo>
                  <a:lnTo>
                    <a:pt x="50119" y="92090"/>
                  </a:lnTo>
                  <a:lnTo>
                    <a:pt x="48528" y="97129"/>
                  </a:lnTo>
                  <a:lnTo>
                    <a:pt x="48691" y="102567"/>
                  </a:lnTo>
                  <a:lnTo>
                    <a:pt x="53206" y="100843"/>
                  </a:lnTo>
                  <a:lnTo>
                    <a:pt x="58520" y="101806"/>
                  </a:lnTo>
                  <a:lnTo>
                    <a:pt x="63168" y="104834"/>
                  </a:lnTo>
                  <a:lnTo>
                    <a:pt x="68312" y="104463"/>
                  </a:lnTo>
                  <a:lnTo>
                    <a:pt x="71331" y="108349"/>
                  </a:lnTo>
                  <a:lnTo>
                    <a:pt x="73065" y="113007"/>
                  </a:lnTo>
                  <a:lnTo>
                    <a:pt x="77913" y="114817"/>
                  </a:lnTo>
                  <a:lnTo>
                    <a:pt x="74694" y="118579"/>
                  </a:lnTo>
                  <a:lnTo>
                    <a:pt x="72312" y="123075"/>
                  </a:lnTo>
                  <a:lnTo>
                    <a:pt x="74103" y="127837"/>
                  </a:lnTo>
                  <a:lnTo>
                    <a:pt x="74846" y="132819"/>
                  </a:lnTo>
                  <a:lnTo>
                    <a:pt x="70303" y="134495"/>
                  </a:lnTo>
                  <a:lnTo>
                    <a:pt x="69160" y="139429"/>
                  </a:lnTo>
                  <a:lnTo>
                    <a:pt x="71541" y="143830"/>
                  </a:lnTo>
                  <a:lnTo>
                    <a:pt x="76884" y="144020"/>
                  </a:lnTo>
                  <a:lnTo>
                    <a:pt x="80980" y="146897"/>
                  </a:lnTo>
                  <a:lnTo>
                    <a:pt x="85571" y="148668"/>
                  </a:lnTo>
                  <a:lnTo>
                    <a:pt x="90277" y="147145"/>
                  </a:lnTo>
                  <a:lnTo>
                    <a:pt x="95211" y="146430"/>
                  </a:lnTo>
                  <a:lnTo>
                    <a:pt x="100097" y="144439"/>
                  </a:lnTo>
                  <a:lnTo>
                    <a:pt x="101297" y="139201"/>
                  </a:lnTo>
                  <a:lnTo>
                    <a:pt x="105478" y="136629"/>
                  </a:lnTo>
                  <a:lnTo>
                    <a:pt x="109450" y="133371"/>
                  </a:lnTo>
                  <a:lnTo>
                    <a:pt x="114194" y="134467"/>
                  </a:lnTo>
                  <a:lnTo>
                    <a:pt x="112479" y="138915"/>
                  </a:lnTo>
                  <a:lnTo>
                    <a:pt x="109136" y="142601"/>
                  </a:lnTo>
                  <a:lnTo>
                    <a:pt x="107498" y="147249"/>
                  </a:lnTo>
                  <a:lnTo>
                    <a:pt x="105335" y="151802"/>
                  </a:lnTo>
                  <a:lnTo>
                    <a:pt x="109212" y="155726"/>
                  </a:lnTo>
                  <a:lnTo>
                    <a:pt x="106917" y="161270"/>
                  </a:lnTo>
                  <a:lnTo>
                    <a:pt x="106259" y="166233"/>
                  </a:lnTo>
                  <a:lnTo>
                    <a:pt x="110403" y="169004"/>
                  </a:lnTo>
                  <a:lnTo>
                    <a:pt x="114727" y="171786"/>
                  </a:lnTo>
                  <a:lnTo>
                    <a:pt x="119185" y="175729"/>
                  </a:lnTo>
                  <a:lnTo>
                    <a:pt x="121595" y="179844"/>
                  </a:lnTo>
                  <a:lnTo>
                    <a:pt x="125938" y="183025"/>
                  </a:lnTo>
                  <a:lnTo>
                    <a:pt x="129805" y="186064"/>
                  </a:lnTo>
                  <a:lnTo>
                    <a:pt x="128443" y="190769"/>
                  </a:lnTo>
                  <a:lnTo>
                    <a:pt x="133263" y="191598"/>
                  </a:lnTo>
                  <a:lnTo>
                    <a:pt x="134987" y="196513"/>
                  </a:lnTo>
                  <a:lnTo>
                    <a:pt x="134701" y="20129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xmlns="" id="{57DBA5A5-6BCE-4329-8C3A-67B108FD5962}"/>
                </a:ext>
              </a:extLst>
            </p:cNvPr>
            <p:cNvSpPr/>
            <p:nvPr/>
          </p:nvSpPr>
          <p:spPr>
            <a:xfrm>
              <a:off x="6778108" y="4635608"/>
              <a:ext cx="7933" cy="8829"/>
            </a:xfrm>
            <a:custGeom>
              <a:avLst/>
              <a:gdLst>
                <a:gd name="connsiteX0" fmla="*/ 2989 w 7933"/>
                <a:gd name="connsiteY0" fmla="*/ 8699 h 8829"/>
                <a:gd name="connsiteX1" fmla="*/ 6723 w 7933"/>
                <a:gd name="connsiteY1" fmla="*/ 4584 h 8829"/>
                <a:gd name="connsiteX2" fmla="*/ 7923 w 7933"/>
                <a:gd name="connsiteY2" fmla="*/ -131 h 8829"/>
                <a:gd name="connsiteX3" fmla="*/ 3399 w 7933"/>
                <a:gd name="connsiteY3" fmla="*/ 1593 h 8829"/>
                <a:gd name="connsiteX4" fmla="*/ -11 w 7933"/>
                <a:gd name="connsiteY4" fmla="*/ 5079 h 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" h="8829">
                  <a:moveTo>
                    <a:pt x="2989" y="8699"/>
                  </a:moveTo>
                  <a:lnTo>
                    <a:pt x="6723" y="4584"/>
                  </a:lnTo>
                  <a:lnTo>
                    <a:pt x="7923" y="-131"/>
                  </a:lnTo>
                  <a:lnTo>
                    <a:pt x="3399" y="1593"/>
                  </a:lnTo>
                  <a:lnTo>
                    <a:pt x="-11" y="507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xmlns="" id="{79625ED0-F38B-42A5-969C-E4CBF001A773}"/>
                </a:ext>
              </a:extLst>
            </p:cNvPr>
            <p:cNvSpPr/>
            <p:nvPr/>
          </p:nvSpPr>
          <p:spPr>
            <a:xfrm>
              <a:off x="5758847" y="2895999"/>
              <a:ext cx="620154" cy="951947"/>
            </a:xfrm>
            <a:custGeom>
              <a:avLst/>
              <a:gdLst>
                <a:gd name="connsiteX0" fmla="*/ 173763 w 620154"/>
                <a:gd name="connsiteY0" fmla="*/ 152193 h 951947"/>
                <a:gd name="connsiteX1" fmla="*/ 175925 w 620154"/>
                <a:gd name="connsiteY1" fmla="*/ 147811 h 951947"/>
                <a:gd name="connsiteX2" fmla="*/ 173763 w 620154"/>
                <a:gd name="connsiteY2" fmla="*/ 152193 h 951947"/>
                <a:gd name="connsiteX3" fmla="*/ 241267 w 620154"/>
                <a:gd name="connsiteY3" fmla="*/ 185997 h 951947"/>
                <a:gd name="connsiteX4" fmla="*/ 246972 w 620154"/>
                <a:gd name="connsiteY4" fmla="*/ 186607 h 951947"/>
                <a:gd name="connsiteX5" fmla="*/ 251411 w 620154"/>
                <a:gd name="connsiteY5" fmla="*/ 184283 h 951947"/>
                <a:gd name="connsiteX6" fmla="*/ 255840 w 620154"/>
                <a:gd name="connsiteY6" fmla="*/ 181968 h 951947"/>
                <a:gd name="connsiteX7" fmla="*/ 258402 w 620154"/>
                <a:gd name="connsiteY7" fmla="*/ 177034 h 951947"/>
                <a:gd name="connsiteX8" fmla="*/ 261650 w 620154"/>
                <a:gd name="connsiteY8" fmla="*/ 181330 h 951947"/>
                <a:gd name="connsiteX9" fmla="*/ 263841 w 620154"/>
                <a:gd name="connsiteY9" fmla="*/ 176901 h 951947"/>
                <a:gd name="connsiteX10" fmla="*/ 268594 w 620154"/>
                <a:gd name="connsiteY10" fmla="*/ 178120 h 951947"/>
                <a:gd name="connsiteX11" fmla="*/ 273690 w 620154"/>
                <a:gd name="connsiteY11" fmla="*/ 178101 h 951947"/>
                <a:gd name="connsiteX12" fmla="*/ 277300 w 620154"/>
                <a:gd name="connsiteY12" fmla="*/ 174815 h 951947"/>
                <a:gd name="connsiteX13" fmla="*/ 281929 w 620154"/>
                <a:gd name="connsiteY13" fmla="*/ 171890 h 951947"/>
                <a:gd name="connsiteX14" fmla="*/ 284682 w 620154"/>
                <a:gd name="connsiteY14" fmla="*/ 166804 h 951947"/>
                <a:gd name="connsiteX15" fmla="*/ 287892 w 620154"/>
                <a:gd name="connsiteY15" fmla="*/ 156755 h 951947"/>
                <a:gd name="connsiteX16" fmla="*/ 292330 w 620154"/>
                <a:gd name="connsiteY16" fmla="*/ 153812 h 951947"/>
                <a:gd name="connsiteX17" fmla="*/ 295264 w 620154"/>
                <a:gd name="connsiteY17" fmla="*/ 149516 h 951947"/>
                <a:gd name="connsiteX18" fmla="*/ 300160 w 620154"/>
                <a:gd name="connsiteY18" fmla="*/ 145792 h 951947"/>
                <a:gd name="connsiteX19" fmla="*/ 304132 w 620154"/>
                <a:gd name="connsiteY19" fmla="*/ 140153 h 951947"/>
                <a:gd name="connsiteX20" fmla="*/ 306084 w 620154"/>
                <a:gd name="connsiteY20" fmla="*/ 134933 h 951947"/>
                <a:gd name="connsiteX21" fmla="*/ 305351 w 620154"/>
                <a:gd name="connsiteY21" fmla="*/ 129457 h 951947"/>
                <a:gd name="connsiteX22" fmla="*/ 300246 w 620154"/>
                <a:gd name="connsiteY22" fmla="*/ 130809 h 951947"/>
                <a:gd name="connsiteX23" fmla="*/ 295473 w 620154"/>
                <a:gd name="connsiteY23" fmla="*/ 132228 h 951947"/>
                <a:gd name="connsiteX24" fmla="*/ 290949 w 620154"/>
                <a:gd name="connsiteY24" fmla="*/ 134057 h 951947"/>
                <a:gd name="connsiteX25" fmla="*/ 284196 w 620154"/>
                <a:gd name="connsiteY25" fmla="*/ 136600 h 951947"/>
                <a:gd name="connsiteX26" fmla="*/ 278510 w 620154"/>
                <a:gd name="connsiteY26" fmla="*/ 136753 h 951947"/>
                <a:gd name="connsiteX27" fmla="*/ 273166 w 620154"/>
                <a:gd name="connsiteY27" fmla="*/ 138286 h 951947"/>
                <a:gd name="connsiteX28" fmla="*/ 270499 w 620154"/>
                <a:gd name="connsiteY28" fmla="*/ 142963 h 951947"/>
                <a:gd name="connsiteX29" fmla="*/ 265679 w 620154"/>
                <a:gd name="connsiteY29" fmla="*/ 143554 h 951947"/>
                <a:gd name="connsiteX30" fmla="*/ 260098 w 620154"/>
                <a:gd name="connsiteY30" fmla="*/ 140582 h 951947"/>
                <a:gd name="connsiteX31" fmla="*/ 256097 w 620154"/>
                <a:gd name="connsiteY31" fmla="*/ 143411 h 951947"/>
                <a:gd name="connsiteX32" fmla="*/ 252868 w 620154"/>
                <a:gd name="connsiteY32" fmla="*/ 147354 h 951947"/>
                <a:gd name="connsiteX33" fmla="*/ 250878 w 620154"/>
                <a:gd name="connsiteY33" fmla="*/ 153260 h 951947"/>
                <a:gd name="connsiteX34" fmla="*/ 251316 w 620154"/>
                <a:gd name="connsiteY34" fmla="*/ 158194 h 951947"/>
                <a:gd name="connsiteX35" fmla="*/ 246411 w 620154"/>
                <a:gd name="connsiteY35" fmla="*/ 155927 h 951947"/>
                <a:gd name="connsiteX36" fmla="*/ 246925 w 620154"/>
                <a:gd name="connsiteY36" fmla="*/ 161013 h 951947"/>
                <a:gd name="connsiteX37" fmla="*/ 252049 w 620154"/>
                <a:gd name="connsiteY37" fmla="*/ 166376 h 951947"/>
                <a:gd name="connsiteX38" fmla="*/ 255269 w 620154"/>
                <a:gd name="connsiteY38" fmla="*/ 171214 h 951947"/>
                <a:gd name="connsiteX39" fmla="*/ 249896 w 620154"/>
                <a:gd name="connsiteY39" fmla="*/ 173415 h 951947"/>
                <a:gd name="connsiteX40" fmla="*/ 244677 w 620154"/>
                <a:gd name="connsiteY40" fmla="*/ 175329 h 951947"/>
                <a:gd name="connsiteX41" fmla="*/ 239591 w 620154"/>
                <a:gd name="connsiteY41" fmla="*/ 173529 h 951947"/>
                <a:gd name="connsiteX42" fmla="*/ 240838 w 620154"/>
                <a:gd name="connsiteY42" fmla="*/ 178253 h 951947"/>
                <a:gd name="connsiteX43" fmla="*/ 241134 w 620154"/>
                <a:gd name="connsiteY43" fmla="*/ 183626 h 951947"/>
                <a:gd name="connsiteX44" fmla="*/ 223484 w 620154"/>
                <a:gd name="connsiteY44" fmla="*/ 328958 h 951947"/>
                <a:gd name="connsiteX45" fmla="*/ 228580 w 620154"/>
                <a:gd name="connsiteY45" fmla="*/ 330444 h 951947"/>
                <a:gd name="connsiteX46" fmla="*/ 236762 w 620154"/>
                <a:gd name="connsiteY46" fmla="*/ 333349 h 951947"/>
                <a:gd name="connsiteX47" fmla="*/ 241571 w 620154"/>
                <a:gd name="connsiteY47" fmla="*/ 332606 h 951947"/>
                <a:gd name="connsiteX48" fmla="*/ 247496 w 620154"/>
                <a:gd name="connsiteY48" fmla="*/ 331644 h 951947"/>
                <a:gd name="connsiteX49" fmla="*/ 252611 w 620154"/>
                <a:gd name="connsiteY49" fmla="*/ 329977 h 951947"/>
                <a:gd name="connsiteX50" fmla="*/ 257355 w 620154"/>
                <a:gd name="connsiteY50" fmla="*/ 330853 h 951947"/>
                <a:gd name="connsiteX51" fmla="*/ 261127 w 620154"/>
                <a:gd name="connsiteY51" fmla="*/ 327100 h 951947"/>
                <a:gd name="connsiteX52" fmla="*/ 257955 w 620154"/>
                <a:gd name="connsiteY52" fmla="*/ 323195 h 951947"/>
                <a:gd name="connsiteX53" fmla="*/ 255126 w 620154"/>
                <a:gd name="connsiteY53" fmla="*/ 318166 h 951947"/>
                <a:gd name="connsiteX54" fmla="*/ 248982 w 620154"/>
                <a:gd name="connsiteY54" fmla="*/ 315823 h 951947"/>
                <a:gd name="connsiteX55" fmla="*/ 248610 w 620154"/>
                <a:gd name="connsiteY55" fmla="*/ 310222 h 951947"/>
                <a:gd name="connsiteX56" fmla="*/ 248239 w 620154"/>
                <a:gd name="connsiteY56" fmla="*/ 304545 h 951947"/>
                <a:gd name="connsiteX57" fmla="*/ 242657 w 620154"/>
                <a:gd name="connsiteY57" fmla="*/ 300793 h 951947"/>
                <a:gd name="connsiteX58" fmla="*/ 237733 w 620154"/>
                <a:gd name="connsiteY58" fmla="*/ 300640 h 951947"/>
                <a:gd name="connsiteX59" fmla="*/ 232856 w 620154"/>
                <a:gd name="connsiteY59" fmla="*/ 304136 h 951947"/>
                <a:gd name="connsiteX60" fmla="*/ 235876 w 620154"/>
                <a:gd name="connsiteY60" fmla="*/ 308508 h 951947"/>
                <a:gd name="connsiteX61" fmla="*/ 231485 w 620154"/>
                <a:gd name="connsiteY61" fmla="*/ 310508 h 951947"/>
                <a:gd name="connsiteX62" fmla="*/ 234952 w 620154"/>
                <a:gd name="connsiteY62" fmla="*/ 314023 h 951947"/>
                <a:gd name="connsiteX63" fmla="*/ 239552 w 620154"/>
                <a:gd name="connsiteY63" fmla="*/ 315899 h 951947"/>
                <a:gd name="connsiteX64" fmla="*/ 245067 w 620154"/>
                <a:gd name="connsiteY64" fmla="*/ 315928 h 951947"/>
                <a:gd name="connsiteX65" fmla="*/ 240705 w 620154"/>
                <a:gd name="connsiteY65" fmla="*/ 317871 h 951947"/>
                <a:gd name="connsiteX66" fmla="*/ 236266 w 620154"/>
                <a:gd name="connsiteY66" fmla="*/ 319976 h 951947"/>
                <a:gd name="connsiteX67" fmla="*/ 231970 w 620154"/>
                <a:gd name="connsiteY67" fmla="*/ 323348 h 951947"/>
                <a:gd name="connsiteX68" fmla="*/ 236904 w 620154"/>
                <a:gd name="connsiteY68" fmla="*/ 324576 h 951947"/>
                <a:gd name="connsiteX69" fmla="*/ 241943 w 620154"/>
                <a:gd name="connsiteY69" fmla="*/ 324967 h 951947"/>
                <a:gd name="connsiteX70" fmla="*/ 237009 w 620154"/>
                <a:gd name="connsiteY70" fmla="*/ 326291 h 951947"/>
                <a:gd name="connsiteX71" fmla="*/ 231513 w 620154"/>
                <a:gd name="connsiteY71" fmla="*/ 326443 h 951947"/>
                <a:gd name="connsiteX72" fmla="*/ 226084 w 620154"/>
                <a:gd name="connsiteY72" fmla="*/ 324386 h 951947"/>
                <a:gd name="connsiteX73" fmla="*/ 221502 w 620154"/>
                <a:gd name="connsiteY73" fmla="*/ 325958 h 951947"/>
                <a:gd name="connsiteX74" fmla="*/ 481401 w 620154"/>
                <a:gd name="connsiteY74" fmla="*/ 117455 h 951947"/>
                <a:gd name="connsiteX75" fmla="*/ 483202 w 620154"/>
                <a:gd name="connsiteY75" fmla="*/ 112264 h 951947"/>
                <a:gd name="connsiteX76" fmla="*/ 481135 w 620154"/>
                <a:gd name="connsiteY76" fmla="*/ 107092 h 951947"/>
                <a:gd name="connsiteX77" fmla="*/ 475753 w 620154"/>
                <a:gd name="connsiteY77" fmla="*/ 108197 h 951947"/>
                <a:gd name="connsiteX78" fmla="*/ 477268 w 620154"/>
                <a:gd name="connsiteY78" fmla="*/ 113502 h 951947"/>
                <a:gd name="connsiteX79" fmla="*/ 481316 w 620154"/>
                <a:gd name="connsiteY79" fmla="*/ 116112 h 951947"/>
                <a:gd name="connsiteX80" fmla="*/ 472276 w 620154"/>
                <a:gd name="connsiteY80" fmla="*/ 125894 h 951947"/>
                <a:gd name="connsiteX81" fmla="*/ 472600 w 620154"/>
                <a:gd name="connsiteY81" fmla="*/ 120760 h 951947"/>
                <a:gd name="connsiteX82" fmla="*/ 472039 w 620154"/>
                <a:gd name="connsiteY82" fmla="*/ 125704 h 951947"/>
                <a:gd name="connsiteX83" fmla="*/ 609056 w 620154"/>
                <a:gd name="connsiteY83" fmla="*/ 12147 h 951947"/>
                <a:gd name="connsiteX84" fmla="*/ 614456 w 620154"/>
                <a:gd name="connsiteY84" fmla="*/ 13804 h 951947"/>
                <a:gd name="connsiteX85" fmla="*/ 617200 w 620154"/>
                <a:gd name="connsiteY85" fmla="*/ 9042 h 951947"/>
                <a:gd name="connsiteX86" fmla="*/ 620143 w 620154"/>
                <a:gd name="connsiteY86" fmla="*/ 4803 h 951947"/>
                <a:gd name="connsiteX87" fmla="*/ 616866 w 620154"/>
                <a:gd name="connsiteY87" fmla="*/ -131 h 951947"/>
                <a:gd name="connsiteX88" fmla="*/ 612523 w 620154"/>
                <a:gd name="connsiteY88" fmla="*/ 4689 h 951947"/>
                <a:gd name="connsiteX89" fmla="*/ 609827 w 620154"/>
                <a:gd name="connsiteY89" fmla="*/ 10499 h 951947"/>
                <a:gd name="connsiteX90" fmla="*/ 294454 w 620154"/>
                <a:gd name="connsiteY90" fmla="*/ 157698 h 951947"/>
                <a:gd name="connsiteX91" fmla="*/ 300189 w 620154"/>
                <a:gd name="connsiteY91" fmla="*/ 154641 h 951947"/>
                <a:gd name="connsiteX92" fmla="*/ 295293 w 620154"/>
                <a:gd name="connsiteY92" fmla="*/ 154965 h 951947"/>
                <a:gd name="connsiteX93" fmla="*/ 543838 w 620154"/>
                <a:gd name="connsiteY93" fmla="*/ 50618 h 951947"/>
                <a:gd name="connsiteX94" fmla="*/ 545495 w 620154"/>
                <a:gd name="connsiteY94" fmla="*/ 45732 h 951947"/>
                <a:gd name="connsiteX95" fmla="*/ 543790 w 620154"/>
                <a:gd name="connsiteY95" fmla="*/ 50428 h 951947"/>
                <a:gd name="connsiteX96" fmla="*/ 488212 w 620154"/>
                <a:gd name="connsiteY96" fmla="*/ 125304 h 951947"/>
                <a:gd name="connsiteX97" fmla="*/ 492727 w 620154"/>
                <a:gd name="connsiteY97" fmla="*/ 123284 h 951947"/>
                <a:gd name="connsiteX98" fmla="*/ 497480 w 620154"/>
                <a:gd name="connsiteY98" fmla="*/ 123732 h 951947"/>
                <a:gd name="connsiteX99" fmla="*/ 500994 w 620154"/>
                <a:gd name="connsiteY99" fmla="*/ 120427 h 951947"/>
                <a:gd name="connsiteX100" fmla="*/ 496870 w 620154"/>
                <a:gd name="connsiteY100" fmla="*/ 117417 h 951947"/>
                <a:gd name="connsiteX101" fmla="*/ 492232 w 620154"/>
                <a:gd name="connsiteY101" fmla="*/ 121456 h 951947"/>
                <a:gd name="connsiteX102" fmla="*/ 488212 w 620154"/>
                <a:gd name="connsiteY102" fmla="*/ 125132 h 951947"/>
                <a:gd name="connsiteX103" fmla="*/ 481821 w 620154"/>
                <a:gd name="connsiteY103" fmla="*/ 128504 h 951947"/>
                <a:gd name="connsiteX104" fmla="*/ 485164 w 620154"/>
                <a:gd name="connsiteY104" fmla="*/ 124770 h 951947"/>
                <a:gd name="connsiteX105" fmla="*/ 488478 w 620154"/>
                <a:gd name="connsiteY105" fmla="*/ 120741 h 951947"/>
                <a:gd name="connsiteX106" fmla="*/ 483735 w 620154"/>
                <a:gd name="connsiteY106" fmla="*/ 123684 h 951947"/>
                <a:gd name="connsiteX107" fmla="*/ 481821 w 620154"/>
                <a:gd name="connsiteY107" fmla="*/ 128504 h 951947"/>
                <a:gd name="connsiteX108" fmla="*/ 489060 w 620154"/>
                <a:gd name="connsiteY108" fmla="*/ 136972 h 951947"/>
                <a:gd name="connsiteX109" fmla="*/ 490422 w 620154"/>
                <a:gd name="connsiteY109" fmla="*/ 130342 h 951947"/>
                <a:gd name="connsiteX110" fmla="*/ 486822 w 620154"/>
                <a:gd name="connsiteY110" fmla="*/ 133800 h 951947"/>
                <a:gd name="connsiteX111" fmla="*/ 202071 w 620154"/>
                <a:gd name="connsiteY111" fmla="*/ 237127 h 951947"/>
                <a:gd name="connsiteX112" fmla="*/ 207434 w 620154"/>
                <a:gd name="connsiteY112" fmla="*/ 237946 h 951947"/>
                <a:gd name="connsiteX113" fmla="*/ 210710 w 620154"/>
                <a:gd name="connsiteY113" fmla="*/ 233555 h 951947"/>
                <a:gd name="connsiteX114" fmla="*/ 212149 w 620154"/>
                <a:gd name="connsiteY114" fmla="*/ 228526 h 951947"/>
                <a:gd name="connsiteX115" fmla="*/ 214625 w 620154"/>
                <a:gd name="connsiteY115" fmla="*/ 224307 h 951947"/>
                <a:gd name="connsiteX116" fmla="*/ 217769 w 620154"/>
                <a:gd name="connsiteY116" fmla="*/ 220354 h 951947"/>
                <a:gd name="connsiteX117" fmla="*/ 218445 w 620154"/>
                <a:gd name="connsiteY117" fmla="*/ 213743 h 951947"/>
                <a:gd name="connsiteX118" fmla="*/ 222693 w 620154"/>
                <a:gd name="connsiteY118" fmla="*/ 210867 h 951947"/>
                <a:gd name="connsiteX119" fmla="*/ 225008 w 620154"/>
                <a:gd name="connsiteY119" fmla="*/ 206162 h 951947"/>
                <a:gd name="connsiteX120" fmla="*/ 229827 w 620154"/>
                <a:gd name="connsiteY120" fmla="*/ 202275 h 951947"/>
                <a:gd name="connsiteX121" fmla="*/ 233190 w 620154"/>
                <a:gd name="connsiteY121" fmla="*/ 198256 h 951947"/>
                <a:gd name="connsiteX122" fmla="*/ 236923 w 620154"/>
                <a:gd name="connsiteY122" fmla="*/ 194741 h 951947"/>
                <a:gd name="connsiteX123" fmla="*/ 236533 w 620154"/>
                <a:gd name="connsiteY123" fmla="*/ 189921 h 951947"/>
                <a:gd name="connsiteX124" fmla="*/ 233037 w 620154"/>
                <a:gd name="connsiteY124" fmla="*/ 186283 h 951947"/>
                <a:gd name="connsiteX125" fmla="*/ 226189 w 620154"/>
                <a:gd name="connsiteY125" fmla="*/ 185721 h 951947"/>
                <a:gd name="connsiteX126" fmla="*/ 219998 w 620154"/>
                <a:gd name="connsiteY126" fmla="*/ 183578 h 951947"/>
                <a:gd name="connsiteX127" fmla="*/ 215359 w 620154"/>
                <a:gd name="connsiteY127" fmla="*/ 184949 h 951947"/>
                <a:gd name="connsiteX128" fmla="*/ 211406 w 620154"/>
                <a:gd name="connsiteY128" fmla="*/ 188607 h 951947"/>
                <a:gd name="connsiteX129" fmla="*/ 215454 w 620154"/>
                <a:gd name="connsiteY129" fmla="*/ 191826 h 951947"/>
                <a:gd name="connsiteX130" fmla="*/ 216226 w 620154"/>
                <a:gd name="connsiteY130" fmla="*/ 196779 h 951947"/>
                <a:gd name="connsiteX131" fmla="*/ 214940 w 620154"/>
                <a:gd name="connsiteY131" fmla="*/ 201809 h 951947"/>
                <a:gd name="connsiteX132" fmla="*/ 213282 w 620154"/>
                <a:gd name="connsiteY132" fmla="*/ 207067 h 951947"/>
                <a:gd name="connsiteX133" fmla="*/ 209825 w 620154"/>
                <a:gd name="connsiteY133" fmla="*/ 212543 h 951947"/>
                <a:gd name="connsiteX134" fmla="*/ 206529 w 620154"/>
                <a:gd name="connsiteY134" fmla="*/ 218096 h 951947"/>
                <a:gd name="connsiteX135" fmla="*/ 204024 w 620154"/>
                <a:gd name="connsiteY135" fmla="*/ 223745 h 951947"/>
                <a:gd name="connsiteX136" fmla="*/ 203005 w 620154"/>
                <a:gd name="connsiteY136" fmla="*/ 230441 h 951947"/>
                <a:gd name="connsiteX137" fmla="*/ 202214 w 620154"/>
                <a:gd name="connsiteY137" fmla="*/ 236080 h 951947"/>
                <a:gd name="connsiteX138" fmla="*/ 189870 w 620154"/>
                <a:gd name="connsiteY138" fmla="*/ 248462 h 951947"/>
                <a:gd name="connsiteX139" fmla="*/ 194689 w 620154"/>
                <a:gd name="connsiteY139" fmla="*/ 247729 h 951947"/>
                <a:gd name="connsiteX140" fmla="*/ 198528 w 620154"/>
                <a:gd name="connsiteY140" fmla="*/ 244700 h 951947"/>
                <a:gd name="connsiteX141" fmla="*/ 197414 w 620154"/>
                <a:gd name="connsiteY141" fmla="*/ 239651 h 951947"/>
                <a:gd name="connsiteX142" fmla="*/ 192556 w 620154"/>
                <a:gd name="connsiteY142" fmla="*/ 242157 h 951947"/>
                <a:gd name="connsiteX143" fmla="*/ 188346 w 620154"/>
                <a:gd name="connsiteY143" fmla="*/ 246586 h 951947"/>
                <a:gd name="connsiteX144" fmla="*/ 597492 w 620154"/>
                <a:gd name="connsiteY144" fmla="*/ 45294 h 951947"/>
                <a:gd name="connsiteX145" fmla="*/ 602045 w 620154"/>
                <a:gd name="connsiteY145" fmla="*/ 41331 h 951947"/>
                <a:gd name="connsiteX146" fmla="*/ 597254 w 620154"/>
                <a:gd name="connsiteY146" fmla="*/ 42074 h 951947"/>
                <a:gd name="connsiteX147" fmla="*/ 155494 w 620154"/>
                <a:gd name="connsiteY147" fmla="*/ 536917 h 951947"/>
                <a:gd name="connsiteX148" fmla="*/ 160380 w 620154"/>
                <a:gd name="connsiteY148" fmla="*/ 536155 h 951947"/>
                <a:gd name="connsiteX149" fmla="*/ 165829 w 620154"/>
                <a:gd name="connsiteY149" fmla="*/ 535308 h 951947"/>
                <a:gd name="connsiteX150" fmla="*/ 170934 w 620154"/>
                <a:gd name="connsiteY150" fmla="*/ 531278 h 951947"/>
                <a:gd name="connsiteX151" fmla="*/ 173134 w 620154"/>
                <a:gd name="connsiteY151" fmla="*/ 526249 h 951947"/>
                <a:gd name="connsiteX152" fmla="*/ 176992 w 620154"/>
                <a:gd name="connsiteY152" fmla="*/ 522811 h 951947"/>
                <a:gd name="connsiteX153" fmla="*/ 181535 w 620154"/>
                <a:gd name="connsiteY153" fmla="*/ 524268 h 951947"/>
                <a:gd name="connsiteX154" fmla="*/ 185374 w 620154"/>
                <a:gd name="connsiteY154" fmla="*/ 527573 h 951947"/>
                <a:gd name="connsiteX155" fmla="*/ 189937 w 620154"/>
                <a:gd name="connsiteY155" fmla="*/ 525582 h 951947"/>
                <a:gd name="connsiteX156" fmla="*/ 193918 w 620154"/>
                <a:gd name="connsiteY156" fmla="*/ 521792 h 951947"/>
                <a:gd name="connsiteX157" fmla="*/ 194175 w 620154"/>
                <a:gd name="connsiteY157" fmla="*/ 516372 h 951947"/>
                <a:gd name="connsiteX158" fmla="*/ 188994 w 620154"/>
                <a:gd name="connsiteY158" fmla="*/ 514648 h 951947"/>
                <a:gd name="connsiteX159" fmla="*/ 192413 w 620154"/>
                <a:gd name="connsiteY159" fmla="*/ 510161 h 951947"/>
                <a:gd name="connsiteX160" fmla="*/ 195442 w 620154"/>
                <a:gd name="connsiteY160" fmla="*/ 505761 h 951947"/>
                <a:gd name="connsiteX161" fmla="*/ 194547 w 620154"/>
                <a:gd name="connsiteY161" fmla="*/ 500017 h 951947"/>
                <a:gd name="connsiteX162" fmla="*/ 195899 w 620154"/>
                <a:gd name="connsiteY162" fmla="*/ 495207 h 951947"/>
                <a:gd name="connsiteX163" fmla="*/ 198804 w 620154"/>
                <a:gd name="connsiteY163" fmla="*/ 500856 h 951947"/>
                <a:gd name="connsiteX164" fmla="*/ 198738 w 620154"/>
                <a:gd name="connsiteY164" fmla="*/ 507009 h 951947"/>
                <a:gd name="connsiteX165" fmla="*/ 196794 w 620154"/>
                <a:gd name="connsiteY165" fmla="*/ 511485 h 951947"/>
                <a:gd name="connsiteX166" fmla="*/ 195299 w 620154"/>
                <a:gd name="connsiteY166" fmla="*/ 517743 h 951947"/>
                <a:gd name="connsiteX167" fmla="*/ 200624 w 620154"/>
                <a:gd name="connsiteY167" fmla="*/ 516924 h 951947"/>
                <a:gd name="connsiteX168" fmla="*/ 202700 w 620154"/>
                <a:gd name="connsiteY168" fmla="*/ 511924 h 951947"/>
                <a:gd name="connsiteX169" fmla="*/ 204548 w 620154"/>
                <a:gd name="connsiteY169" fmla="*/ 506999 h 951947"/>
                <a:gd name="connsiteX170" fmla="*/ 205310 w 620154"/>
                <a:gd name="connsiteY170" fmla="*/ 501027 h 951947"/>
                <a:gd name="connsiteX171" fmla="*/ 204091 w 620154"/>
                <a:gd name="connsiteY171" fmla="*/ 496026 h 951947"/>
                <a:gd name="connsiteX172" fmla="*/ 204567 w 620154"/>
                <a:gd name="connsiteY172" fmla="*/ 490188 h 951947"/>
                <a:gd name="connsiteX173" fmla="*/ 199757 w 620154"/>
                <a:gd name="connsiteY173" fmla="*/ 486263 h 951947"/>
                <a:gd name="connsiteX174" fmla="*/ 193975 w 620154"/>
                <a:gd name="connsiteY174" fmla="*/ 484901 h 951947"/>
                <a:gd name="connsiteX175" fmla="*/ 188679 w 620154"/>
                <a:gd name="connsiteY175" fmla="*/ 485568 h 951947"/>
                <a:gd name="connsiteX176" fmla="*/ 190404 w 620154"/>
                <a:gd name="connsiteY176" fmla="*/ 481043 h 951947"/>
                <a:gd name="connsiteX177" fmla="*/ 195423 w 620154"/>
                <a:gd name="connsiteY177" fmla="*/ 481091 h 951947"/>
                <a:gd name="connsiteX178" fmla="*/ 200938 w 620154"/>
                <a:gd name="connsiteY178" fmla="*/ 478901 h 951947"/>
                <a:gd name="connsiteX179" fmla="*/ 203024 w 620154"/>
                <a:gd name="connsiteY179" fmla="*/ 474319 h 951947"/>
                <a:gd name="connsiteX180" fmla="*/ 201871 w 620154"/>
                <a:gd name="connsiteY180" fmla="*/ 468099 h 951947"/>
                <a:gd name="connsiteX181" fmla="*/ 198719 w 620154"/>
                <a:gd name="connsiteY181" fmla="*/ 462556 h 951947"/>
                <a:gd name="connsiteX182" fmla="*/ 197090 w 620154"/>
                <a:gd name="connsiteY182" fmla="*/ 457002 h 951947"/>
                <a:gd name="connsiteX183" fmla="*/ 195147 w 620154"/>
                <a:gd name="connsiteY183" fmla="*/ 452278 h 951947"/>
                <a:gd name="connsiteX184" fmla="*/ 198052 w 620154"/>
                <a:gd name="connsiteY184" fmla="*/ 448173 h 951947"/>
                <a:gd name="connsiteX185" fmla="*/ 193975 w 620154"/>
                <a:gd name="connsiteY185" fmla="*/ 445544 h 951947"/>
                <a:gd name="connsiteX186" fmla="*/ 196061 w 620154"/>
                <a:gd name="connsiteY186" fmla="*/ 440572 h 951947"/>
                <a:gd name="connsiteX187" fmla="*/ 198776 w 620154"/>
                <a:gd name="connsiteY187" fmla="*/ 436314 h 951947"/>
                <a:gd name="connsiteX188" fmla="*/ 197071 w 620154"/>
                <a:gd name="connsiteY188" fmla="*/ 431047 h 951947"/>
                <a:gd name="connsiteX189" fmla="*/ 193146 w 620154"/>
                <a:gd name="connsiteY189" fmla="*/ 428304 h 951947"/>
                <a:gd name="connsiteX190" fmla="*/ 188336 w 620154"/>
                <a:gd name="connsiteY190" fmla="*/ 426170 h 951947"/>
                <a:gd name="connsiteX191" fmla="*/ 184593 w 620154"/>
                <a:gd name="connsiteY191" fmla="*/ 421446 h 951947"/>
                <a:gd name="connsiteX192" fmla="*/ 179688 w 620154"/>
                <a:gd name="connsiteY192" fmla="*/ 418226 h 951947"/>
                <a:gd name="connsiteX193" fmla="*/ 175592 w 620154"/>
                <a:gd name="connsiteY193" fmla="*/ 421198 h 951947"/>
                <a:gd name="connsiteX194" fmla="*/ 168943 w 620154"/>
                <a:gd name="connsiteY194" fmla="*/ 419988 h 951947"/>
                <a:gd name="connsiteX195" fmla="*/ 164048 w 620154"/>
                <a:gd name="connsiteY195" fmla="*/ 419712 h 951947"/>
                <a:gd name="connsiteX196" fmla="*/ 159266 w 620154"/>
                <a:gd name="connsiteY196" fmla="*/ 419331 h 951947"/>
                <a:gd name="connsiteX197" fmla="*/ 158285 w 620154"/>
                <a:gd name="connsiteY197" fmla="*/ 414359 h 951947"/>
                <a:gd name="connsiteX198" fmla="*/ 152951 w 620154"/>
                <a:gd name="connsiteY198" fmla="*/ 414530 h 951947"/>
                <a:gd name="connsiteX199" fmla="*/ 146531 w 620154"/>
                <a:gd name="connsiteY199" fmla="*/ 416531 h 951947"/>
                <a:gd name="connsiteX200" fmla="*/ 141140 w 620154"/>
                <a:gd name="connsiteY200" fmla="*/ 418198 h 951947"/>
                <a:gd name="connsiteX201" fmla="*/ 136368 w 620154"/>
                <a:gd name="connsiteY201" fmla="*/ 419960 h 951947"/>
                <a:gd name="connsiteX202" fmla="*/ 131434 w 620154"/>
                <a:gd name="connsiteY202" fmla="*/ 420807 h 951947"/>
                <a:gd name="connsiteX203" fmla="*/ 126234 w 620154"/>
                <a:gd name="connsiteY203" fmla="*/ 421817 h 951947"/>
                <a:gd name="connsiteX204" fmla="*/ 123643 w 620154"/>
                <a:gd name="connsiteY204" fmla="*/ 426313 h 951947"/>
                <a:gd name="connsiteX205" fmla="*/ 119651 w 620154"/>
                <a:gd name="connsiteY205" fmla="*/ 428913 h 951947"/>
                <a:gd name="connsiteX206" fmla="*/ 118042 w 620154"/>
                <a:gd name="connsiteY206" fmla="*/ 434199 h 951947"/>
                <a:gd name="connsiteX207" fmla="*/ 114594 w 620154"/>
                <a:gd name="connsiteY207" fmla="*/ 437648 h 951947"/>
                <a:gd name="connsiteX208" fmla="*/ 109936 w 620154"/>
                <a:gd name="connsiteY208" fmla="*/ 439381 h 951947"/>
                <a:gd name="connsiteX209" fmla="*/ 107907 w 620154"/>
                <a:gd name="connsiteY209" fmla="*/ 443791 h 951947"/>
                <a:gd name="connsiteX210" fmla="*/ 103659 w 620154"/>
                <a:gd name="connsiteY210" fmla="*/ 441315 h 951947"/>
                <a:gd name="connsiteX211" fmla="*/ 98182 w 620154"/>
                <a:gd name="connsiteY211" fmla="*/ 442258 h 951947"/>
                <a:gd name="connsiteX212" fmla="*/ 94420 w 620154"/>
                <a:gd name="connsiteY212" fmla="*/ 439038 h 951947"/>
                <a:gd name="connsiteX213" fmla="*/ 89743 w 620154"/>
                <a:gd name="connsiteY213" fmla="*/ 440276 h 951947"/>
                <a:gd name="connsiteX214" fmla="*/ 88781 w 620154"/>
                <a:gd name="connsiteY214" fmla="*/ 444963 h 951947"/>
                <a:gd name="connsiteX215" fmla="*/ 92229 w 620154"/>
                <a:gd name="connsiteY215" fmla="*/ 448925 h 951947"/>
                <a:gd name="connsiteX216" fmla="*/ 96077 w 620154"/>
                <a:gd name="connsiteY216" fmla="*/ 452278 h 951947"/>
                <a:gd name="connsiteX217" fmla="*/ 91267 w 620154"/>
                <a:gd name="connsiteY217" fmla="*/ 453488 h 951947"/>
                <a:gd name="connsiteX218" fmla="*/ 86905 w 620154"/>
                <a:gd name="connsiteY218" fmla="*/ 455878 h 951947"/>
                <a:gd name="connsiteX219" fmla="*/ 81542 w 620154"/>
                <a:gd name="connsiteY219" fmla="*/ 454745 h 951947"/>
                <a:gd name="connsiteX220" fmla="*/ 77418 w 620154"/>
                <a:gd name="connsiteY220" fmla="*/ 452345 h 951947"/>
                <a:gd name="connsiteX221" fmla="*/ 74103 w 620154"/>
                <a:gd name="connsiteY221" fmla="*/ 455964 h 951947"/>
                <a:gd name="connsiteX222" fmla="*/ 69188 w 620154"/>
                <a:gd name="connsiteY222" fmla="*/ 456355 h 951947"/>
                <a:gd name="connsiteX223" fmla="*/ 68007 w 620154"/>
                <a:gd name="connsiteY223" fmla="*/ 461184 h 951947"/>
                <a:gd name="connsiteX224" fmla="*/ 68817 w 620154"/>
                <a:gd name="connsiteY224" fmla="*/ 466127 h 951947"/>
                <a:gd name="connsiteX225" fmla="*/ 71236 w 620154"/>
                <a:gd name="connsiteY225" fmla="*/ 470290 h 951947"/>
                <a:gd name="connsiteX226" fmla="*/ 72246 w 620154"/>
                <a:gd name="connsiteY226" fmla="*/ 474966 h 951947"/>
                <a:gd name="connsiteX227" fmla="*/ 74512 w 620154"/>
                <a:gd name="connsiteY227" fmla="*/ 479186 h 951947"/>
                <a:gd name="connsiteX228" fmla="*/ 73141 w 620154"/>
                <a:gd name="connsiteY228" fmla="*/ 484263 h 951947"/>
                <a:gd name="connsiteX229" fmla="*/ 77160 w 620154"/>
                <a:gd name="connsiteY229" fmla="*/ 487063 h 951947"/>
                <a:gd name="connsiteX230" fmla="*/ 81523 w 620154"/>
                <a:gd name="connsiteY230" fmla="*/ 488987 h 951947"/>
                <a:gd name="connsiteX231" fmla="*/ 83057 w 620154"/>
                <a:gd name="connsiteY231" fmla="*/ 493760 h 951947"/>
                <a:gd name="connsiteX232" fmla="*/ 84743 w 620154"/>
                <a:gd name="connsiteY232" fmla="*/ 498246 h 951947"/>
                <a:gd name="connsiteX233" fmla="*/ 89162 w 620154"/>
                <a:gd name="connsiteY233" fmla="*/ 500541 h 951947"/>
                <a:gd name="connsiteX234" fmla="*/ 94620 w 620154"/>
                <a:gd name="connsiteY234" fmla="*/ 501065 h 951947"/>
                <a:gd name="connsiteX235" fmla="*/ 99964 w 620154"/>
                <a:gd name="connsiteY235" fmla="*/ 500598 h 951947"/>
                <a:gd name="connsiteX236" fmla="*/ 104212 w 620154"/>
                <a:gd name="connsiteY236" fmla="*/ 498427 h 951947"/>
                <a:gd name="connsiteX237" fmla="*/ 109374 w 620154"/>
                <a:gd name="connsiteY237" fmla="*/ 498293 h 951947"/>
                <a:gd name="connsiteX238" fmla="*/ 109613 w 620154"/>
                <a:gd name="connsiteY238" fmla="*/ 493359 h 951947"/>
                <a:gd name="connsiteX239" fmla="*/ 111565 w 620154"/>
                <a:gd name="connsiteY239" fmla="*/ 487825 h 951947"/>
                <a:gd name="connsiteX240" fmla="*/ 116346 w 620154"/>
                <a:gd name="connsiteY240" fmla="*/ 487149 h 951947"/>
                <a:gd name="connsiteX241" fmla="*/ 120204 w 620154"/>
                <a:gd name="connsiteY241" fmla="*/ 483996 h 951947"/>
                <a:gd name="connsiteX242" fmla="*/ 124728 w 620154"/>
                <a:gd name="connsiteY242" fmla="*/ 486625 h 951947"/>
                <a:gd name="connsiteX243" fmla="*/ 126100 w 620154"/>
                <a:gd name="connsiteY243" fmla="*/ 491188 h 951947"/>
                <a:gd name="connsiteX244" fmla="*/ 126767 w 620154"/>
                <a:gd name="connsiteY244" fmla="*/ 496293 h 951947"/>
                <a:gd name="connsiteX245" fmla="*/ 126414 w 620154"/>
                <a:gd name="connsiteY245" fmla="*/ 501160 h 951947"/>
                <a:gd name="connsiteX246" fmla="*/ 126119 w 620154"/>
                <a:gd name="connsiteY246" fmla="*/ 506399 h 951947"/>
                <a:gd name="connsiteX247" fmla="*/ 128929 w 620154"/>
                <a:gd name="connsiteY247" fmla="*/ 510447 h 951947"/>
                <a:gd name="connsiteX248" fmla="*/ 132729 w 620154"/>
                <a:gd name="connsiteY248" fmla="*/ 513638 h 951947"/>
                <a:gd name="connsiteX249" fmla="*/ 129815 w 620154"/>
                <a:gd name="connsiteY249" fmla="*/ 517591 h 951947"/>
                <a:gd name="connsiteX250" fmla="*/ 127834 w 620154"/>
                <a:gd name="connsiteY250" fmla="*/ 522134 h 951947"/>
                <a:gd name="connsiteX251" fmla="*/ 131691 w 620154"/>
                <a:gd name="connsiteY251" fmla="*/ 525163 h 951947"/>
                <a:gd name="connsiteX252" fmla="*/ 137568 w 620154"/>
                <a:gd name="connsiteY252" fmla="*/ 525563 h 951947"/>
                <a:gd name="connsiteX253" fmla="*/ 141930 w 620154"/>
                <a:gd name="connsiteY253" fmla="*/ 527535 h 951947"/>
                <a:gd name="connsiteX254" fmla="*/ 145436 w 620154"/>
                <a:gd name="connsiteY254" fmla="*/ 524287 h 951947"/>
                <a:gd name="connsiteX255" fmla="*/ 149522 w 620154"/>
                <a:gd name="connsiteY255" fmla="*/ 527040 h 951947"/>
                <a:gd name="connsiteX256" fmla="*/ 152065 w 620154"/>
                <a:gd name="connsiteY256" fmla="*/ 531164 h 951947"/>
                <a:gd name="connsiteX257" fmla="*/ 155180 w 620154"/>
                <a:gd name="connsiteY257" fmla="*/ 536365 h 951947"/>
                <a:gd name="connsiteX258" fmla="*/ 274252 w 620154"/>
                <a:gd name="connsiteY258" fmla="*/ 239747 h 951947"/>
                <a:gd name="connsiteX259" fmla="*/ 276862 w 620154"/>
                <a:gd name="connsiteY259" fmla="*/ 234460 h 951947"/>
                <a:gd name="connsiteX260" fmla="*/ 279462 w 620154"/>
                <a:gd name="connsiteY260" fmla="*/ 229555 h 951947"/>
                <a:gd name="connsiteX261" fmla="*/ 281882 w 620154"/>
                <a:gd name="connsiteY261" fmla="*/ 224992 h 951947"/>
                <a:gd name="connsiteX262" fmla="*/ 277395 w 620154"/>
                <a:gd name="connsiteY262" fmla="*/ 227621 h 951947"/>
                <a:gd name="connsiteX263" fmla="*/ 273900 w 620154"/>
                <a:gd name="connsiteY263" fmla="*/ 233317 h 951947"/>
                <a:gd name="connsiteX264" fmla="*/ 272804 w 620154"/>
                <a:gd name="connsiteY264" fmla="*/ 238204 h 951947"/>
                <a:gd name="connsiteX265" fmla="*/ 264784 w 620154"/>
                <a:gd name="connsiteY265" fmla="*/ 268569 h 951947"/>
                <a:gd name="connsiteX266" fmla="*/ 269728 w 620154"/>
                <a:gd name="connsiteY266" fmla="*/ 266760 h 951947"/>
                <a:gd name="connsiteX267" fmla="*/ 274566 w 620154"/>
                <a:gd name="connsiteY267" fmla="*/ 263892 h 951947"/>
                <a:gd name="connsiteX268" fmla="*/ 278652 w 620154"/>
                <a:gd name="connsiteY268" fmla="*/ 260197 h 951947"/>
                <a:gd name="connsiteX269" fmla="*/ 282224 w 620154"/>
                <a:gd name="connsiteY269" fmla="*/ 257006 h 951947"/>
                <a:gd name="connsiteX270" fmla="*/ 286044 w 620154"/>
                <a:gd name="connsiteY270" fmla="*/ 253901 h 951947"/>
                <a:gd name="connsiteX271" fmla="*/ 283501 w 620154"/>
                <a:gd name="connsiteY271" fmla="*/ 249815 h 951947"/>
                <a:gd name="connsiteX272" fmla="*/ 277395 w 620154"/>
                <a:gd name="connsiteY272" fmla="*/ 250310 h 951947"/>
                <a:gd name="connsiteX273" fmla="*/ 274033 w 620154"/>
                <a:gd name="connsiteY273" fmla="*/ 246757 h 951947"/>
                <a:gd name="connsiteX274" fmla="*/ 271452 w 620154"/>
                <a:gd name="connsiteY274" fmla="*/ 242242 h 951947"/>
                <a:gd name="connsiteX275" fmla="*/ 269985 w 620154"/>
                <a:gd name="connsiteY275" fmla="*/ 236375 h 951947"/>
                <a:gd name="connsiteX276" fmla="*/ 273500 w 620154"/>
                <a:gd name="connsiteY276" fmla="*/ 226002 h 951947"/>
                <a:gd name="connsiteX277" fmla="*/ 275423 w 620154"/>
                <a:gd name="connsiteY277" fmla="*/ 220230 h 951947"/>
                <a:gd name="connsiteX278" fmla="*/ 276329 w 620154"/>
                <a:gd name="connsiteY278" fmla="*/ 213762 h 951947"/>
                <a:gd name="connsiteX279" fmla="*/ 275509 w 620154"/>
                <a:gd name="connsiteY279" fmla="*/ 209000 h 951947"/>
                <a:gd name="connsiteX280" fmla="*/ 274557 w 620154"/>
                <a:gd name="connsiteY280" fmla="*/ 203923 h 951947"/>
                <a:gd name="connsiteX281" fmla="*/ 269480 w 620154"/>
                <a:gd name="connsiteY281" fmla="*/ 203799 h 951947"/>
                <a:gd name="connsiteX282" fmla="*/ 265965 w 620154"/>
                <a:gd name="connsiteY282" fmla="*/ 207428 h 951947"/>
                <a:gd name="connsiteX283" fmla="*/ 264403 w 620154"/>
                <a:gd name="connsiteY283" fmla="*/ 212096 h 951947"/>
                <a:gd name="connsiteX284" fmla="*/ 265232 w 620154"/>
                <a:gd name="connsiteY284" fmla="*/ 217706 h 951947"/>
                <a:gd name="connsiteX285" fmla="*/ 260650 w 620154"/>
                <a:gd name="connsiteY285" fmla="*/ 215820 h 951947"/>
                <a:gd name="connsiteX286" fmla="*/ 257126 w 620154"/>
                <a:gd name="connsiteY286" fmla="*/ 211391 h 951947"/>
                <a:gd name="connsiteX287" fmla="*/ 257469 w 620154"/>
                <a:gd name="connsiteY287" fmla="*/ 206409 h 951947"/>
                <a:gd name="connsiteX288" fmla="*/ 254154 w 620154"/>
                <a:gd name="connsiteY288" fmla="*/ 209962 h 951947"/>
                <a:gd name="connsiteX289" fmla="*/ 250754 w 620154"/>
                <a:gd name="connsiteY289" fmla="*/ 218620 h 951947"/>
                <a:gd name="connsiteX290" fmla="*/ 248201 w 620154"/>
                <a:gd name="connsiteY290" fmla="*/ 214163 h 951947"/>
                <a:gd name="connsiteX291" fmla="*/ 242410 w 620154"/>
                <a:gd name="connsiteY291" fmla="*/ 215839 h 951947"/>
                <a:gd name="connsiteX292" fmla="*/ 243563 w 620154"/>
                <a:gd name="connsiteY292" fmla="*/ 221487 h 951947"/>
                <a:gd name="connsiteX293" fmla="*/ 246353 w 620154"/>
                <a:gd name="connsiteY293" fmla="*/ 226774 h 951947"/>
                <a:gd name="connsiteX294" fmla="*/ 251192 w 620154"/>
                <a:gd name="connsiteY294" fmla="*/ 226507 h 951947"/>
                <a:gd name="connsiteX295" fmla="*/ 255869 w 620154"/>
                <a:gd name="connsiteY295" fmla="*/ 228050 h 951947"/>
                <a:gd name="connsiteX296" fmla="*/ 253383 w 620154"/>
                <a:gd name="connsiteY296" fmla="*/ 232203 h 951947"/>
                <a:gd name="connsiteX297" fmla="*/ 251287 w 620154"/>
                <a:gd name="connsiteY297" fmla="*/ 238232 h 951947"/>
                <a:gd name="connsiteX298" fmla="*/ 252068 w 620154"/>
                <a:gd name="connsiteY298" fmla="*/ 243109 h 951947"/>
                <a:gd name="connsiteX299" fmla="*/ 255669 w 620154"/>
                <a:gd name="connsiteY299" fmla="*/ 247262 h 951947"/>
                <a:gd name="connsiteX300" fmla="*/ 262183 w 620154"/>
                <a:gd name="connsiteY300" fmla="*/ 249872 h 951947"/>
                <a:gd name="connsiteX301" fmla="*/ 263298 w 620154"/>
                <a:gd name="connsiteY301" fmla="*/ 255406 h 951947"/>
                <a:gd name="connsiteX302" fmla="*/ 268242 w 620154"/>
                <a:gd name="connsiteY302" fmla="*/ 252596 h 951947"/>
                <a:gd name="connsiteX303" fmla="*/ 275690 w 620154"/>
                <a:gd name="connsiteY303" fmla="*/ 257197 h 951947"/>
                <a:gd name="connsiteX304" fmla="*/ 270766 w 620154"/>
                <a:gd name="connsiteY304" fmla="*/ 258358 h 951947"/>
                <a:gd name="connsiteX305" fmla="*/ 266070 w 620154"/>
                <a:gd name="connsiteY305" fmla="*/ 261321 h 951947"/>
                <a:gd name="connsiteX306" fmla="*/ 263260 w 620154"/>
                <a:gd name="connsiteY306" fmla="*/ 265693 h 951947"/>
                <a:gd name="connsiteX307" fmla="*/ 201176 w 620154"/>
                <a:gd name="connsiteY307" fmla="*/ 302717 h 951947"/>
                <a:gd name="connsiteX308" fmla="*/ 205491 w 620154"/>
                <a:gd name="connsiteY308" fmla="*/ 299764 h 951947"/>
                <a:gd name="connsiteX309" fmla="*/ 210749 w 620154"/>
                <a:gd name="connsiteY309" fmla="*/ 298706 h 951947"/>
                <a:gd name="connsiteX310" fmla="*/ 207415 w 620154"/>
                <a:gd name="connsiteY310" fmla="*/ 295268 h 951947"/>
                <a:gd name="connsiteX311" fmla="*/ 202728 w 620154"/>
                <a:gd name="connsiteY311" fmla="*/ 296849 h 951947"/>
                <a:gd name="connsiteX312" fmla="*/ 198614 w 620154"/>
                <a:gd name="connsiteY312" fmla="*/ 299792 h 951947"/>
                <a:gd name="connsiteX313" fmla="*/ 214597 w 620154"/>
                <a:gd name="connsiteY313" fmla="*/ 296630 h 951947"/>
                <a:gd name="connsiteX314" fmla="*/ 219759 w 620154"/>
                <a:gd name="connsiteY314" fmla="*/ 297316 h 951947"/>
                <a:gd name="connsiteX315" fmla="*/ 225274 w 620154"/>
                <a:gd name="connsiteY315" fmla="*/ 295382 h 951947"/>
                <a:gd name="connsiteX316" fmla="*/ 229760 w 620154"/>
                <a:gd name="connsiteY316" fmla="*/ 293306 h 951947"/>
                <a:gd name="connsiteX317" fmla="*/ 226494 w 620154"/>
                <a:gd name="connsiteY317" fmla="*/ 289382 h 951947"/>
                <a:gd name="connsiteX318" fmla="*/ 220550 w 620154"/>
                <a:gd name="connsiteY318" fmla="*/ 292239 h 951947"/>
                <a:gd name="connsiteX319" fmla="*/ 216244 w 620154"/>
                <a:gd name="connsiteY319" fmla="*/ 295344 h 951947"/>
                <a:gd name="connsiteX320" fmla="*/ 246487 w 620154"/>
                <a:gd name="connsiteY320" fmla="*/ 269026 h 951947"/>
                <a:gd name="connsiteX321" fmla="*/ 251906 w 620154"/>
                <a:gd name="connsiteY321" fmla="*/ 265874 h 951947"/>
                <a:gd name="connsiteX322" fmla="*/ 252097 w 620154"/>
                <a:gd name="connsiteY322" fmla="*/ 260578 h 951947"/>
                <a:gd name="connsiteX323" fmla="*/ 247648 w 620154"/>
                <a:gd name="connsiteY323" fmla="*/ 258102 h 951947"/>
                <a:gd name="connsiteX324" fmla="*/ 243629 w 620154"/>
                <a:gd name="connsiteY324" fmla="*/ 260930 h 951947"/>
                <a:gd name="connsiteX325" fmla="*/ 244629 w 620154"/>
                <a:gd name="connsiteY325" fmla="*/ 265836 h 951947"/>
                <a:gd name="connsiteX326" fmla="*/ 252554 w 620154"/>
                <a:gd name="connsiteY326" fmla="*/ 279542 h 951947"/>
                <a:gd name="connsiteX327" fmla="*/ 256154 w 620154"/>
                <a:gd name="connsiteY327" fmla="*/ 274360 h 951947"/>
                <a:gd name="connsiteX328" fmla="*/ 250353 w 620154"/>
                <a:gd name="connsiteY328" fmla="*/ 274360 h 951947"/>
                <a:gd name="connsiteX329" fmla="*/ 252030 w 620154"/>
                <a:gd name="connsiteY329" fmla="*/ 279199 h 951947"/>
                <a:gd name="connsiteX330" fmla="*/ 597978 w 620154"/>
                <a:gd name="connsiteY330" fmla="*/ 29606 h 951947"/>
                <a:gd name="connsiteX331" fmla="*/ 602007 w 620154"/>
                <a:gd name="connsiteY331" fmla="*/ 25815 h 951947"/>
                <a:gd name="connsiteX332" fmla="*/ 603198 w 620154"/>
                <a:gd name="connsiteY332" fmla="*/ 21015 h 951947"/>
                <a:gd name="connsiteX333" fmla="*/ 606150 w 620154"/>
                <a:gd name="connsiteY333" fmla="*/ 16014 h 951947"/>
                <a:gd name="connsiteX334" fmla="*/ 607951 w 620154"/>
                <a:gd name="connsiteY334" fmla="*/ 9927 h 951947"/>
                <a:gd name="connsiteX335" fmla="*/ 603103 w 620154"/>
                <a:gd name="connsiteY335" fmla="*/ 6603 h 951947"/>
                <a:gd name="connsiteX336" fmla="*/ 600112 w 620154"/>
                <a:gd name="connsiteY336" fmla="*/ 11671 h 951947"/>
                <a:gd name="connsiteX337" fmla="*/ 596731 w 620154"/>
                <a:gd name="connsiteY337" fmla="*/ 15319 h 951947"/>
                <a:gd name="connsiteX338" fmla="*/ 594673 w 620154"/>
                <a:gd name="connsiteY338" fmla="*/ 23548 h 951947"/>
                <a:gd name="connsiteX339" fmla="*/ 595454 w 620154"/>
                <a:gd name="connsiteY339" fmla="*/ 28444 h 951947"/>
                <a:gd name="connsiteX340" fmla="*/ 613542 w 620154"/>
                <a:gd name="connsiteY340" fmla="*/ 25387 h 951947"/>
                <a:gd name="connsiteX341" fmla="*/ 611589 w 620154"/>
                <a:gd name="connsiteY341" fmla="*/ 20557 h 951947"/>
                <a:gd name="connsiteX342" fmla="*/ 613294 w 620154"/>
                <a:gd name="connsiteY342" fmla="*/ 25282 h 951947"/>
                <a:gd name="connsiteX343" fmla="*/ 578100 w 620154"/>
                <a:gd name="connsiteY343" fmla="*/ 35426 h 951947"/>
                <a:gd name="connsiteX344" fmla="*/ 582624 w 620154"/>
                <a:gd name="connsiteY344" fmla="*/ 33092 h 951947"/>
                <a:gd name="connsiteX345" fmla="*/ 585586 w 620154"/>
                <a:gd name="connsiteY345" fmla="*/ 27368 h 951947"/>
                <a:gd name="connsiteX346" fmla="*/ 588310 w 620154"/>
                <a:gd name="connsiteY346" fmla="*/ 21558 h 951947"/>
                <a:gd name="connsiteX347" fmla="*/ 590634 w 620154"/>
                <a:gd name="connsiteY347" fmla="*/ 16805 h 951947"/>
                <a:gd name="connsiteX348" fmla="*/ 586357 w 620154"/>
                <a:gd name="connsiteY348" fmla="*/ 14300 h 951947"/>
                <a:gd name="connsiteX349" fmla="*/ 582709 w 620154"/>
                <a:gd name="connsiteY349" fmla="*/ 18529 h 951947"/>
                <a:gd name="connsiteX350" fmla="*/ 577718 w 620154"/>
                <a:gd name="connsiteY350" fmla="*/ 20272 h 951947"/>
                <a:gd name="connsiteX351" fmla="*/ 573642 w 620154"/>
                <a:gd name="connsiteY351" fmla="*/ 23196 h 951947"/>
                <a:gd name="connsiteX352" fmla="*/ 578728 w 620154"/>
                <a:gd name="connsiteY352" fmla="*/ 24453 h 951947"/>
                <a:gd name="connsiteX353" fmla="*/ 579566 w 620154"/>
                <a:gd name="connsiteY353" fmla="*/ 29920 h 951947"/>
                <a:gd name="connsiteX354" fmla="*/ 578100 w 620154"/>
                <a:gd name="connsiteY354" fmla="*/ 35426 h 951947"/>
                <a:gd name="connsiteX355" fmla="*/ 571698 w 620154"/>
                <a:gd name="connsiteY355" fmla="*/ 84508 h 951947"/>
                <a:gd name="connsiteX356" fmla="*/ 573661 w 620154"/>
                <a:gd name="connsiteY356" fmla="*/ 79127 h 951947"/>
                <a:gd name="connsiteX357" fmla="*/ 575937 w 620154"/>
                <a:gd name="connsiteY357" fmla="*/ 73174 h 951947"/>
                <a:gd name="connsiteX358" fmla="*/ 579643 w 620154"/>
                <a:gd name="connsiteY358" fmla="*/ 69887 h 951947"/>
                <a:gd name="connsiteX359" fmla="*/ 581090 w 620154"/>
                <a:gd name="connsiteY359" fmla="*/ 64601 h 951947"/>
                <a:gd name="connsiteX360" fmla="*/ 584481 w 620154"/>
                <a:gd name="connsiteY360" fmla="*/ 60400 h 951947"/>
                <a:gd name="connsiteX361" fmla="*/ 587406 w 620154"/>
                <a:gd name="connsiteY361" fmla="*/ 64753 h 951947"/>
                <a:gd name="connsiteX362" fmla="*/ 591692 w 620154"/>
                <a:gd name="connsiteY362" fmla="*/ 62524 h 951947"/>
                <a:gd name="connsiteX363" fmla="*/ 590596 w 620154"/>
                <a:gd name="connsiteY363" fmla="*/ 57876 h 951947"/>
                <a:gd name="connsiteX364" fmla="*/ 586491 w 620154"/>
                <a:gd name="connsiteY364" fmla="*/ 54266 h 951947"/>
                <a:gd name="connsiteX365" fmla="*/ 588758 w 620154"/>
                <a:gd name="connsiteY365" fmla="*/ 50066 h 951947"/>
                <a:gd name="connsiteX366" fmla="*/ 591111 w 620154"/>
                <a:gd name="connsiteY366" fmla="*/ 45884 h 951947"/>
                <a:gd name="connsiteX367" fmla="*/ 593473 w 620154"/>
                <a:gd name="connsiteY367" fmla="*/ 41703 h 951947"/>
                <a:gd name="connsiteX368" fmla="*/ 595540 w 620154"/>
                <a:gd name="connsiteY368" fmla="*/ 37112 h 951947"/>
                <a:gd name="connsiteX369" fmla="*/ 599036 w 620154"/>
                <a:gd name="connsiteY369" fmla="*/ 33759 h 951947"/>
                <a:gd name="connsiteX370" fmla="*/ 593882 w 620154"/>
                <a:gd name="connsiteY370" fmla="*/ 33511 h 951947"/>
                <a:gd name="connsiteX371" fmla="*/ 593892 w 620154"/>
                <a:gd name="connsiteY371" fmla="*/ 27730 h 951947"/>
                <a:gd name="connsiteX372" fmla="*/ 588205 w 620154"/>
                <a:gd name="connsiteY372" fmla="*/ 27977 h 951947"/>
                <a:gd name="connsiteX373" fmla="*/ 584786 w 620154"/>
                <a:gd name="connsiteY373" fmla="*/ 31511 h 951947"/>
                <a:gd name="connsiteX374" fmla="*/ 583186 w 620154"/>
                <a:gd name="connsiteY374" fmla="*/ 37236 h 951947"/>
                <a:gd name="connsiteX375" fmla="*/ 578642 w 620154"/>
                <a:gd name="connsiteY375" fmla="*/ 39198 h 951947"/>
                <a:gd name="connsiteX376" fmla="*/ 573146 w 620154"/>
                <a:gd name="connsiteY376" fmla="*/ 38779 h 951947"/>
                <a:gd name="connsiteX377" fmla="*/ 567917 w 620154"/>
                <a:gd name="connsiteY377" fmla="*/ 38493 h 951947"/>
                <a:gd name="connsiteX378" fmla="*/ 564250 w 620154"/>
                <a:gd name="connsiteY378" fmla="*/ 42846 h 951947"/>
                <a:gd name="connsiteX379" fmla="*/ 566736 w 620154"/>
                <a:gd name="connsiteY379" fmla="*/ 48075 h 951947"/>
                <a:gd name="connsiteX380" fmla="*/ 569698 w 620154"/>
                <a:gd name="connsiteY380" fmla="*/ 52018 h 951947"/>
                <a:gd name="connsiteX381" fmla="*/ 574689 w 620154"/>
                <a:gd name="connsiteY381" fmla="*/ 51780 h 951947"/>
                <a:gd name="connsiteX382" fmla="*/ 580186 w 620154"/>
                <a:gd name="connsiteY382" fmla="*/ 50085 h 951947"/>
                <a:gd name="connsiteX383" fmla="*/ 578052 w 620154"/>
                <a:gd name="connsiteY383" fmla="*/ 57638 h 951947"/>
                <a:gd name="connsiteX384" fmla="*/ 574813 w 620154"/>
                <a:gd name="connsiteY384" fmla="*/ 61725 h 951947"/>
                <a:gd name="connsiteX385" fmla="*/ 570708 w 620154"/>
                <a:gd name="connsiteY385" fmla="*/ 72783 h 951947"/>
                <a:gd name="connsiteX386" fmla="*/ 568365 w 620154"/>
                <a:gd name="connsiteY386" fmla="*/ 77469 h 951947"/>
                <a:gd name="connsiteX387" fmla="*/ 570994 w 620154"/>
                <a:gd name="connsiteY387" fmla="*/ 82737 h 951947"/>
                <a:gd name="connsiteX388" fmla="*/ 455484 w 620154"/>
                <a:gd name="connsiteY388" fmla="*/ 158441 h 951947"/>
                <a:gd name="connsiteX389" fmla="*/ 455903 w 620154"/>
                <a:gd name="connsiteY389" fmla="*/ 153603 h 951947"/>
                <a:gd name="connsiteX390" fmla="*/ 454732 w 620154"/>
                <a:gd name="connsiteY390" fmla="*/ 147459 h 951947"/>
                <a:gd name="connsiteX391" fmla="*/ 452665 w 620154"/>
                <a:gd name="connsiteY391" fmla="*/ 142906 h 951947"/>
                <a:gd name="connsiteX392" fmla="*/ 448112 w 620154"/>
                <a:gd name="connsiteY392" fmla="*/ 140477 h 951947"/>
                <a:gd name="connsiteX393" fmla="*/ 445587 w 620154"/>
                <a:gd name="connsiteY393" fmla="*/ 144582 h 951947"/>
                <a:gd name="connsiteX394" fmla="*/ 447588 w 620154"/>
                <a:gd name="connsiteY394" fmla="*/ 149497 h 951947"/>
                <a:gd name="connsiteX395" fmla="*/ 447569 w 620154"/>
                <a:gd name="connsiteY395" fmla="*/ 155089 h 951947"/>
                <a:gd name="connsiteX396" fmla="*/ 452503 w 620154"/>
                <a:gd name="connsiteY396" fmla="*/ 157041 h 951947"/>
                <a:gd name="connsiteX397" fmla="*/ 461304 w 620154"/>
                <a:gd name="connsiteY397" fmla="*/ 162842 h 951947"/>
                <a:gd name="connsiteX398" fmla="*/ 465666 w 620154"/>
                <a:gd name="connsiteY398" fmla="*/ 160670 h 951947"/>
                <a:gd name="connsiteX399" fmla="*/ 467105 w 620154"/>
                <a:gd name="connsiteY399" fmla="*/ 156127 h 951947"/>
                <a:gd name="connsiteX400" fmla="*/ 462266 w 620154"/>
                <a:gd name="connsiteY400" fmla="*/ 154612 h 951947"/>
                <a:gd name="connsiteX401" fmla="*/ 461047 w 620154"/>
                <a:gd name="connsiteY401" fmla="*/ 160937 h 951947"/>
                <a:gd name="connsiteX402" fmla="*/ 477887 w 620154"/>
                <a:gd name="connsiteY402" fmla="*/ 138096 h 951947"/>
                <a:gd name="connsiteX403" fmla="*/ 479973 w 620154"/>
                <a:gd name="connsiteY403" fmla="*/ 133572 h 951947"/>
                <a:gd name="connsiteX404" fmla="*/ 474591 w 620154"/>
                <a:gd name="connsiteY404" fmla="*/ 132743 h 951947"/>
                <a:gd name="connsiteX405" fmla="*/ 476954 w 620154"/>
                <a:gd name="connsiteY405" fmla="*/ 137039 h 951947"/>
                <a:gd name="connsiteX406" fmla="*/ 216607 w 620154"/>
                <a:gd name="connsiteY406" fmla="*/ 354599 h 951947"/>
                <a:gd name="connsiteX407" fmla="*/ 220883 w 620154"/>
                <a:gd name="connsiteY407" fmla="*/ 352008 h 951947"/>
                <a:gd name="connsiteX408" fmla="*/ 225684 w 620154"/>
                <a:gd name="connsiteY408" fmla="*/ 347370 h 951947"/>
                <a:gd name="connsiteX409" fmla="*/ 220883 w 620154"/>
                <a:gd name="connsiteY409" fmla="*/ 347446 h 951947"/>
                <a:gd name="connsiteX410" fmla="*/ 218226 w 620154"/>
                <a:gd name="connsiteY410" fmla="*/ 352142 h 951947"/>
                <a:gd name="connsiteX411" fmla="*/ 472934 w 620154"/>
                <a:gd name="connsiteY411" fmla="*/ 153155 h 951947"/>
                <a:gd name="connsiteX412" fmla="*/ 475477 w 620154"/>
                <a:gd name="connsiteY412" fmla="*/ 148440 h 951947"/>
                <a:gd name="connsiteX413" fmla="*/ 478039 w 620154"/>
                <a:gd name="connsiteY413" fmla="*/ 144116 h 951947"/>
                <a:gd name="connsiteX414" fmla="*/ 473325 w 620154"/>
                <a:gd name="connsiteY414" fmla="*/ 142534 h 951947"/>
                <a:gd name="connsiteX415" fmla="*/ 469877 w 620154"/>
                <a:gd name="connsiteY415" fmla="*/ 139134 h 951947"/>
                <a:gd name="connsiteX416" fmla="*/ 464637 w 620154"/>
                <a:gd name="connsiteY416" fmla="*/ 136057 h 951947"/>
                <a:gd name="connsiteX417" fmla="*/ 469705 w 620154"/>
                <a:gd name="connsiteY417" fmla="*/ 132609 h 951947"/>
                <a:gd name="connsiteX418" fmla="*/ 469124 w 620154"/>
                <a:gd name="connsiteY418" fmla="*/ 127771 h 951947"/>
                <a:gd name="connsiteX419" fmla="*/ 465580 w 620154"/>
                <a:gd name="connsiteY419" fmla="*/ 124237 h 951947"/>
                <a:gd name="connsiteX420" fmla="*/ 458875 w 620154"/>
                <a:gd name="connsiteY420" fmla="*/ 120132 h 951947"/>
                <a:gd name="connsiteX421" fmla="*/ 454922 w 620154"/>
                <a:gd name="connsiteY421" fmla="*/ 125085 h 951947"/>
                <a:gd name="connsiteX422" fmla="*/ 452989 w 620154"/>
                <a:gd name="connsiteY422" fmla="*/ 129657 h 951947"/>
                <a:gd name="connsiteX423" fmla="*/ 451341 w 620154"/>
                <a:gd name="connsiteY423" fmla="*/ 134315 h 951947"/>
                <a:gd name="connsiteX424" fmla="*/ 453884 w 620154"/>
                <a:gd name="connsiteY424" fmla="*/ 138467 h 951947"/>
                <a:gd name="connsiteX425" fmla="*/ 457008 w 620154"/>
                <a:gd name="connsiteY425" fmla="*/ 142563 h 951947"/>
                <a:gd name="connsiteX426" fmla="*/ 463323 w 620154"/>
                <a:gd name="connsiteY426" fmla="*/ 143497 h 951947"/>
                <a:gd name="connsiteX427" fmla="*/ 467914 w 620154"/>
                <a:gd name="connsiteY427" fmla="*/ 145201 h 951947"/>
                <a:gd name="connsiteX428" fmla="*/ 470334 w 620154"/>
                <a:gd name="connsiteY428" fmla="*/ 149507 h 951947"/>
                <a:gd name="connsiteX429" fmla="*/ 201338 w 620154"/>
                <a:gd name="connsiteY429" fmla="*/ 393071 h 951947"/>
                <a:gd name="connsiteX430" fmla="*/ 205539 w 620154"/>
                <a:gd name="connsiteY430" fmla="*/ 389899 h 951947"/>
                <a:gd name="connsiteX431" fmla="*/ 211301 w 620154"/>
                <a:gd name="connsiteY431" fmla="*/ 390927 h 951947"/>
                <a:gd name="connsiteX432" fmla="*/ 217073 w 620154"/>
                <a:gd name="connsiteY432" fmla="*/ 386546 h 951947"/>
                <a:gd name="connsiteX433" fmla="*/ 217426 w 620154"/>
                <a:gd name="connsiteY433" fmla="*/ 381488 h 951947"/>
                <a:gd name="connsiteX434" fmla="*/ 217788 w 620154"/>
                <a:gd name="connsiteY434" fmla="*/ 375916 h 951947"/>
                <a:gd name="connsiteX435" fmla="*/ 221217 w 620154"/>
                <a:gd name="connsiteY435" fmla="*/ 364419 h 951947"/>
                <a:gd name="connsiteX436" fmla="*/ 216444 w 620154"/>
                <a:gd name="connsiteY436" fmla="*/ 363981 h 951947"/>
                <a:gd name="connsiteX437" fmla="*/ 209910 w 620154"/>
                <a:gd name="connsiteY437" fmla="*/ 365962 h 951947"/>
                <a:gd name="connsiteX438" fmla="*/ 205024 w 620154"/>
                <a:gd name="connsiteY438" fmla="*/ 365924 h 951947"/>
                <a:gd name="connsiteX439" fmla="*/ 199252 w 620154"/>
                <a:gd name="connsiteY439" fmla="*/ 368725 h 951947"/>
                <a:gd name="connsiteX440" fmla="*/ 196290 w 620154"/>
                <a:gd name="connsiteY440" fmla="*/ 374421 h 951947"/>
                <a:gd name="connsiteX441" fmla="*/ 192937 w 620154"/>
                <a:gd name="connsiteY441" fmla="*/ 378659 h 951947"/>
                <a:gd name="connsiteX442" fmla="*/ 197937 w 620154"/>
                <a:gd name="connsiteY442" fmla="*/ 379640 h 951947"/>
                <a:gd name="connsiteX443" fmla="*/ 201519 w 620154"/>
                <a:gd name="connsiteY443" fmla="*/ 376459 h 951947"/>
                <a:gd name="connsiteX444" fmla="*/ 206253 w 620154"/>
                <a:gd name="connsiteY444" fmla="*/ 375373 h 951947"/>
                <a:gd name="connsiteX445" fmla="*/ 202528 w 620154"/>
                <a:gd name="connsiteY445" fmla="*/ 378688 h 951947"/>
                <a:gd name="connsiteX446" fmla="*/ 204148 w 620154"/>
                <a:gd name="connsiteY446" fmla="*/ 383774 h 951947"/>
                <a:gd name="connsiteX447" fmla="*/ 200728 w 620154"/>
                <a:gd name="connsiteY447" fmla="*/ 387584 h 951947"/>
                <a:gd name="connsiteX448" fmla="*/ 200748 w 620154"/>
                <a:gd name="connsiteY448" fmla="*/ 392690 h 951947"/>
                <a:gd name="connsiteX449" fmla="*/ 223627 w 620154"/>
                <a:gd name="connsiteY449" fmla="*/ 380907 h 951947"/>
                <a:gd name="connsiteX450" fmla="*/ 226303 w 620154"/>
                <a:gd name="connsiteY450" fmla="*/ 376011 h 951947"/>
                <a:gd name="connsiteX451" fmla="*/ 230123 w 620154"/>
                <a:gd name="connsiteY451" fmla="*/ 372287 h 951947"/>
                <a:gd name="connsiteX452" fmla="*/ 233875 w 620154"/>
                <a:gd name="connsiteY452" fmla="*/ 368410 h 951947"/>
                <a:gd name="connsiteX453" fmla="*/ 237466 w 620154"/>
                <a:gd name="connsiteY453" fmla="*/ 365219 h 951947"/>
                <a:gd name="connsiteX454" fmla="*/ 241305 w 620154"/>
                <a:gd name="connsiteY454" fmla="*/ 362124 h 951947"/>
                <a:gd name="connsiteX455" fmla="*/ 246077 w 620154"/>
                <a:gd name="connsiteY455" fmla="*/ 357628 h 951947"/>
                <a:gd name="connsiteX456" fmla="*/ 242381 w 620154"/>
                <a:gd name="connsiteY456" fmla="*/ 354571 h 951947"/>
                <a:gd name="connsiteX457" fmla="*/ 237962 w 620154"/>
                <a:gd name="connsiteY457" fmla="*/ 356580 h 951947"/>
                <a:gd name="connsiteX458" fmla="*/ 233532 w 620154"/>
                <a:gd name="connsiteY458" fmla="*/ 358609 h 951947"/>
                <a:gd name="connsiteX459" fmla="*/ 228761 w 620154"/>
                <a:gd name="connsiteY459" fmla="*/ 361524 h 951947"/>
                <a:gd name="connsiteX460" fmla="*/ 225484 w 620154"/>
                <a:gd name="connsiteY460" fmla="*/ 365191 h 951947"/>
                <a:gd name="connsiteX461" fmla="*/ 220712 w 620154"/>
                <a:gd name="connsiteY461" fmla="*/ 370896 h 951947"/>
                <a:gd name="connsiteX462" fmla="*/ 219959 w 620154"/>
                <a:gd name="connsiteY462" fmla="*/ 376754 h 951947"/>
                <a:gd name="connsiteX463" fmla="*/ 223627 w 620154"/>
                <a:gd name="connsiteY463" fmla="*/ 380907 h 951947"/>
                <a:gd name="connsiteX464" fmla="*/ 193461 w 620154"/>
                <a:gd name="connsiteY464" fmla="*/ 425351 h 951947"/>
                <a:gd name="connsiteX465" fmla="*/ 196957 w 620154"/>
                <a:gd name="connsiteY465" fmla="*/ 420607 h 951947"/>
                <a:gd name="connsiteX466" fmla="*/ 192451 w 620154"/>
                <a:gd name="connsiteY466" fmla="*/ 417245 h 951947"/>
                <a:gd name="connsiteX467" fmla="*/ 193480 w 620154"/>
                <a:gd name="connsiteY467" fmla="*/ 423598 h 951947"/>
                <a:gd name="connsiteX468" fmla="*/ 249430 w 620154"/>
                <a:gd name="connsiteY468" fmla="*/ 426865 h 951947"/>
                <a:gd name="connsiteX469" fmla="*/ 254344 w 620154"/>
                <a:gd name="connsiteY469" fmla="*/ 426980 h 951947"/>
                <a:gd name="connsiteX470" fmla="*/ 257069 w 620154"/>
                <a:gd name="connsiteY470" fmla="*/ 422608 h 951947"/>
                <a:gd name="connsiteX471" fmla="*/ 258441 w 620154"/>
                <a:gd name="connsiteY471" fmla="*/ 417664 h 951947"/>
                <a:gd name="connsiteX472" fmla="*/ 256173 w 620154"/>
                <a:gd name="connsiteY472" fmla="*/ 413187 h 951947"/>
                <a:gd name="connsiteX473" fmla="*/ 257898 w 620154"/>
                <a:gd name="connsiteY473" fmla="*/ 407453 h 951947"/>
                <a:gd name="connsiteX474" fmla="*/ 255926 w 620154"/>
                <a:gd name="connsiteY474" fmla="*/ 402862 h 951947"/>
                <a:gd name="connsiteX475" fmla="*/ 250401 w 620154"/>
                <a:gd name="connsiteY475" fmla="*/ 401243 h 951947"/>
                <a:gd name="connsiteX476" fmla="*/ 246772 w 620154"/>
                <a:gd name="connsiteY476" fmla="*/ 404396 h 951947"/>
                <a:gd name="connsiteX477" fmla="*/ 246210 w 620154"/>
                <a:gd name="connsiteY477" fmla="*/ 409177 h 951947"/>
                <a:gd name="connsiteX478" fmla="*/ 243658 w 620154"/>
                <a:gd name="connsiteY478" fmla="*/ 416597 h 951947"/>
                <a:gd name="connsiteX479" fmla="*/ 244096 w 620154"/>
                <a:gd name="connsiteY479" fmla="*/ 421408 h 951947"/>
                <a:gd name="connsiteX480" fmla="*/ 247515 w 620154"/>
                <a:gd name="connsiteY480" fmla="*/ 425465 h 951947"/>
                <a:gd name="connsiteX481" fmla="*/ 134053 w 620154"/>
                <a:gd name="connsiteY481" fmla="*/ 826401 h 951947"/>
                <a:gd name="connsiteX482" fmla="*/ 134406 w 620154"/>
                <a:gd name="connsiteY482" fmla="*/ 821000 h 951947"/>
                <a:gd name="connsiteX483" fmla="*/ 132158 w 620154"/>
                <a:gd name="connsiteY483" fmla="*/ 825315 h 951947"/>
                <a:gd name="connsiteX484" fmla="*/ 5132 w 620154"/>
                <a:gd name="connsiteY484" fmla="*/ 901496 h 951947"/>
                <a:gd name="connsiteX485" fmla="*/ -11 w 620154"/>
                <a:gd name="connsiteY485" fmla="*/ 898353 h 951947"/>
                <a:gd name="connsiteX486" fmla="*/ 4561 w 620154"/>
                <a:gd name="connsiteY486" fmla="*/ 901086 h 951947"/>
                <a:gd name="connsiteX487" fmla="*/ 65064 w 620154"/>
                <a:gd name="connsiteY487" fmla="*/ 923137 h 951947"/>
                <a:gd name="connsiteX488" fmla="*/ 69827 w 620154"/>
                <a:gd name="connsiteY488" fmla="*/ 921708 h 951947"/>
                <a:gd name="connsiteX489" fmla="*/ 73970 w 620154"/>
                <a:gd name="connsiteY489" fmla="*/ 918070 h 951947"/>
                <a:gd name="connsiteX490" fmla="*/ 75113 w 620154"/>
                <a:gd name="connsiteY490" fmla="*/ 913326 h 951947"/>
                <a:gd name="connsiteX491" fmla="*/ 77684 w 620154"/>
                <a:gd name="connsiteY491" fmla="*/ 908687 h 951947"/>
                <a:gd name="connsiteX492" fmla="*/ 80323 w 620154"/>
                <a:gd name="connsiteY492" fmla="*/ 903934 h 951947"/>
                <a:gd name="connsiteX493" fmla="*/ 80113 w 620154"/>
                <a:gd name="connsiteY493" fmla="*/ 909021 h 951947"/>
                <a:gd name="connsiteX494" fmla="*/ 85028 w 620154"/>
                <a:gd name="connsiteY494" fmla="*/ 905668 h 951947"/>
                <a:gd name="connsiteX495" fmla="*/ 90591 w 620154"/>
                <a:gd name="connsiteY495" fmla="*/ 905449 h 951947"/>
                <a:gd name="connsiteX496" fmla="*/ 96563 w 620154"/>
                <a:gd name="connsiteY496" fmla="*/ 905925 h 951947"/>
                <a:gd name="connsiteX497" fmla="*/ 99497 w 620154"/>
                <a:gd name="connsiteY497" fmla="*/ 901925 h 951947"/>
                <a:gd name="connsiteX498" fmla="*/ 104583 w 620154"/>
                <a:gd name="connsiteY498" fmla="*/ 899448 h 951947"/>
                <a:gd name="connsiteX499" fmla="*/ 108031 w 620154"/>
                <a:gd name="connsiteY499" fmla="*/ 902772 h 951947"/>
                <a:gd name="connsiteX500" fmla="*/ 116527 w 620154"/>
                <a:gd name="connsiteY500" fmla="*/ 903773 h 951947"/>
                <a:gd name="connsiteX501" fmla="*/ 123842 w 620154"/>
                <a:gd name="connsiteY501" fmla="*/ 903468 h 951947"/>
                <a:gd name="connsiteX502" fmla="*/ 128510 w 620154"/>
                <a:gd name="connsiteY502" fmla="*/ 905830 h 951947"/>
                <a:gd name="connsiteX503" fmla="*/ 131272 w 620154"/>
                <a:gd name="connsiteY503" fmla="*/ 909735 h 951947"/>
                <a:gd name="connsiteX504" fmla="*/ 135996 w 620154"/>
                <a:gd name="connsiteY504" fmla="*/ 908126 h 951947"/>
                <a:gd name="connsiteX505" fmla="*/ 137006 w 620154"/>
                <a:gd name="connsiteY505" fmla="*/ 913050 h 951947"/>
                <a:gd name="connsiteX506" fmla="*/ 139683 w 620154"/>
                <a:gd name="connsiteY506" fmla="*/ 917212 h 951947"/>
                <a:gd name="connsiteX507" fmla="*/ 144741 w 620154"/>
                <a:gd name="connsiteY507" fmla="*/ 916755 h 951947"/>
                <a:gd name="connsiteX508" fmla="*/ 149246 w 620154"/>
                <a:gd name="connsiteY508" fmla="*/ 920537 h 951947"/>
                <a:gd name="connsiteX509" fmla="*/ 149132 w 620154"/>
                <a:gd name="connsiteY509" fmla="*/ 925766 h 951947"/>
                <a:gd name="connsiteX510" fmla="*/ 153199 w 620154"/>
                <a:gd name="connsiteY510" fmla="*/ 928500 h 951947"/>
                <a:gd name="connsiteX511" fmla="*/ 158590 w 620154"/>
                <a:gd name="connsiteY511" fmla="*/ 930385 h 951947"/>
                <a:gd name="connsiteX512" fmla="*/ 161590 w 620154"/>
                <a:gd name="connsiteY512" fmla="*/ 926280 h 951947"/>
                <a:gd name="connsiteX513" fmla="*/ 165467 w 620154"/>
                <a:gd name="connsiteY513" fmla="*/ 922546 h 951947"/>
                <a:gd name="connsiteX514" fmla="*/ 171420 w 620154"/>
                <a:gd name="connsiteY514" fmla="*/ 921289 h 951947"/>
                <a:gd name="connsiteX515" fmla="*/ 176049 w 620154"/>
                <a:gd name="connsiteY515" fmla="*/ 918412 h 951947"/>
                <a:gd name="connsiteX516" fmla="*/ 171754 w 620154"/>
                <a:gd name="connsiteY516" fmla="*/ 916355 h 951947"/>
                <a:gd name="connsiteX517" fmla="*/ 175811 w 620154"/>
                <a:gd name="connsiteY517" fmla="*/ 912555 h 951947"/>
                <a:gd name="connsiteX518" fmla="*/ 178030 w 620154"/>
                <a:gd name="connsiteY518" fmla="*/ 907259 h 951947"/>
                <a:gd name="connsiteX519" fmla="*/ 182107 w 620154"/>
                <a:gd name="connsiteY519" fmla="*/ 901925 h 951947"/>
                <a:gd name="connsiteX520" fmla="*/ 187174 w 620154"/>
                <a:gd name="connsiteY520" fmla="*/ 899515 h 951947"/>
                <a:gd name="connsiteX521" fmla="*/ 192699 w 620154"/>
                <a:gd name="connsiteY521" fmla="*/ 898820 h 951947"/>
                <a:gd name="connsiteX522" fmla="*/ 197737 w 620154"/>
                <a:gd name="connsiteY522" fmla="*/ 898296 h 951947"/>
                <a:gd name="connsiteX523" fmla="*/ 202738 w 620154"/>
                <a:gd name="connsiteY523" fmla="*/ 898010 h 951947"/>
                <a:gd name="connsiteX524" fmla="*/ 213178 w 620154"/>
                <a:gd name="connsiteY524" fmla="*/ 899477 h 951947"/>
                <a:gd name="connsiteX525" fmla="*/ 219731 w 620154"/>
                <a:gd name="connsiteY525" fmla="*/ 900220 h 951947"/>
                <a:gd name="connsiteX526" fmla="*/ 223770 w 620154"/>
                <a:gd name="connsiteY526" fmla="*/ 904439 h 951947"/>
                <a:gd name="connsiteX527" fmla="*/ 227646 w 620154"/>
                <a:gd name="connsiteY527" fmla="*/ 909183 h 951947"/>
                <a:gd name="connsiteX528" fmla="*/ 231742 w 620154"/>
                <a:gd name="connsiteY528" fmla="*/ 913278 h 951947"/>
                <a:gd name="connsiteX529" fmla="*/ 234875 w 620154"/>
                <a:gd name="connsiteY529" fmla="*/ 917489 h 951947"/>
                <a:gd name="connsiteX530" fmla="*/ 236437 w 620154"/>
                <a:gd name="connsiteY530" fmla="*/ 922470 h 951947"/>
                <a:gd name="connsiteX531" fmla="*/ 239867 w 620154"/>
                <a:gd name="connsiteY531" fmla="*/ 917822 h 951947"/>
                <a:gd name="connsiteX532" fmla="*/ 246248 w 620154"/>
                <a:gd name="connsiteY532" fmla="*/ 918908 h 951947"/>
                <a:gd name="connsiteX533" fmla="*/ 251945 w 620154"/>
                <a:gd name="connsiteY533" fmla="*/ 922318 h 951947"/>
                <a:gd name="connsiteX534" fmla="*/ 256669 w 620154"/>
                <a:gd name="connsiteY534" fmla="*/ 923308 h 951947"/>
                <a:gd name="connsiteX535" fmla="*/ 261346 w 620154"/>
                <a:gd name="connsiteY535" fmla="*/ 926956 h 951947"/>
                <a:gd name="connsiteX536" fmla="*/ 266327 w 620154"/>
                <a:gd name="connsiteY536" fmla="*/ 928385 h 951947"/>
                <a:gd name="connsiteX537" fmla="*/ 269423 w 620154"/>
                <a:gd name="connsiteY537" fmla="*/ 922042 h 951947"/>
                <a:gd name="connsiteX538" fmla="*/ 273433 w 620154"/>
                <a:gd name="connsiteY538" fmla="*/ 918975 h 951947"/>
                <a:gd name="connsiteX539" fmla="*/ 280653 w 620154"/>
                <a:gd name="connsiteY539" fmla="*/ 920156 h 951947"/>
                <a:gd name="connsiteX540" fmla="*/ 288882 w 620154"/>
                <a:gd name="connsiteY540" fmla="*/ 920594 h 951947"/>
                <a:gd name="connsiteX541" fmla="*/ 294073 w 620154"/>
                <a:gd name="connsiteY541" fmla="*/ 922318 h 951947"/>
                <a:gd name="connsiteX542" fmla="*/ 299503 w 620154"/>
                <a:gd name="connsiteY542" fmla="*/ 922261 h 951947"/>
                <a:gd name="connsiteX543" fmla="*/ 305304 w 620154"/>
                <a:gd name="connsiteY543" fmla="*/ 921041 h 951947"/>
                <a:gd name="connsiteX544" fmla="*/ 306818 w 620154"/>
                <a:gd name="connsiteY544" fmla="*/ 916212 h 951947"/>
                <a:gd name="connsiteX545" fmla="*/ 311152 w 620154"/>
                <a:gd name="connsiteY545" fmla="*/ 919632 h 951947"/>
                <a:gd name="connsiteX546" fmla="*/ 315238 w 620154"/>
                <a:gd name="connsiteY546" fmla="*/ 923870 h 951947"/>
                <a:gd name="connsiteX547" fmla="*/ 329154 w 620154"/>
                <a:gd name="connsiteY547" fmla="*/ 929538 h 951947"/>
                <a:gd name="connsiteX548" fmla="*/ 333316 w 620154"/>
                <a:gd name="connsiteY548" fmla="*/ 933157 h 951947"/>
                <a:gd name="connsiteX549" fmla="*/ 335345 w 620154"/>
                <a:gd name="connsiteY549" fmla="*/ 937567 h 951947"/>
                <a:gd name="connsiteX550" fmla="*/ 339079 w 620154"/>
                <a:gd name="connsiteY550" fmla="*/ 934157 h 951947"/>
                <a:gd name="connsiteX551" fmla="*/ 344423 w 620154"/>
                <a:gd name="connsiteY551" fmla="*/ 934329 h 951947"/>
                <a:gd name="connsiteX552" fmla="*/ 349614 w 620154"/>
                <a:gd name="connsiteY552" fmla="*/ 934310 h 951947"/>
                <a:gd name="connsiteX553" fmla="*/ 355243 w 620154"/>
                <a:gd name="connsiteY553" fmla="*/ 936005 h 951947"/>
                <a:gd name="connsiteX554" fmla="*/ 360034 w 620154"/>
                <a:gd name="connsiteY554" fmla="*/ 936205 h 951947"/>
                <a:gd name="connsiteX555" fmla="*/ 365216 w 620154"/>
                <a:gd name="connsiteY555" fmla="*/ 936110 h 951947"/>
                <a:gd name="connsiteX556" fmla="*/ 370321 w 620154"/>
                <a:gd name="connsiteY556" fmla="*/ 937815 h 951947"/>
                <a:gd name="connsiteX557" fmla="*/ 375998 w 620154"/>
                <a:gd name="connsiteY557" fmla="*/ 941339 h 951947"/>
                <a:gd name="connsiteX558" fmla="*/ 380646 w 620154"/>
                <a:gd name="connsiteY558" fmla="*/ 943835 h 951947"/>
                <a:gd name="connsiteX559" fmla="*/ 384875 w 620154"/>
                <a:gd name="connsiteY559" fmla="*/ 946340 h 951947"/>
                <a:gd name="connsiteX560" fmla="*/ 389780 w 620154"/>
                <a:gd name="connsiteY560" fmla="*/ 949416 h 951947"/>
                <a:gd name="connsiteX561" fmla="*/ 394457 w 620154"/>
                <a:gd name="connsiteY561" fmla="*/ 951817 h 951947"/>
                <a:gd name="connsiteX562" fmla="*/ 401963 w 620154"/>
                <a:gd name="connsiteY562" fmla="*/ 949083 h 951947"/>
                <a:gd name="connsiteX563" fmla="*/ 406754 w 620154"/>
                <a:gd name="connsiteY563" fmla="*/ 946445 h 951947"/>
                <a:gd name="connsiteX564" fmla="*/ 411984 w 620154"/>
                <a:gd name="connsiteY564" fmla="*/ 946902 h 951947"/>
                <a:gd name="connsiteX565" fmla="*/ 417270 w 620154"/>
                <a:gd name="connsiteY565" fmla="*/ 946816 h 951947"/>
                <a:gd name="connsiteX566" fmla="*/ 422775 w 620154"/>
                <a:gd name="connsiteY566" fmla="*/ 946616 h 951947"/>
                <a:gd name="connsiteX567" fmla="*/ 427233 w 620154"/>
                <a:gd name="connsiteY567" fmla="*/ 943273 h 951947"/>
                <a:gd name="connsiteX568" fmla="*/ 433615 w 620154"/>
                <a:gd name="connsiteY568" fmla="*/ 946130 h 951947"/>
                <a:gd name="connsiteX569" fmla="*/ 438177 w 620154"/>
                <a:gd name="connsiteY569" fmla="*/ 948940 h 951947"/>
                <a:gd name="connsiteX570" fmla="*/ 441473 w 620154"/>
                <a:gd name="connsiteY570" fmla="*/ 945111 h 951947"/>
                <a:gd name="connsiteX571" fmla="*/ 443178 w 620154"/>
                <a:gd name="connsiteY571" fmla="*/ 940558 h 951947"/>
                <a:gd name="connsiteX572" fmla="*/ 448264 w 620154"/>
                <a:gd name="connsiteY572" fmla="*/ 936653 h 951947"/>
                <a:gd name="connsiteX573" fmla="*/ 453817 w 620154"/>
                <a:gd name="connsiteY573" fmla="*/ 935824 h 951947"/>
                <a:gd name="connsiteX574" fmla="*/ 458637 w 620154"/>
                <a:gd name="connsiteY574" fmla="*/ 936243 h 951947"/>
                <a:gd name="connsiteX575" fmla="*/ 464847 w 620154"/>
                <a:gd name="connsiteY575" fmla="*/ 934367 h 951947"/>
                <a:gd name="connsiteX576" fmla="*/ 469638 w 620154"/>
                <a:gd name="connsiteY576" fmla="*/ 931414 h 951947"/>
                <a:gd name="connsiteX577" fmla="*/ 472819 w 620154"/>
                <a:gd name="connsiteY577" fmla="*/ 922223 h 951947"/>
                <a:gd name="connsiteX578" fmla="*/ 473067 w 620154"/>
                <a:gd name="connsiteY578" fmla="*/ 916565 h 951947"/>
                <a:gd name="connsiteX579" fmla="*/ 477734 w 620154"/>
                <a:gd name="connsiteY579" fmla="*/ 915079 h 951947"/>
                <a:gd name="connsiteX580" fmla="*/ 476677 w 620154"/>
                <a:gd name="connsiteY580" fmla="*/ 910402 h 951947"/>
                <a:gd name="connsiteX581" fmla="*/ 471763 w 620154"/>
                <a:gd name="connsiteY581" fmla="*/ 909097 h 951947"/>
                <a:gd name="connsiteX582" fmla="*/ 466723 w 620154"/>
                <a:gd name="connsiteY582" fmla="*/ 908392 h 951947"/>
                <a:gd name="connsiteX583" fmla="*/ 461542 w 620154"/>
                <a:gd name="connsiteY583" fmla="*/ 906963 h 951947"/>
                <a:gd name="connsiteX584" fmla="*/ 456579 w 620154"/>
                <a:gd name="connsiteY584" fmla="*/ 906668 h 951947"/>
                <a:gd name="connsiteX585" fmla="*/ 451045 w 620154"/>
                <a:gd name="connsiteY585" fmla="*/ 907640 h 951947"/>
                <a:gd name="connsiteX586" fmla="*/ 450017 w 620154"/>
                <a:gd name="connsiteY586" fmla="*/ 901772 h 951947"/>
                <a:gd name="connsiteX587" fmla="*/ 444940 w 620154"/>
                <a:gd name="connsiteY587" fmla="*/ 898762 h 951947"/>
                <a:gd name="connsiteX588" fmla="*/ 439234 w 620154"/>
                <a:gd name="connsiteY588" fmla="*/ 897810 h 951947"/>
                <a:gd name="connsiteX589" fmla="*/ 435377 w 620154"/>
                <a:gd name="connsiteY589" fmla="*/ 894629 h 951947"/>
                <a:gd name="connsiteX590" fmla="*/ 440235 w 620154"/>
                <a:gd name="connsiteY590" fmla="*/ 893676 h 951947"/>
                <a:gd name="connsiteX591" fmla="*/ 436101 w 620154"/>
                <a:gd name="connsiteY591" fmla="*/ 890523 h 951947"/>
                <a:gd name="connsiteX592" fmla="*/ 431357 w 620154"/>
                <a:gd name="connsiteY592" fmla="*/ 888304 h 951947"/>
                <a:gd name="connsiteX593" fmla="*/ 426804 w 620154"/>
                <a:gd name="connsiteY593" fmla="*/ 885742 h 951947"/>
                <a:gd name="connsiteX594" fmla="*/ 431891 w 620154"/>
                <a:gd name="connsiteY594" fmla="*/ 886399 h 951947"/>
                <a:gd name="connsiteX595" fmla="*/ 437091 w 620154"/>
                <a:gd name="connsiteY595" fmla="*/ 886675 h 951947"/>
                <a:gd name="connsiteX596" fmla="*/ 442311 w 620154"/>
                <a:gd name="connsiteY596" fmla="*/ 886904 h 951947"/>
                <a:gd name="connsiteX597" fmla="*/ 447464 w 620154"/>
                <a:gd name="connsiteY597" fmla="*/ 886875 h 951947"/>
                <a:gd name="connsiteX598" fmla="*/ 452055 w 620154"/>
                <a:gd name="connsiteY598" fmla="*/ 885046 h 951947"/>
                <a:gd name="connsiteX599" fmla="*/ 457713 w 620154"/>
                <a:gd name="connsiteY599" fmla="*/ 883618 h 951947"/>
                <a:gd name="connsiteX600" fmla="*/ 460847 w 620154"/>
                <a:gd name="connsiteY600" fmla="*/ 870930 h 951947"/>
                <a:gd name="connsiteX601" fmla="*/ 455865 w 620154"/>
                <a:gd name="connsiteY601" fmla="*/ 871559 h 951947"/>
                <a:gd name="connsiteX602" fmla="*/ 448045 w 620154"/>
                <a:gd name="connsiteY602" fmla="*/ 869492 h 951947"/>
                <a:gd name="connsiteX603" fmla="*/ 455094 w 620154"/>
                <a:gd name="connsiteY603" fmla="*/ 869492 h 951947"/>
                <a:gd name="connsiteX604" fmla="*/ 459656 w 620154"/>
                <a:gd name="connsiteY604" fmla="*/ 867235 h 951947"/>
                <a:gd name="connsiteX605" fmla="*/ 464885 w 620154"/>
                <a:gd name="connsiteY605" fmla="*/ 865596 h 951947"/>
                <a:gd name="connsiteX606" fmla="*/ 468019 w 620154"/>
                <a:gd name="connsiteY606" fmla="*/ 870149 h 951947"/>
                <a:gd name="connsiteX607" fmla="*/ 473105 w 620154"/>
                <a:gd name="connsiteY607" fmla="*/ 869730 h 951947"/>
                <a:gd name="connsiteX608" fmla="*/ 478087 w 620154"/>
                <a:gd name="connsiteY608" fmla="*/ 866863 h 951947"/>
                <a:gd name="connsiteX609" fmla="*/ 482031 w 620154"/>
                <a:gd name="connsiteY609" fmla="*/ 863358 h 951947"/>
                <a:gd name="connsiteX610" fmla="*/ 483002 w 620154"/>
                <a:gd name="connsiteY610" fmla="*/ 858453 h 951947"/>
                <a:gd name="connsiteX611" fmla="*/ 487421 w 620154"/>
                <a:gd name="connsiteY611" fmla="*/ 856014 h 951947"/>
                <a:gd name="connsiteX612" fmla="*/ 492098 w 620154"/>
                <a:gd name="connsiteY612" fmla="*/ 853766 h 951947"/>
                <a:gd name="connsiteX613" fmla="*/ 496556 w 620154"/>
                <a:gd name="connsiteY613" fmla="*/ 849680 h 951947"/>
                <a:gd name="connsiteX614" fmla="*/ 501461 w 620154"/>
                <a:gd name="connsiteY614" fmla="*/ 848004 h 951947"/>
                <a:gd name="connsiteX615" fmla="*/ 505519 w 620154"/>
                <a:gd name="connsiteY615" fmla="*/ 845489 h 951947"/>
                <a:gd name="connsiteX616" fmla="*/ 508053 w 620154"/>
                <a:gd name="connsiteY616" fmla="*/ 839565 h 951947"/>
                <a:gd name="connsiteX617" fmla="*/ 511082 w 620154"/>
                <a:gd name="connsiteY617" fmla="*/ 829516 h 951947"/>
                <a:gd name="connsiteX618" fmla="*/ 514997 w 620154"/>
                <a:gd name="connsiteY618" fmla="*/ 826572 h 951947"/>
                <a:gd name="connsiteX619" fmla="*/ 518082 w 620154"/>
                <a:gd name="connsiteY619" fmla="*/ 822429 h 951947"/>
                <a:gd name="connsiteX620" fmla="*/ 521064 w 620154"/>
                <a:gd name="connsiteY620" fmla="*/ 815733 h 951947"/>
                <a:gd name="connsiteX621" fmla="*/ 523273 w 620154"/>
                <a:gd name="connsiteY621" fmla="*/ 810599 h 951947"/>
                <a:gd name="connsiteX622" fmla="*/ 524692 w 620154"/>
                <a:gd name="connsiteY622" fmla="*/ 804770 h 951947"/>
                <a:gd name="connsiteX623" fmla="*/ 526607 w 620154"/>
                <a:gd name="connsiteY623" fmla="*/ 798274 h 951947"/>
                <a:gd name="connsiteX624" fmla="*/ 526664 w 620154"/>
                <a:gd name="connsiteY624" fmla="*/ 792606 h 951947"/>
                <a:gd name="connsiteX625" fmla="*/ 525350 w 620154"/>
                <a:gd name="connsiteY625" fmla="*/ 787968 h 951947"/>
                <a:gd name="connsiteX626" fmla="*/ 522921 w 620154"/>
                <a:gd name="connsiteY626" fmla="*/ 782738 h 951947"/>
                <a:gd name="connsiteX627" fmla="*/ 520301 w 620154"/>
                <a:gd name="connsiteY627" fmla="*/ 778290 h 951947"/>
                <a:gd name="connsiteX628" fmla="*/ 517568 w 620154"/>
                <a:gd name="connsiteY628" fmla="*/ 774242 h 951947"/>
                <a:gd name="connsiteX629" fmla="*/ 514873 w 620154"/>
                <a:gd name="connsiteY629" fmla="*/ 770089 h 951947"/>
                <a:gd name="connsiteX630" fmla="*/ 512215 w 620154"/>
                <a:gd name="connsiteY630" fmla="*/ 765822 h 951947"/>
                <a:gd name="connsiteX631" fmla="*/ 508062 w 620154"/>
                <a:gd name="connsiteY631" fmla="*/ 762402 h 951947"/>
                <a:gd name="connsiteX632" fmla="*/ 502357 w 620154"/>
                <a:gd name="connsiteY632" fmla="*/ 759983 h 951947"/>
                <a:gd name="connsiteX633" fmla="*/ 497803 w 620154"/>
                <a:gd name="connsiteY633" fmla="*/ 758040 h 951947"/>
                <a:gd name="connsiteX634" fmla="*/ 493251 w 620154"/>
                <a:gd name="connsiteY634" fmla="*/ 756097 h 951947"/>
                <a:gd name="connsiteX635" fmla="*/ 488650 w 620154"/>
                <a:gd name="connsiteY635" fmla="*/ 754316 h 951947"/>
                <a:gd name="connsiteX636" fmla="*/ 484021 w 620154"/>
                <a:gd name="connsiteY636" fmla="*/ 752630 h 951947"/>
                <a:gd name="connsiteX637" fmla="*/ 479459 w 620154"/>
                <a:gd name="connsiteY637" fmla="*/ 750744 h 951947"/>
                <a:gd name="connsiteX638" fmla="*/ 474477 w 620154"/>
                <a:gd name="connsiteY638" fmla="*/ 750306 h 951947"/>
                <a:gd name="connsiteX639" fmla="*/ 469514 w 620154"/>
                <a:gd name="connsiteY639" fmla="*/ 749839 h 951947"/>
                <a:gd name="connsiteX640" fmla="*/ 464666 w 620154"/>
                <a:gd name="connsiteY640" fmla="*/ 752449 h 951947"/>
                <a:gd name="connsiteX641" fmla="*/ 462342 w 620154"/>
                <a:gd name="connsiteY641" fmla="*/ 757030 h 951947"/>
                <a:gd name="connsiteX642" fmla="*/ 457780 w 620154"/>
                <a:gd name="connsiteY642" fmla="*/ 759545 h 951947"/>
                <a:gd name="connsiteX643" fmla="*/ 452903 w 620154"/>
                <a:gd name="connsiteY643" fmla="*/ 758697 h 951947"/>
                <a:gd name="connsiteX644" fmla="*/ 449235 w 620154"/>
                <a:gd name="connsiteY644" fmla="*/ 754649 h 951947"/>
                <a:gd name="connsiteX645" fmla="*/ 449235 w 620154"/>
                <a:gd name="connsiteY645" fmla="*/ 749249 h 951947"/>
                <a:gd name="connsiteX646" fmla="*/ 448322 w 620154"/>
                <a:gd name="connsiteY646" fmla="*/ 743305 h 951947"/>
                <a:gd name="connsiteX647" fmla="*/ 451703 w 620154"/>
                <a:gd name="connsiteY647" fmla="*/ 739857 h 951947"/>
                <a:gd name="connsiteX648" fmla="*/ 456218 w 620154"/>
                <a:gd name="connsiteY648" fmla="*/ 736733 h 951947"/>
                <a:gd name="connsiteX649" fmla="*/ 460942 w 620154"/>
                <a:gd name="connsiteY649" fmla="*/ 735275 h 951947"/>
                <a:gd name="connsiteX650" fmla="*/ 464437 w 620154"/>
                <a:gd name="connsiteY650" fmla="*/ 730246 h 951947"/>
                <a:gd name="connsiteX651" fmla="*/ 466276 w 620154"/>
                <a:gd name="connsiteY651" fmla="*/ 725588 h 951947"/>
                <a:gd name="connsiteX652" fmla="*/ 466143 w 620154"/>
                <a:gd name="connsiteY652" fmla="*/ 719654 h 951947"/>
                <a:gd name="connsiteX653" fmla="*/ 465609 w 620154"/>
                <a:gd name="connsiteY653" fmla="*/ 714673 h 951947"/>
                <a:gd name="connsiteX654" fmla="*/ 464923 w 620154"/>
                <a:gd name="connsiteY654" fmla="*/ 708281 h 951947"/>
                <a:gd name="connsiteX655" fmla="*/ 464371 w 620154"/>
                <a:gd name="connsiteY655" fmla="*/ 701471 h 951947"/>
                <a:gd name="connsiteX656" fmla="*/ 462838 w 620154"/>
                <a:gd name="connsiteY656" fmla="*/ 696537 h 951947"/>
                <a:gd name="connsiteX657" fmla="*/ 459609 w 620154"/>
                <a:gd name="connsiteY657" fmla="*/ 691794 h 951947"/>
                <a:gd name="connsiteX658" fmla="*/ 455103 w 620154"/>
                <a:gd name="connsiteY658" fmla="*/ 685641 h 951947"/>
                <a:gd name="connsiteX659" fmla="*/ 451531 w 620154"/>
                <a:gd name="connsiteY659" fmla="*/ 680659 h 951947"/>
                <a:gd name="connsiteX660" fmla="*/ 448988 w 620154"/>
                <a:gd name="connsiteY660" fmla="*/ 676468 h 951947"/>
                <a:gd name="connsiteX661" fmla="*/ 447540 w 620154"/>
                <a:gd name="connsiteY661" fmla="*/ 669867 h 951947"/>
                <a:gd name="connsiteX662" fmla="*/ 451017 w 620154"/>
                <a:gd name="connsiteY662" fmla="*/ 673868 h 951947"/>
                <a:gd name="connsiteX663" fmla="*/ 453456 w 620154"/>
                <a:gd name="connsiteY663" fmla="*/ 678249 h 951947"/>
                <a:gd name="connsiteX664" fmla="*/ 458351 w 620154"/>
                <a:gd name="connsiteY664" fmla="*/ 679687 h 951947"/>
                <a:gd name="connsiteX665" fmla="*/ 463504 w 620154"/>
                <a:gd name="connsiteY665" fmla="*/ 682764 h 951947"/>
                <a:gd name="connsiteX666" fmla="*/ 465762 w 620154"/>
                <a:gd name="connsiteY666" fmla="*/ 677440 h 951947"/>
                <a:gd name="connsiteX667" fmla="*/ 463952 w 620154"/>
                <a:gd name="connsiteY667" fmla="*/ 672620 h 951947"/>
                <a:gd name="connsiteX668" fmla="*/ 462142 w 620154"/>
                <a:gd name="connsiteY668" fmla="*/ 667505 h 951947"/>
                <a:gd name="connsiteX669" fmla="*/ 461037 w 620154"/>
                <a:gd name="connsiteY669" fmla="*/ 662743 h 951947"/>
                <a:gd name="connsiteX670" fmla="*/ 459580 w 620154"/>
                <a:gd name="connsiteY670" fmla="*/ 657875 h 951947"/>
                <a:gd name="connsiteX671" fmla="*/ 458475 w 620154"/>
                <a:gd name="connsiteY671" fmla="*/ 653113 h 951947"/>
                <a:gd name="connsiteX672" fmla="*/ 458694 w 620154"/>
                <a:gd name="connsiteY672" fmla="*/ 648064 h 951947"/>
                <a:gd name="connsiteX673" fmla="*/ 458313 w 620154"/>
                <a:gd name="connsiteY673" fmla="*/ 641969 h 951947"/>
                <a:gd name="connsiteX674" fmla="*/ 460618 w 620154"/>
                <a:gd name="connsiteY674" fmla="*/ 637158 h 951947"/>
                <a:gd name="connsiteX675" fmla="*/ 465819 w 620154"/>
                <a:gd name="connsiteY675" fmla="*/ 635301 h 951947"/>
                <a:gd name="connsiteX676" fmla="*/ 465266 w 620154"/>
                <a:gd name="connsiteY676" fmla="*/ 629843 h 951947"/>
                <a:gd name="connsiteX677" fmla="*/ 461447 w 620154"/>
                <a:gd name="connsiteY677" fmla="*/ 625947 h 951947"/>
                <a:gd name="connsiteX678" fmla="*/ 459446 w 620154"/>
                <a:gd name="connsiteY678" fmla="*/ 620128 h 951947"/>
                <a:gd name="connsiteX679" fmla="*/ 457046 w 620154"/>
                <a:gd name="connsiteY679" fmla="*/ 615670 h 951947"/>
                <a:gd name="connsiteX680" fmla="*/ 455760 w 620154"/>
                <a:gd name="connsiteY680" fmla="*/ 610107 h 951947"/>
                <a:gd name="connsiteX681" fmla="*/ 455303 w 620154"/>
                <a:gd name="connsiteY681" fmla="*/ 604916 h 951947"/>
                <a:gd name="connsiteX682" fmla="*/ 454408 w 620154"/>
                <a:gd name="connsiteY682" fmla="*/ 599658 h 951947"/>
                <a:gd name="connsiteX683" fmla="*/ 452798 w 620154"/>
                <a:gd name="connsiteY683" fmla="*/ 593657 h 951947"/>
                <a:gd name="connsiteX684" fmla="*/ 450064 w 620154"/>
                <a:gd name="connsiteY684" fmla="*/ 589428 h 951947"/>
                <a:gd name="connsiteX685" fmla="*/ 446483 w 620154"/>
                <a:gd name="connsiteY685" fmla="*/ 585075 h 951947"/>
                <a:gd name="connsiteX686" fmla="*/ 442740 w 620154"/>
                <a:gd name="connsiteY686" fmla="*/ 581027 h 951947"/>
                <a:gd name="connsiteX687" fmla="*/ 437005 w 620154"/>
                <a:gd name="connsiteY687" fmla="*/ 577970 h 951947"/>
                <a:gd name="connsiteX688" fmla="*/ 433824 w 620154"/>
                <a:gd name="connsiteY688" fmla="*/ 573874 h 951947"/>
                <a:gd name="connsiteX689" fmla="*/ 428909 w 620154"/>
                <a:gd name="connsiteY689" fmla="*/ 569798 h 951947"/>
                <a:gd name="connsiteX690" fmla="*/ 426747 w 620154"/>
                <a:gd name="connsiteY690" fmla="*/ 564826 h 951947"/>
                <a:gd name="connsiteX691" fmla="*/ 424928 w 620154"/>
                <a:gd name="connsiteY691" fmla="*/ 558796 h 951947"/>
                <a:gd name="connsiteX692" fmla="*/ 424099 w 620154"/>
                <a:gd name="connsiteY692" fmla="*/ 553700 h 951947"/>
                <a:gd name="connsiteX693" fmla="*/ 423537 w 620154"/>
                <a:gd name="connsiteY693" fmla="*/ 547480 h 951947"/>
                <a:gd name="connsiteX694" fmla="*/ 424538 w 620154"/>
                <a:gd name="connsiteY694" fmla="*/ 540794 h 951947"/>
                <a:gd name="connsiteX695" fmla="*/ 427519 w 620154"/>
                <a:gd name="connsiteY695" fmla="*/ 534669 h 951947"/>
                <a:gd name="connsiteX696" fmla="*/ 424385 w 620154"/>
                <a:gd name="connsiteY696" fmla="*/ 529878 h 951947"/>
                <a:gd name="connsiteX697" fmla="*/ 424318 w 620154"/>
                <a:gd name="connsiteY697" fmla="*/ 524735 h 951947"/>
                <a:gd name="connsiteX698" fmla="*/ 423109 w 620154"/>
                <a:gd name="connsiteY698" fmla="*/ 520048 h 951947"/>
                <a:gd name="connsiteX699" fmla="*/ 424328 w 620154"/>
                <a:gd name="connsiteY699" fmla="*/ 513781 h 951947"/>
                <a:gd name="connsiteX700" fmla="*/ 425900 w 620154"/>
                <a:gd name="connsiteY700" fmla="*/ 508799 h 951947"/>
                <a:gd name="connsiteX701" fmla="*/ 426414 w 620154"/>
                <a:gd name="connsiteY701" fmla="*/ 500779 h 951947"/>
                <a:gd name="connsiteX702" fmla="*/ 425576 w 620154"/>
                <a:gd name="connsiteY702" fmla="*/ 494702 h 951947"/>
                <a:gd name="connsiteX703" fmla="*/ 428081 w 620154"/>
                <a:gd name="connsiteY703" fmla="*/ 490207 h 951947"/>
                <a:gd name="connsiteX704" fmla="*/ 428623 w 620154"/>
                <a:gd name="connsiteY704" fmla="*/ 484834 h 951947"/>
                <a:gd name="connsiteX705" fmla="*/ 429138 w 620154"/>
                <a:gd name="connsiteY705" fmla="*/ 479377 h 951947"/>
                <a:gd name="connsiteX706" fmla="*/ 429500 w 620154"/>
                <a:gd name="connsiteY706" fmla="*/ 474433 h 951947"/>
                <a:gd name="connsiteX707" fmla="*/ 428823 w 620154"/>
                <a:gd name="connsiteY707" fmla="*/ 469614 h 951947"/>
                <a:gd name="connsiteX708" fmla="*/ 425175 w 620154"/>
                <a:gd name="connsiteY708" fmla="*/ 466270 h 951947"/>
                <a:gd name="connsiteX709" fmla="*/ 424242 w 620154"/>
                <a:gd name="connsiteY709" fmla="*/ 460650 h 951947"/>
                <a:gd name="connsiteX710" fmla="*/ 420489 w 620154"/>
                <a:gd name="connsiteY710" fmla="*/ 457298 h 951947"/>
                <a:gd name="connsiteX711" fmla="*/ 417908 w 620154"/>
                <a:gd name="connsiteY711" fmla="*/ 452316 h 951947"/>
                <a:gd name="connsiteX712" fmla="*/ 416917 w 620154"/>
                <a:gd name="connsiteY712" fmla="*/ 446916 h 951947"/>
                <a:gd name="connsiteX713" fmla="*/ 417108 w 620154"/>
                <a:gd name="connsiteY713" fmla="*/ 441991 h 951947"/>
                <a:gd name="connsiteX714" fmla="*/ 415641 w 620154"/>
                <a:gd name="connsiteY714" fmla="*/ 437028 h 951947"/>
                <a:gd name="connsiteX715" fmla="*/ 411259 w 620154"/>
                <a:gd name="connsiteY715" fmla="*/ 433800 h 951947"/>
                <a:gd name="connsiteX716" fmla="*/ 406249 w 620154"/>
                <a:gd name="connsiteY716" fmla="*/ 430751 h 951947"/>
                <a:gd name="connsiteX717" fmla="*/ 403049 w 620154"/>
                <a:gd name="connsiteY717" fmla="*/ 426199 h 951947"/>
                <a:gd name="connsiteX718" fmla="*/ 398477 w 620154"/>
                <a:gd name="connsiteY718" fmla="*/ 421541 h 951947"/>
                <a:gd name="connsiteX719" fmla="*/ 396343 w 620154"/>
                <a:gd name="connsiteY719" fmla="*/ 417112 h 951947"/>
                <a:gd name="connsiteX720" fmla="*/ 390438 w 620154"/>
                <a:gd name="connsiteY720" fmla="*/ 413464 h 951947"/>
                <a:gd name="connsiteX721" fmla="*/ 386095 w 620154"/>
                <a:gd name="connsiteY721" fmla="*/ 411292 h 951947"/>
                <a:gd name="connsiteX722" fmla="*/ 380874 w 620154"/>
                <a:gd name="connsiteY722" fmla="*/ 413130 h 951947"/>
                <a:gd name="connsiteX723" fmla="*/ 377303 w 620154"/>
                <a:gd name="connsiteY723" fmla="*/ 416597 h 951947"/>
                <a:gd name="connsiteX724" fmla="*/ 372483 w 620154"/>
                <a:gd name="connsiteY724" fmla="*/ 416597 h 951947"/>
                <a:gd name="connsiteX725" fmla="*/ 368044 w 620154"/>
                <a:gd name="connsiteY725" fmla="*/ 414502 h 951947"/>
                <a:gd name="connsiteX726" fmla="*/ 360748 w 620154"/>
                <a:gd name="connsiteY726" fmla="*/ 410015 h 951947"/>
                <a:gd name="connsiteX727" fmla="*/ 355329 w 620154"/>
                <a:gd name="connsiteY727" fmla="*/ 406872 h 951947"/>
                <a:gd name="connsiteX728" fmla="*/ 350395 w 620154"/>
                <a:gd name="connsiteY728" fmla="*/ 403958 h 951947"/>
                <a:gd name="connsiteX729" fmla="*/ 345461 w 620154"/>
                <a:gd name="connsiteY729" fmla="*/ 400557 h 951947"/>
                <a:gd name="connsiteX730" fmla="*/ 351576 w 620154"/>
                <a:gd name="connsiteY730" fmla="*/ 400281 h 951947"/>
                <a:gd name="connsiteX731" fmla="*/ 354957 w 620154"/>
                <a:gd name="connsiteY731" fmla="*/ 404443 h 951947"/>
                <a:gd name="connsiteX732" fmla="*/ 360996 w 620154"/>
                <a:gd name="connsiteY732" fmla="*/ 404386 h 951947"/>
                <a:gd name="connsiteX733" fmla="*/ 368140 w 620154"/>
                <a:gd name="connsiteY733" fmla="*/ 404596 h 951947"/>
                <a:gd name="connsiteX734" fmla="*/ 371416 w 620154"/>
                <a:gd name="connsiteY734" fmla="*/ 400500 h 951947"/>
                <a:gd name="connsiteX735" fmla="*/ 376046 w 620154"/>
                <a:gd name="connsiteY735" fmla="*/ 398986 h 951947"/>
                <a:gd name="connsiteX736" fmla="*/ 381237 w 620154"/>
                <a:gd name="connsiteY736" fmla="*/ 396500 h 951947"/>
                <a:gd name="connsiteX737" fmla="*/ 386485 w 620154"/>
                <a:gd name="connsiteY737" fmla="*/ 396452 h 951947"/>
                <a:gd name="connsiteX738" fmla="*/ 391667 w 620154"/>
                <a:gd name="connsiteY738" fmla="*/ 399300 h 951947"/>
                <a:gd name="connsiteX739" fmla="*/ 396562 w 620154"/>
                <a:gd name="connsiteY739" fmla="*/ 398452 h 951947"/>
                <a:gd name="connsiteX740" fmla="*/ 401592 w 620154"/>
                <a:gd name="connsiteY740" fmla="*/ 396576 h 951947"/>
                <a:gd name="connsiteX741" fmla="*/ 401582 w 620154"/>
                <a:gd name="connsiteY741" fmla="*/ 390566 h 951947"/>
                <a:gd name="connsiteX742" fmla="*/ 397782 w 620154"/>
                <a:gd name="connsiteY742" fmla="*/ 387679 h 951947"/>
                <a:gd name="connsiteX743" fmla="*/ 395629 w 620154"/>
                <a:gd name="connsiteY743" fmla="*/ 383422 h 951947"/>
                <a:gd name="connsiteX744" fmla="*/ 398868 w 620154"/>
                <a:gd name="connsiteY744" fmla="*/ 375478 h 951947"/>
                <a:gd name="connsiteX745" fmla="*/ 394496 w 620154"/>
                <a:gd name="connsiteY745" fmla="*/ 372640 h 951947"/>
                <a:gd name="connsiteX746" fmla="*/ 389200 w 620154"/>
                <a:gd name="connsiteY746" fmla="*/ 374221 h 951947"/>
                <a:gd name="connsiteX747" fmla="*/ 385132 w 620154"/>
                <a:gd name="connsiteY747" fmla="*/ 371554 h 951947"/>
                <a:gd name="connsiteX748" fmla="*/ 390076 w 620154"/>
                <a:gd name="connsiteY748" fmla="*/ 371773 h 951947"/>
                <a:gd name="connsiteX749" fmla="*/ 395124 w 620154"/>
                <a:gd name="connsiteY749" fmla="*/ 370554 h 951947"/>
                <a:gd name="connsiteX750" fmla="*/ 400372 w 620154"/>
                <a:gd name="connsiteY750" fmla="*/ 372801 h 951947"/>
                <a:gd name="connsiteX751" fmla="*/ 405135 w 620154"/>
                <a:gd name="connsiteY751" fmla="*/ 371716 h 951947"/>
                <a:gd name="connsiteX752" fmla="*/ 410031 w 620154"/>
                <a:gd name="connsiteY752" fmla="*/ 370220 h 951947"/>
                <a:gd name="connsiteX753" fmla="*/ 415060 w 620154"/>
                <a:gd name="connsiteY753" fmla="*/ 367820 h 951947"/>
                <a:gd name="connsiteX754" fmla="*/ 420660 w 620154"/>
                <a:gd name="connsiteY754" fmla="*/ 360838 h 951947"/>
                <a:gd name="connsiteX755" fmla="*/ 424423 w 620154"/>
                <a:gd name="connsiteY755" fmla="*/ 357047 h 951947"/>
                <a:gd name="connsiteX756" fmla="*/ 428262 w 620154"/>
                <a:gd name="connsiteY756" fmla="*/ 351694 h 951947"/>
                <a:gd name="connsiteX757" fmla="*/ 432805 w 620154"/>
                <a:gd name="connsiteY757" fmla="*/ 349751 h 951947"/>
                <a:gd name="connsiteX758" fmla="*/ 437529 w 620154"/>
                <a:gd name="connsiteY758" fmla="*/ 346055 h 951947"/>
                <a:gd name="connsiteX759" fmla="*/ 440996 w 620154"/>
                <a:gd name="connsiteY759" fmla="*/ 342607 h 951947"/>
                <a:gd name="connsiteX760" fmla="*/ 444711 w 620154"/>
                <a:gd name="connsiteY760" fmla="*/ 336816 h 951947"/>
                <a:gd name="connsiteX761" fmla="*/ 446788 w 620154"/>
                <a:gd name="connsiteY761" fmla="*/ 332291 h 951947"/>
                <a:gd name="connsiteX762" fmla="*/ 451160 w 620154"/>
                <a:gd name="connsiteY762" fmla="*/ 329958 h 951947"/>
                <a:gd name="connsiteX763" fmla="*/ 454903 w 620154"/>
                <a:gd name="connsiteY763" fmla="*/ 324748 h 951947"/>
                <a:gd name="connsiteX764" fmla="*/ 456932 w 620154"/>
                <a:gd name="connsiteY764" fmla="*/ 318414 h 951947"/>
                <a:gd name="connsiteX765" fmla="*/ 460580 w 620154"/>
                <a:gd name="connsiteY765" fmla="*/ 312880 h 951947"/>
                <a:gd name="connsiteX766" fmla="*/ 463504 w 620154"/>
                <a:gd name="connsiteY766" fmla="*/ 309108 h 951947"/>
                <a:gd name="connsiteX767" fmla="*/ 468171 w 620154"/>
                <a:gd name="connsiteY767" fmla="*/ 305384 h 951947"/>
                <a:gd name="connsiteX768" fmla="*/ 472591 w 620154"/>
                <a:gd name="connsiteY768" fmla="*/ 302431 h 951947"/>
                <a:gd name="connsiteX769" fmla="*/ 477191 w 620154"/>
                <a:gd name="connsiteY769" fmla="*/ 298106 h 951947"/>
                <a:gd name="connsiteX770" fmla="*/ 479163 w 620154"/>
                <a:gd name="connsiteY770" fmla="*/ 292039 h 951947"/>
                <a:gd name="connsiteX771" fmla="*/ 479735 w 620154"/>
                <a:gd name="connsiteY771" fmla="*/ 287315 h 951947"/>
                <a:gd name="connsiteX772" fmla="*/ 479344 w 620154"/>
                <a:gd name="connsiteY772" fmla="*/ 281352 h 951947"/>
                <a:gd name="connsiteX773" fmla="*/ 477344 w 620154"/>
                <a:gd name="connsiteY773" fmla="*/ 276875 h 951947"/>
                <a:gd name="connsiteX774" fmla="*/ 472600 w 620154"/>
                <a:gd name="connsiteY774" fmla="*/ 273818 h 951947"/>
                <a:gd name="connsiteX775" fmla="*/ 467381 w 620154"/>
                <a:gd name="connsiteY775" fmla="*/ 272256 h 951947"/>
                <a:gd name="connsiteX776" fmla="*/ 454798 w 620154"/>
                <a:gd name="connsiteY776" fmla="*/ 268741 h 951947"/>
                <a:gd name="connsiteX777" fmla="*/ 449445 w 620154"/>
                <a:gd name="connsiteY777" fmla="*/ 267445 h 951947"/>
                <a:gd name="connsiteX778" fmla="*/ 444425 w 620154"/>
                <a:gd name="connsiteY778" fmla="*/ 265255 h 951947"/>
                <a:gd name="connsiteX779" fmla="*/ 439787 w 620154"/>
                <a:gd name="connsiteY779" fmla="*/ 261950 h 951947"/>
                <a:gd name="connsiteX780" fmla="*/ 435148 w 620154"/>
                <a:gd name="connsiteY780" fmla="*/ 258635 h 951947"/>
                <a:gd name="connsiteX781" fmla="*/ 429157 w 620154"/>
                <a:gd name="connsiteY781" fmla="*/ 259330 h 951947"/>
                <a:gd name="connsiteX782" fmla="*/ 423728 w 620154"/>
                <a:gd name="connsiteY782" fmla="*/ 258397 h 951947"/>
                <a:gd name="connsiteX783" fmla="*/ 418956 w 620154"/>
                <a:gd name="connsiteY783" fmla="*/ 255482 h 951947"/>
                <a:gd name="connsiteX784" fmla="*/ 416279 w 620154"/>
                <a:gd name="connsiteY784" fmla="*/ 251091 h 951947"/>
                <a:gd name="connsiteX785" fmla="*/ 411698 w 620154"/>
                <a:gd name="connsiteY785" fmla="*/ 249748 h 951947"/>
                <a:gd name="connsiteX786" fmla="*/ 406031 w 620154"/>
                <a:gd name="connsiteY786" fmla="*/ 249481 h 951947"/>
                <a:gd name="connsiteX787" fmla="*/ 394496 w 620154"/>
                <a:gd name="connsiteY787" fmla="*/ 249062 h 951947"/>
                <a:gd name="connsiteX788" fmla="*/ 389638 w 620154"/>
                <a:gd name="connsiteY788" fmla="*/ 250891 h 951947"/>
                <a:gd name="connsiteX789" fmla="*/ 385142 w 620154"/>
                <a:gd name="connsiteY789" fmla="*/ 253053 h 951947"/>
                <a:gd name="connsiteX790" fmla="*/ 380265 w 620154"/>
                <a:gd name="connsiteY790" fmla="*/ 252129 h 951947"/>
                <a:gd name="connsiteX791" fmla="*/ 375570 w 620154"/>
                <a:gd name="connsiteY791" fmla="*/ 250634 h 951947"/>
                <a:gd name="connsiteX792" fmla="*/ 372064 w 620154"/>
                <a:gd name="connsiteY792" fmla="*/ 253967 h 951947"/>
                <a:gd name="connsiteX793" fmla="*/ 367797 w 620154"/>
                <a:gd name="connsiteY793" fmla="*/ 256158 h 951947"/>
                <a:gd name="connsiteX794" fmla="*/ 368626 w 620154"/>
                <a:gd name="connsiteY794" fmla="*/ 250577 h 951947"/>
                <a:gd name="connsiteX795" fmla="*/ 372874 w 620154"/>
                <a:gd name="connsiteY795" fmla="*/ 248414 h 951947"/>
                <a:gd name="connsiteX796" fmla="*/ 377379 w 620154"/>
                <a:gd name="connsiteY796" fmla="*/ 245528 h 951947"/>
                <a:gd name="connsiteX797" fmla="*/ 374226 w 620154"/>
                <a:gd name="connsiteY797" fmla="*/ 241356 h 951947"/>
                <a:gd name="connsiteX798" fmla="*/ 378503 w 620154"/>
                <a:gd name="connsiteY798" fmla="*/ 237956 h 951947"/>
                <a:gd name="connsiteX799" fmla="*/ 382351 w 620154"/>
                <a:gd name="connsiteY799" fmla="*/ 241252 h 951947"/>
                <a:gd name="connsiteX800" fmla="*/ 387142 w 620154"/>
                <a:gd name="connsiteY800" fmla="*/ 237489 h 951947"/>
                <a:gd name="connsiteX801" fmla="*/ 391838 w 620154"/>
                <a:gd name="connsiteY801" fmla="*/ 233965 h 951947"/>
                <a:gd name="connsiteX802" fmla="*/ 396058 w 620154"/>
                <a:gd name="connsiteY802" fmla="*/ 230612 h 951947"/>
                <a:gd name="connsiteX803" fmla="*/ 390152 w 620154"/>
                <a:gd name="connsiteY803" fmla="*/ 228936 h 951947"/>
                <a:gd name="connsiteX804" fmla="*/ 384104 w 620154"/>
                <a:gd name="connsiteY804" fmla="*/ 229774 h 951947"/>
                <a:gd name="connsiteX805" fmla="*/ 385856 w 620154"/>
                <a:gd name="connsiteY805" fmla="*/ 224773 h 951947"/>
                <a:gd name="connsiteX806" fmla="*/ 389162 w 620154"/>
                <a:gd name="connsiteY806" fmla="*/ 219173 h 951947"/>
                <a:gd name="connsiteX807" fmla="*/ 394210 w 620154"/>
                <a:gd name="connsiteY807" fmla="*/ 216439 h 951947"/>
                <a:gd name="connsiteX808" fmla="*/ 398811 w 620154"/>
                <a:gd name="connsiteY808" fmla="*/ 214105 h 951947"/>
                <a:gd name="connsiteX809" fmla="*/ 403239 w 620154"/>
                <a:gd name="connsiteY809" fmla="*/ 211267 h 951947"/>
                <a:gd name="connsiteX810" fmla="*/ 409850 w 620154"/>
                <a:gd name="connsiteY810" fmla="*/ 208686 h 951947"/>
                <a:gd name="connsiteX811" fmla="*/ 414679 w 620154"/>
                <a:gd name="connsiteY811" fmla="*/ 207085 h 951947"/>
                <a:gd name="connsiteX812" fmla="*/ 419308 w 620154"/>
                <a:gd name="connsiteY812" fmla="*/ 204418 h 951947"/>
                <a:gd name="connsiteX813" fmla="*/ 423871 w 620154"/>
                <a:gd name="connsiteY813" fmla="*/ 201085 h 951947"/>
                <a:gd name="connsiteX814" fmla="*/ 428119 w 620154"/>
                <a:gd name="connsiteY814" fmla="*/ 198627 h 951947"/>
                <a:gd name="connsiteX815" fmla="*/ 432890 w 620154"/>
                <a:gd name="connsiteY815" fmla="*/ 197970 h 951947"/>
                <a:gd name="connsiteX816" fmla="*/ 437682 w 620154"/>
                <a:gd name="connsiteY816" fmla="*/ 197751 h 951947"/>
                <a:gd name="connsiteX817" fmla="*/ 441749 w 620154"/>
                <a:gd name="connsiteY817" fmla="*/ 195227 h 951947"/>
                <a:gd name="connsiteX818" fmla="*/ 445092 w 620154"/>
                <a:gd name="connsiteY818" fmla="*/ 191293 h 951947"/>
                <a:gd name="connsiteX819" fmla="*/ 448598 w 620154"/>
                <a:gd name="connsiteY819" fmla="*/ 186597 h 951947"/>
                <a:gd name="connsiteX820" fmla="*/ 447626 w 620154"/>
                <a:gd name="connsiteY820" fmla="*/ 181892 h 951947"/>
                <a:gd name="connsiteX821" fmla="*/ 449988 w 620154"/>
                <a:gd name="connsiteY821" fmla="*/ 177606 h 951947"/>
                <a:gd name="connsiteX822" fmla="*/ 453769 w 620154"/>
                <a:gd name="connsiteY822" fmla="*/ 174043 h 951947"/>
                <a:gd name="connsiteX823" fmla="*/ 453960 w 620154"/>
                <a:gd name="connsiteY823" fmla="*/ 169214 h 951947"/>
                <a:gd name="connsiteX824" fmla="*/ 449378 w 620154"/>
                <a:gd name="connsiteY824" fmla="*/ 166185 h 951947"/>
                <a:gd name="connsiteX825" fmla="*/ 444083 w 620154"/>
                <a:gd name="connsiteY825" fmla="*/ 165280 h 951947"/>
                <a:gd name="connsiteX826" fmla="*/ 439673 w 620154"/>
                <a:gd name="connsiteY826" fmla="*/ 162404 h 951947"/>
                <a:gd name="connsiteX827" fmla="*/ 439510 w 620154"/>
                <a:gd name="connsiteY827" fmla="*/ 168185 h 951947"/>
                <a:gd name="connsiteX828" fmla="*/ 434958 w 620154"/>
                <a:gd name="connsiteY828" fmla="*/ 165671 h 951947"/>
                <a:gd name="connsiteX829" fmla="*/ 428976 w 620154"/>
                <a:gd name="connsiteY829" fmla="*/ 163451 h 951947"/>
                <a:gd name="connsiteX830" fmla="*/ 423442 w 620154"/>
                <a:gd name="connsiteY830" fmla="*/ 163632 h 951947"/>
                <a:gd name="connsiteX831" fmla="*/ 418594 w 620154"/>
                <a:gd name="connsiteY831" fmla="*/ 164147 h 951947"/>
                <a:gd name="connsiteX832" fmla="*/ 413212 w 620154"/>
                <a:gd name="connsiteY832" fmla="*/ 163394 h 951947"/>
                <a:gd name="connsiteX833" fmla="*/ 408754 w 620154"/>
                <a:gd name="connsiteY833" fmla="*/ 160041 h 951947"/>
                <a:gd name="connsiteX834" fmla="*/ 402801 w 620154"/>
                <a:gd name="connsiteY834" fmla="*/ 159022 h 951947"/>
                <a:gd name="connsiteX835" fmla="*/ 397105 w 620154"/>
                <a:gd name="connsiteY835" fmla="*/ 161108 h 951947"/>
                <a:gd name="connsiteX836" fmla="*/ 391857 w 620154"/>
                <a:gd name="connsiteY836" fmla="*/ 159880 h 951947"/>
                <a:gd name="connsiteX837" fmla="*/ 388923 w 620154"/>
                <a:gd name="connsiteY837" fmla="*/ 155917 h 951947"/>
                <a:gd name="connsiteX838" fmla="*/ 384294 w 620154"/>
                <a:gd name="connsiteY838" fmla="*/ 152584 h 951947"/>
                <a:gd name="connsiteX839" fmla="*/ 380237 w 620154"/>
                <a:gd name="connsiteY839" fmla="*/ 155327 h 951947"/>
                <a:gd name="connsiteX840" fmla="*/ 376836 w 620154"/>
                <a:gd name="connsiteY840" fmla="*/ 151545 h 951947"/>
                <a:gd name="connsiteX841" fmla="*/ 371721 w 620154"/>
                <a:gd name="connsiteY841" fmla="*/ 146354 h 951947"/>
                <a:gd name="connsiteX842" fmla="*/ 368216 w 620154"/>
                <a:gd name="connsiteY842" fmla="*/ 142858 h 951947"/>
                <a:gd name="connsiteX843" fmla="*/ 364492 w 620154"/>
                <a:gd name="connsiteY843" fmla="*/ 138906 h 951947"/>
                <a:gd name="connsiteX844" fmla="*/ 362330 w 620154"/>
                <a:gd name="connsiteY844" fmla="*/ 143973 h 951947"/>
                <a:gd name="connsiteX845" fmla="*/ 358319 w 620154"/>
                <a:gd name="connsiteY845" fmla="*/ 147021 h 951947"/>
                <a:gd name="connsiteX846" fmla="*/ 354738 w 620154"/>
                <a:gd name="connsiteY846" fmla="*/ 150393 h 951947"/>
                <a:gd name="connsiteX847" fmla="*/ 354948 w 620154"/>
                <a:gd name="connsiteY847" fmla="*/ 155193 h 951947"/>
                <a:gd name="connsiteX848" fmla="*/ 350157 w 620154"/>
                <a:gd name="connsiteY848" fmla="*/ 159746 h 951947"/>
                <a:gd name="connsiteX849" fmla="*/ 348128 w 620154"/>
                <a:gd name="connsiteY849" fmla="*/ 164356 h 951947"/>
                <a:gd name="connsiteX850" fmla="*/ 349080 w 620154"/>
                <a:gd name="connsiteY850" fmla="*/ 169652 h 951947"/>
                <a:gd name="connsiteX851" fmla="*/ 343547 w 620154"/>
                <a:gd name="connsiteY851" fmla="*/ 170548 h 951947"/>
                <a:gd name="connsiteX852" fmla="*/ 338403 w 620154"/>
                <a:gd name="connsiteY852" fmla="*/ 169367 h 951947"/>
                <a:gd name="connsiteX853" fmla="*/ 335402 w 620154"/>
                <a:gd name="connsiteY853" fmla="*/ 173405 h 951947"/>
                <a:gd name="connsiteX854" fmla="*/ 335098 w 620154"/>
                <a:gd name="connsiteY854" fmla="*/ 179206 h 951947"/>
                <a:gd name="connsiteX855" fmla="*/ 333945 w 620154"/>
                <a:gd name="connsiteY855" fmla="*/ 183959 h 951947"/>
                <a:gd name="connsiteX856" fmla="*/ 329554 w 620154"/>
                <a:gd name="connsiteY856" fmla="*/ 181663 h 951947"/>
                <a:gd name="connsiteX857" fmla="*/ 326706 w 620154"/>
                <a:gd name="connsiteY857" fmla="*/ 185635 h 951947"/>
                <a:gd name="connsiteX858" fmla="*/ 328782 w 620154"/>
                <a:gd name="connsiteY858" fmla="*/ 190455 h 951947"/>
                <a:gd name="connsiteX859" fmla="*/ 331735 w 620154"/>
                <a:gd name="connsiteY859" fmla="*/ 196074 h 951947"/>
                <a:gd name="connsiteX860" fmla="*/ 326954 w 620154"/>
                <a:gd name="connsiteY860" fmla="*/ 196579 h 951947"/>
                <a:gd name="connsiteX861" fmla="*/ 322077 w 620154"/>
                <a:gd name="connsiteY861" fmla="*/ 197027 h 951947"/>
                <a:gd name="connsiteX862" fmla="*/ 318400 w 620154"/>
                <a:gd name="connsiteY862" fmla="*/ 200808 h 951947"/>
                <a:gd name="connsiteX863" fmla="*/ 316495 w 620154"/>
                <a:gd name="connsiteY863" fmla="*/ 195818 h 951947"/>
                <a:gd name="connsiteX864" fmla="*/ 311723 w 620154"/>
                <a:gd name="connsiteY864" fmla="*/ 195493 h 951947"/>
                <a:gd name="connsiteX865" fmla="*/ 310542 w 620154"/>
                <a:gd name="connsiteY865" fmla="*/ 200113 h 951947"/>
                <a:gd name="connsiteX866" fmla="*/ 309285 w 620154"/>
                <a:gd name="connsiteY866" fmla="*/ 204914 h 951947"/>
                <a:gd name="connsiteX867" fmla="*/ 307799 w 620154"/>
                <a:gd name="connsiteY867" fmla="*/ 198456 h 951947"/>
                <a:gd name="connsiteX868" fmla="*/ 302989 w 620154"/>
                <a:gd name="connsiteY868" fmla="*/ 195541 h 951947"/>
                <a:gd name="connsiteX869" fmla="*/ 300789 w 620154"/>
                <a:gd name="connsiteY869" fmla="*/ 200342 h 951947"/>
                <a:gd name="connsiteX870" fmla="*/ 298893 w 620154"/>
                <a:gd name="connsiteY870" fmla="*/ 205399 h 951947"/>
                <a:gd name="connsiteX871" fmla="*/ 302360 w 620154"/>
                <a:gd name="connsiteY871" fmla="*/ 209429 h 951947"/>
                <a:gd name="connsiteX872" fmla="*/ 297293 w 620154"/>
                <a:gd name="connsiteY872" fmla="*/ 212667 h 951947"/>
                <a:gd name="connsiteX873" fmla="*/ 296788 w 620154"/>
                <a:gd name="connsiteY873" fmla="*/ 217906 h 951947"/>
                <a:gd name="connsiteX874" fmla="*/ 298045 w 620154"/>
                <a:gd name="connsiteY874" fmla="*/ 223859 h 951947"/>
                <a:gd name="connsiteX875" fmla="*/ 293054 w 620154"/>
                <a:gd name="connsiteY875" fmla="*/ 221611 h 951947"/>
                <a:gd name="connsiteX876" fmla="*/ 287949 w 620154"/>
                <a:gd name="connsiteY876" fmla="*/ 224145 h 951947"/>
                <a:gd name="connsiteX877" fmla="*/ 286434 w 620154"/>
                <a:gd name="connsiteY877" fmla="*/ 229012 h 951947"/>
                <a:gd name="connsiteX878" fmla="*/ 286167 w 620154"/>
                <a:gd name="connsiteY878" fmla="*/ 236784 h 951947"/>
                <a:gd name="connsiteX879" fmla="*/ 286130 w 620154"/>
                <a:gd name="connsiteY879" fmla="*/ 242557 h 951947"/>
                <a:gd name="connsiteX880" fmla="*/ 291301 w 620154"/>
                <a:gd name="connsiteY880" fmla="*/ 241623 h 951947"/>
                <a:gd name="connsiteX881" fmla="*/ 288139 w 620154"/>
                <a:gd name="connsiteY881" fmla="*/ 245595 h 951947"/>
                <a:gd name="connsiteX882" fmla="*/ 290311 w 620154"/>
                <a:gd name="connsiteY882" fmla="*/ 250462 h 951947"/>
                <a:gd name="connsiteX883" fmla="*/ 287634 w 620154"/>
                <a:gd name="connsiteY883" fmla="*/ 255082 h 951947"/>
                <a:gd name="connsiteX884" fmla="*/ 284415 w 620154"/>
                <a:gd name="connsiteY884" fmla="*/ 259797 h 951947"/>
                <a:gd name="connsiteX885" fmla="*/ 287130 w 620154"/>
                <a:gd name="connsiteY885" fmla="*/ 265121 h 951947"/>
                <a:gd name="connsiteX886" fmla="*/ 281433 w 620154"/>
                <a:gd name="connsiteY886" fmla="*/ 264521 h 951947"/>
                <a:gd name="connsiteX887" fmla="*/ 276900 w 620154"/>
                <a:gd name="connsiteY887" fmla="*/ 267112 h 951947"/>
                <a:gd name="connsiteX888" fmla="*/ 278624 w 620154"/>
                <a:gd name="connsiteY888" fmla="*/ 271922 h 951947"/>
                <a:gd name="connsiteX889" fmla="*/ 273385 w 620154"/>
                <a:gd name="connsiteY889" fmla="*/ 273217 h 951947"/>
                <a:gd name="connsiteX890" fmla="*/ 269604 w 620154"/>
                <a:gd name="connsiteY890" fmla="*/ 276913 h 951947"/>
                <a:gd name="connsiteX891" fmla="*/ 265070 w 620154"/>
                <a:gd name="connsiteY891" fmla="*/ 280066 h 951947"/>
                <a:gd name="connsiteX892" fmla="*/ 268175 w 620154"/>
                <a:gd name="connsiteY892" fmla="*/ 283771 h 951947"/>
                <a:gd name="connsiteX893" fmla="*/ 265241 w 620154"/>
                <a:gd name="connsiteY893" fmla="*/ 288334 h 951947"/>
                <a:gd name="connsiteX894" fmla="*/ 260850 w 620154"/>
                <a:gd name="connsiteY894" fmla="*/ 292125 h 951947"/>
                <a:gd name="connsiteX895" fmla="*/ 255650 w 620154"/>
                <a:gd name="connsiteY895" fmla="*/ 291524 h 951947"/>
                <a:gd name="connsiteX896" fmla="*/ 249430 w 620154"/>
                <a:gd name="connsiteY896" fmla="*/ 289324 h 951947"/>
                <a:gd name="connsiteX897" fmla="*/ 244191 w 620154"/>
                <a:gd name="connsiteY897" fmla="*/ 290267 h 951947"/>
                <a:gd name="connsiteX898" fmla="*/ 243639 w 620154"/>
                <a:gd name="connsiteY898" fmla="*/ 295239 h 951947"/>
                <a:gd name="connsiteX899" fmla="*/ 255859 w 620154"/>
                <a:gd name="connsiteY899" fmla="*/ 299935 h 951947"/>
                <a:gd name="connsiteX900" fmla="*/ 260364 w 620154"/>
                <a:gd name="connsiteY900" fmla="*/ 302402 h 951947"/>
                <a:gd name="connsiteX901" fmla="*/ 265241 w 620154"/>
                <a:gd name="connsiteY901" fmla="*/ 299821 h 951947"/>
                <a:gd name="connsiteX902" fmla="*/ 261822 w 620154"/>
                <a:gd name="connsiteY902" fmla="*/ 303564 h 951947"/>
                <a:gd name="connsiteX903" fmla="*/ 256088 w 620154"/>
                <a:gd name="connsiteY903" fmla="*/ 302878 h 951947"/>
                <a:gd name="connsiteX904" fmla="*/ 250630 w 620154"/>
                <a:gd name="connsiteY904" fmla="*/ 302383 h 951947"/>
                <a:gd name="connsiteX905" fmla="*/ 251030 w 620154"/>
                <a:gd name="connsiteY905" fmla="*/ 308460 h 951947"/>
                <a:gd name="connsiteX906" fmla="*/ 257288 w 620154"/>
                <a:gd name="connsiteY906" fmla="*/ 314547 h 951947"/>
                <a:gd name="connsiteX907" fmla="*/ 260041 w 620154"/>
                <a:gd name="connsiteY907" fmla="*/ 319138 h 951947"/>
                <a:gd name="connsiteX908" fmla="*/ 264936 w 620154"/>
                <a:gd name="connsiteY908" fmla="*/ 320633 h 951947"/>
                <a:gd name="connsiteX909" fmla="*/ 270413 w 620154"/>
                <a:gd name="connsiteY909" fmla="*/ 318871 h 951947"/>
                <a:gd name="connsiteX910" fmla="*/ 274309 w 620154"/>
                <a:gd name="connsiteY910" fmla="*/ 315432 h 951947"/>
                <a:gd name="connsiteX911" fmla="*/ 278710 w 620154"/>
                <a:gd name="connsiteY911" fmla="*/ 312727 h 951947"/>
                <a:gd name="connsiteX912" fmla="*/ 284244 w 620154"/>
                <a:gd name="connsiteY912" fmla="*/ 310727 h 951947"/>
                <a:gd name="connsiteX913" fmla="*/ 289378 w 620154"/>
                <a:gd name="connsiteY913" fmla="*/ 308908 h 951947"/>
                <a:gd name="connsiteX914" fmla="*/ 293445 w 620154"/>
                <a:gd name="connsiteY914" fmla="*/ 305260 h 951947"/>
                <a:gd name="connsiteX915" fmla="*/ 290063 w 620154"/>
                <a:gd name="connsiteY915" fmla="*/ 309155 h 951947"/>
                <a:gd name="connsiteX916" fmla="*/ 287177 w 620154"/>
                <a:gd name="connsiteY916" fmla="*/ 313432 h 951947"/>
                <a:gd name="connsiteX917" fmla="*/ 283196 w 620154"/>
                <a:gd name="connsiteY917" fmla="*/ 316490 h 951947"/>
                <a:gd name="connsiteX918" fmla="*/ 278719 w 620154"/>
                <a:gd name="connsiteY918" fmla="*/ 319109 h 951947"/>
                <a:gd name="connsiteX919" fmla="*/ 274880 w 620154"/>
                <a:gd name="connsiteY919" fmla="*/ 322471 h 951947"/>
                <a:gd name="connsiteX920" fmla="*/ 272851 w 620154"/>
                <a:gd name="connsiteY920" fmla="*/ 327091 h 951947"/>
                <a:gd name="connsiteX921" fmla="*/ 268994 w 620154"/>
                <a:gd name="connsiteY921" fmla="*/ 330072 h 951947"/>
                <a:gd name="connsiteX922" fmla="*/ 264860 w 620154"/>
                <a:gd name="connsiteY922" fmla="*/ 334616 h 951947"/>
                <a:gd name="connsiteX923" fmla="*/ 260784 w 620154"/>
                <a:gd name="connsiteY923" fmla="*/ 337321 h 951947"/>
                <a:gd name="connsiteX924" fmla="*/ 255145 w 620154"/>
                <a:gd name="connsiteY924" fmla="*/ 341845 h 951947"/>
                <a:gd name="connsiteX925" fmla="*/ 252306 w 620154"/>
                <a:gd name="connsiteY925" fmla="*/ 345807 h 951947"/>
                <a:gd name="connsiteX926" fmla="*/ 256936 w 620154"/>
                <a:gd name="connsiteY926" fmla="*/ 343007 h 951947"/>
                <a:gd name="connsiteX927" fmla="*/ 261736 w 620154"/>
                <a:gd name="connsiteY927" fmla="*/ 345093 h 951947"/>
                <a:gd name="connsiteX928" fmla="*/ 257364 w 620154"/>
                <a:gd name="connsiteY928" fmla="*/ 347713 h 951947"/>
                <a:gd name="connsiteX929" fmla="*/ 253144 w 620154"/>
                <a:gd name="connsiteY929" fmla="*/ 354399 h 951947"/>
                <a:gd name="connsiteX930" fmla="*/ 253011 w 620154"/>
                <a:gd name="connsiteY930" fmla="*/ 359733 h 951947"/>
                <a:gd name="connsiteX931" fmla="*/ 248087 w 620154"/>
                <a:gd name="connsiteY931" fmla="*/ 362419 h 951947"/>
                <a:gd name="connsiteX932" fmla="*/ 244543 w 620154"/>
                <a:gd name="connsiteY932" fmla="*/ 365629 h 951947"/>
                <a:gd name="connsiteX933" fmla="*/ 241534 w 620154"/>
                <a:gd name="connsiteY933" fmla="*/ 369610 h 951947"/>
                <a:gd name="connsiteX934" fmla="*/ 240009 w 620154"/>
                <a:gd name="connsiteY934" fmla="*/ 375297 h 951947"/>
                <a:gd name="connsiteX935" fmla="*/ 245153 w 620154"/>
                <a:gd name="connsiteY935" fmla="*/ 374964 h 951947"/>
                <a:gd name="connsiteX936" fmla="*/ 241076 w 620154"/>
                <a:gd name="connsiteY936" fmla="*/ 377935 h 951947"/>
                <a:gd name="connsiteX937" fmla="*/ 239009 w 620154"/>
                <a:gd name="connsiteY937" fmla="*/ 382326 h 951947"/>
                <a:gd name="connsiteX938" fmla="*/ 239676 w 620154"/>
                <a:gd name="connsiteY938" fmla="*/ 387403 h 951947"/>
                <a:gd name="connsiteX939" fmla="*/ 245572 w 620154"/>
                <a:gd name="connsiteY939" fmla="*/ 388013 h 951947"/>
                <a:gd name="connsiteX940" fmla="*/ 240752 w 620154"/>
                <a:gd name="connsiteY940" fmla="*/ 391042 h 951947"/>
                <a:gd name="connsiteX941" fmla="*/ 235933 w 620154"/>
                <a:gd name="connsiteY941" fmla="*/ 394052 h 951947"/>
                <a:gd name="connsiteX942" fmla="*/ 231875 w 620154"/>
                <a:gd name="connsiteY942" fmla="*/ 399538 h 951947"/>
                <a:gd name="connsiteX943" fmla="*/ 225284 w 620154"/>
                <a:gd name="connsiteY943" fmla="*/ 411149 h 951947"/>
                <a:gd name="connsiteX944" fmla="*/ 221655 w 620154"/>
                <a:gd name="connsiteY944" fmla="*/ 416159 h 951947"/>
                <a:gd name="connsiteX945" fmla="*/ 216730 w 620154"/>
                <a:gd name="connsiteY945" fmla="*/ 423398 h 951947"/>
                <a:gd name="connsiteX946" fmla="*/ 215692 w 620154"/>
                <a:gd name="connsiteY946" fmla="*/ 428970 h 951947"/>
                <a:gd name="connsiteX947" fmla="*/ 221007 w 620154"/>
                <a:gd name="connsiteY947" fmla="*/ 428770 h 951947"/>
                <a:gd name="connsiteX948" fmla="*/ 225855 w 620154"/>
                <a:gd name="connsiteY948" fmla="*/ 430485 h 951947"/>
                <a:gd name="connsiteX949" fmla="*/ 230437 w 620154"/>
                <a:gd name="connsiteY949" fmla="*/ 428199 h 951947"/>
                <a:gd name="connsiteX950" fmla="*/ 230523 w 620154"/>
                <a:gd name="connsiteY950" fmla="*/ 422750 h 951947"/>
                <a:gd name="connsiteX951" fmla="*/ 233675 w 620154"/>
                <a:gd name="connsiteY951" fmla="*/ 418426 h 951947"/>
                <a:gd name="connsiteX952" fmla="*/ 237038 w 620154"/>
                <a:gd name="connsiteY952" fmla="*/ 413940 h 951947"/>
                <a:gd name="connsiteX953" fmla="*/ 239752 w 620154"/>
                <a:gd name="connsiteY953" fmla="*/ 409339 h 951947"/>
                <a:gd name="connsiteX954" fmla="*/ 242553 w 620154"/>
                <a:gd name="connsiteY954" fmla="*/ 403567 h 951947"/>
                <a:gd name="connsiteX955" fmla="*/ 245525 w 620154"/>
                <a:gd name="connsiteY955" fmla="*/ 398824 h 951947"/>
                <a:gd name="connsiteX956" fmla="*/ 248620 w 620154"/>
                <a:gd name="connsiteY956" fmla="*/ 394823 h 951947"/>
                <a:gd name="connsiteX957" fmla="*/ 254087 w 620154"/>
                <a:gd name="connsiteY957" fmla="*/ 394671 h 951947"/>
                <a:gd name="connsiteX958" fmla="*/ 255821 w 620154"/>
                <a:gd name="connsiteY958" fmla="*/ 389384 h 951947"/>
                <a:gd name="connsiteX959" fmla="*/ 253897 w 620154"/>
                <a:gd name="connsiteY959" fmla="*/ 384974 h 951947"/>
                <a:gd name="connsiteX960" fmla="*/ 254211 w 620154"/>
                <a:gd name="connsiteY960" fmla="*/ 379926 h 951947"/>
                <a:gd name="connsiteX961" fmla="*/ 255421 w 620154"/>
                <a:gd name="connsiteY961" fmla="*/ 374278 h 951947"/>
                <a:gd name="connsiteX962" fmla="*/ 259660 w 620154"/>
                <a:gd name="connsiteY962" fmla="*/ 371325 h 951947"/>
                <a:gd name="connsiteX963" fmla="*/ 263898 w 620154"/>
                <a:gd name="connsiteY963" fmla="*/ 368363 h 951947"/>
                <a:gd name="connsiteX964" fmla="*/ 260784 w 620154"/>
                <a:gd name="connsiteY964" fmla="*/ 373487 h 951947"/>
                <a:gd name="connsiteX965" fmla="*/ 257822 w 620154"/>
                <a:gd name="connsiteY965" fmla="*/ 379793 h 951947"/>
                <a:gd name="connsiteX966" fmla="*/ 257707 w 620154"/>
                <a:gd name="connsiteY966" fmla="*/ 384984 h 951947"/>
                <a:gd name="connsiteX967" fmla="*/ 259564 w 620154"/>
                <a:gd name="connsiteY967" fmla="*/ 389804 h 951947"/>
                <a:gd name="connsiteX968" fmla="*/ 262441 w 620154"/>
                <a:gd name="connsiteY968" fmla="*/ 385993 h 951947"/>
                <a:gd name="connsiteX969" fmla="*/ 266194 w 620154"/>
                <a:gd name="connsiteY969" fmla="*/ 390289 h 951947"/>
                <a:gd name="connsiteX970" fmla="*/ 264984 w 620154"/>
                <a:gd name="connsiteY970" fmla="*/ 394957 h 951947"/>
                <a:gd name="connsiteX971" fmla="*/ 266070 w 620154"/>
                <a:gd name="connsiteY971" fmla="*/ 400957 h 951947"/>
                <a:gd name="connsiteX972" fmla="*/ 270175 w 620154"/>
                <a:gd name="connsiteY972" fmla="*/ 397938 h 951947"/>
                <a:gd name="connsiteX973" fmla="*/ 269823 w 620154"/>
                <a:gd name="connsiteY973" fmla="*/ 391766 h 951947"/>
                <a:gd name="connsiteX974" fmla="*/ 275043 w 620154"/>
                <a:gd name="connsiteY974" fmla="*/ 390651 h 951947"/>
                <a:gd name="connsiteX975" fmla="*/ 277976 w 620154"/>
                <a:gd name="connsiteY975" fmla="*/ 386165 h 951947"/>
                <a:gd name="connsiteX976" fmla="*/ 281500 w 620154"/>
                <a:gd name="connsiteY976" fmla="*/ 381688 h 951947"/>
                <a:gd name="connsiteX977" fmla="*/ 284129 w 620154"/>
                <a:gd name="connsiteY977" fmla="*/ 377002 h 951947"/>
                <a:gd name="connsiteX978" fmla="*/ 284196 w 620154"/>
                <a:gd name="connsiteY978" fmla="*/ 382183 h 951947"/>
                <a:gd name="connsiteX979" fmla="*/ 289816 w 620154"/>
                <a:gd name="connsiteY979" fmla="*/ 383669 h 951947"/>
                <a:gd name="connsiteX980" fmla="*/ 292530 w 620154"/>
                <a:gd name="connsiteY980" fmla="*/ 387975 h 951947"/>
                <a:gd name="connsiteX981" fmla="*/ 296398 w 620154"/>
                <a:gd name="connsiteY981" fmla="*/ 392271 h 951947"/>
                <a:gd name="connsiteX982" fmla="*/ 291349 w 620154"/>
                <a:gd name="connsiteY982" fmla="*/ 390680 h 951947"/>
                <a:gd name="connsiteX983" fmla="*/ 287882 w 620154"/>
                <a:gd name="connsiteY983" fmla="*/ 387213 h 951947"/>
                <a:gd name="connsiteX984" fmla="*/ 282767 w 620154"/>
                <a:gd name="connsiteY984" fmla="*/ 386356 h 951947"/>
                <a:gd name="connsiteX985" fmla="*/ 279634 w 620154"/>
                <a:gd name="connsiteY985" fmla="*/ 390070 h 951947"/>
                <a:gd name="connsiteX986" fmla="*/ 276748 w 620154"/>
                <a:gd name="connsiteY986" fmla="*/ 397128 h 951947"/>
                <a:gd name="connsiteX987" fmla="*/ 277176 w 620154"/>
                <a:gd name="connsiteY987" fmla="*/ 402443 h 951947"/>
                <a:gd name="connsiteX988" fmla="*/ 273900 w 620154"/>
                <a:gd name="connsiteY988" fmla="*/ 406110 h 951947"/>
                <a:gd name="connsiteX989" fmla="*/ 273461 w 620154"/>
                <a:gd name="connsiteY989" fmla="*/ 411749 h 951947"/>
                <a:gd name="connsiteX990" fmla="*/ 276300 w 620154"/>
                <a:gd name="connsiteY990" fmla="*/ 417378 h 951947"/>
                <a:gd name="connsiteX991" fmla="*/ 278338 w 620154"/>
                <a:gd name="connsiteY991" fmla="*/ 421855 h 951947"/>
                <a:gd name="connsiteX992" fmla="*/ 277881 w 620154"/>
                <a:gd name="connsiteY992" fmla="*/ 427732 h 951947"/>
                <a:gd name="connsiteX993" fmla="*/ 276500 w 620154"/>
                <a:gd name="connsiteY993" fmla="*/ 434257 h 951947"/>
                <a:gd name="connsiteX994" fmla="*/ 271518 w 620154"/>
                <a:gd name="connsiteY994" fmla="*/ 434257 h 951947"/>
                <a:gd name="connsiteX995" fmla="*/ 267784 w 620154"/>
                <a:gd name="connsiteY995" fmla="*/ 437876 h 951947"/>
                <a:gd name="connsiteX996" fmla="*/ 263812 w 620154"/>
                <a:gd name="connsiteY996" fmla="*/ 441439 h 951947"/>
                <a:gd name="connsiteX997" fmla="*/ 260403 w 620154"/>
                <a:gd name="connsiteY997" fmla="*/ 447134 h 951947"/>
                <a:gd name="connsiteX998" fmla="*/ 258383 w 620154"/>
                <a:gd name="connsiteY998" fmla="*/ 451545 h 951947"/>
                <a:gd name="connsiteX999" fmla="*/ 254278 w 620154"/>
                <a:gd name="connsiteY999" fmla="*/ 453974 h 951947"/>
                <a:gd name="connsiteX1000" fmla="*/ 249116 w 620154"/>
                <a:gd name="connsiteY1000" fmla="*/ 457898 h 951947"/>
                <a:gd name="connsiteX1001" fmla="*/ 245420 w 620154"/>
                <a:gd name="connsiteY1001" fmla="*/ 461432 h 951947"/>
                <a:gd name="connsiteX1002" fmla="*/ 242467 w 620154"/>
                <a:gd name="connsiteY1002" fmla="*/ 467147 h 951947"/>
                <a:gd name="connsiteX1003" fmla="*/ 241657 w 620154"/>
                <a:gd name="connsiteY1003" fmla="*/ 473662 h 951947"/>
                <a:gd name="connsiteX1004" fmla="*/ 240143 w 620154"/>
                <a:gd name="connsiteY1004" fmla="*/ 468709 h 951947"/>
                <a:gd name="connsiteX1005" fmla="*/ 234218 w 620154"/>
                <a:gd name="connsiteY1005" fmla="*/ 468642 h 951947"/>
                <a:gd name="connsiteX1006" fmla="*/ 231123 w 620154"/>
                <a:gd name="connsiteY1006" fmla="*/ 476157 h 951947"/>
                <a:gd name="connsiteX1007" fmla="*/ 232247 w 620154"/>
                <a:gd name="connsiteY1007" fmla="*/ 481539 h 951947"/>
                <a:gd name="connsiteX1008" fmla="*/ 234980 w 620154"/>
                <a:gd name="connsiteY1008" fmla="*/ 486073 h 951947"/>
                <a:gd name="connsiteX1009" fmla="*/ 235742 w 620154"/>
                <a:gd name="connsiteY1009" fmla="*/ 491140 h 951947"/>
                <a:gd name="connsiteX1010" fmla="*/ 235494 w 620154"/>
                <a:gd name="connsiteY1010" fmla="*/ 496207 h 951947"/>
                <a:gd name="connsiteX1011" fmla="*/ 233580 w 620154"/>
                <a:gd name="connsiteY1011" fmla="*/ 501399 h 951947"/>
                <a:gd name="connsiteX1012" fmla="*/ 238742 w 620154"/>
                <a:gd name="connsiteY1012" fmla="*/ 506237 h 951947"/>
                <a:gd name="connsiteX1013" fmla="*/ 239524 w 620154"/>
                <a:gd name="connsiteY1013" fmla="*/ 500951 h 951947"/>
                <a:gd name="connsiteX1014" fmla="*/ 239352 w 620154"/>
                <a:gd name="connsiteY1014" fmla="*/ 495502 h 951947"/>
                <a:gd name="connsiteX1015" fmla="*/ 240286 w 620154"/>
                <a:gd name="connsiteY1015" fmla="*/ 489044 h 951947"/>
                <a:gd name="connsiteX1016" fmla="*/ 244448 w 620154"/>
                <a:gd name="connsiteY1016" fmla="*/ 486035 h 951947"/>
                <a:gd name="connsiteX1017" fmla="*/ 249125 w 620154"/>
                <a:gd name="connsiteY1017" fmla="*/ 488387 h 951947"/>
                <a:gd name="connsiteX1018" fmla="*/ 252735 w 620154"/>
                <a:gd name="connsiteY1018" fmla="*/ 492197 h 951947"/>
                <a:gd name="connsiteX1019" fmla="*/ 254840 w 620154"/>
                <a:gd name="connsiteY1019" fmla="*/ 496617 h 951947"/>
                <a:gd name="connsiteX1020" fmla="*/ 256164 w 620154"/>
                <a:gd name="connsiteY1020" fmla="*/ 501627 h 951947"/>
                <a:gd name="connsiteX1021" fmla="*/ 256707 w 620154"/>
                <a:gd name="connsiteY1021" fmla="*/ 506599 h 951947"/>
                <a:gd name="connsiteX1022" fmla="*/ 262879 w 620154"/>
                <a:gd name="connsiteY1022" fmla="*/ 509076 h 951947"/>
                <a:gd name="connsiteX1023" fmla="*/ 268499 w 620154"/>
                <a:gd name="connsiteY1023" fmla="*/ 501570 h 951947"/>
                <a:gd name="connsiteX1024" fmla="*/ 271680 w 620154"/>
                <a:gd name="connsiteY1024" fmla="*/ 496093 h 951947"/>
                <a:gd name="connsiteX1025" fmla="*/ 276366 w 620154"/>
                <a:gd name="connsiteY1025" fmla="*/ 499303 h 951947"/>
                <a:gd name="connsiteX1026" fmla="*/ 278595 w 620154"/>
                <a:gd name="connsiteY1026" fmla="*/ 503541 h 951947"/>
                <a:gd name="connsiteX1027" fmla="*/ 282358 w 620154"/>
                <a:gd name="connsiteY1027" fmla="*/ 506980 h 951947"/>
                <a:gd name="connsiteX1028" fmla="*/ 288768 w 620154"/>
                <a:gd name="connsiteY1028" fmla="*/ 509504 h 951947"/>
                <a:gd name="connsiteX1029" fmla="*/ 293311 w 620154"/>
                <a:gd name="connsiteY1029" fmla="*/ 507714 h 951947"/>
                <a:gd name="connsiteX1030" fmla="*/ 298760 w 620154"/>
                <a:gd name="connsiteY1030" fmla="*/ 505485 h 951947"/>
                <a:gd name="connsiteX1031" fmla="*/ 303761 w 620154"/>
                <a:gd name="connsiteY1031" fmla="*/ 506266 h 951947"/>
                <a:gd name="connsiteX1032" fmla="*/ 308580 w 620154"/>
                <a:gd name="connsiteY1032" fmla="*/ 506704 h 951947"/>
                <a:gd name="connsiteX1033" fmla="*/ 312828 w 620154"/>
                <a:gd name="connsiteY1033" fmla="*/ 503618 h 951947"/>
                <a:gd name="connsiteX1034" fmla="*/ 319724 w 620154"/>
                <a:gd name="connsiteY1034" fmla="*/ 506370 h 951947"/>
                <a:gd name="connsiteX1035" fmla="*/ 325163 w 620154"/>
                <a:gd name="connsiteY1035" fmla="*/ 504580 h 951947"/>
                <a:gd name="connsiteX1036" fmla="*/ 320467 w 620154"/>
                <a:gd name="connsiteY1036" fmla="*/ 508504 h 951947"/>
                <a:gd name="connsiteX1037" fmla="*/ 316610 w 620154"/>
                <a:gd name="connsiteY1037" fmla="*/ 513933 h 951947"/>
                <a:gd name="connsiteX1038" fmla="*/ 313057 w 620154"/>
                <a:gd name="connsiteY1038" fmla="*/ 518886 h 951947"/>
                <a:gd name="connsiteX1039" fmla="*/ 308209 w 620154"/>
                <a:gd name="connsiteY1039" fmla="*/ 522306 h 951947"/>
                <a:gd name="connsiteX1040" fmla="*/ 303713 w 620154"/>
                <a:gd name="connsiteY1040" fmla="*/ 525249 h 951947"/>
                <a:gd name="connsiteX1041" fmla="*/ 302970 w 620154"/>
                <a:gd name="connsiteY1041" fmla="*/ 530040 h 951947"/>
                <a:gd name="connsiteX1042" fmla="*/ 300626 w 620154"/>
                <a:gd name="connsiteY1042" fmla="*/ 535450 h 951947"/>
                <a:gd name="connsiteX1043" fmla="*/ 297893 w 620154"/>
                <a:gd name="connsiteY1043" fmla="*/ 541051 h 951947"/>
                <a:gd name="connsiteX1044" fmla="*/ 298741 w 620154"/>
                <a:gd name="connsiteY1044" fmla="*/ 545852 h 951947"/>
                <a:gd name="connsiteX1045" fmla="*/ 299579 w 620154"/>
                <a:gd name="connsiteY1045" fmla="*/ 550652 h 951947"/>
                <a:gd name="connsiteX1046" fmla="*/ 300655 w 620154"/>
                <a:gd name="connsiteY1046" fmla="*/ 555739 h 951947"/>
                <a:gd name="connsiteX1047" fmla="*/ 301855 w 620154"/>
                <a:gd name="connsiteY1047" fmla="*/ 560653 h 951947"/>
                <a:gd name="connsiteX1048" fmla="*/ 301932 w 620154"/>
                <a:gd name="connsiteY1048" fmla="*/ 565692 h 951947"/>
                <a:gd name="connsiteX1049" fmla="*/ 302036 w 620154"/>
                <a:gd name="connsiteY1049" fmla="*/ 571969 h 951947"/>
                <a:gd name="connsiteX1050" fmla="*/ 306332 w 620154"/>
                <a:gd name="connsiteY1050" fmla="*/ 574903 h 951947"/>
                <a:gd name="connsiteX1051" fmla="*/ 303455 w 620154"/>
                <a:gd name="connsiteY1051" fmla="*/ 579780 h 951947"/>
                <a:gd name="connsiteX1052" fmla="*/ 303065 w 620154"/>
                <a:gd name="connsiteY1052" fmla="*/ 585828 h 951947"/>
                <a:gd name="connsiteX1053" fmla="*/ 307780 w 620154"/>
                <a:gd name="connsiteY1053" fmla="*/ 587438 h 951947"/>
                <a:gd name="connsiteX1054" fmla="*/ 311637 w 620154"/>
                <a:gd name="connsiteY1054" fmla="*/ 584247 h 951947"/>
                <a:gd name="connsiteX1055" fmla="*/ 318590 w 620154"/>
                <a:gd name="connsiteY1055" fmla="*/ 583456 h 951947"/>
                <a:gd name="connsiteX1056" fmla="*/ 322534 w 620154"/>
                <a:gd name="connsiteY1056" fmla="*/ 586523 h 951947"/>
                <a:gd name="connsiteX1057" fmla="*/ 321525 w 620154"/>
                <a:gd name="connsiteY1057" fmla="*/ 591743 h 951947"/>
                <a:gd name="connsiteX1058" fmla="*/ 318324 w 620154"/>
                <a:gd name="connsiteY1058" fmla="*/ 595286 h 951947"/>
                <a:gd name="connsiteX1059" fmla="*/ 316352 w 620154"/>
                <a:gd name="connsiteY1059" fmla="*/ 601573 h 951947"/>
                <a:gd name="connsiteX1060" fmla="*/ 311018 w 620154"/>
                <a:gd name="connsiteY1060" fmla="*/ 602021 h 951947"/>
                <a:gd name="connsiteX1061" fmla="*/ 306675 w 620154"/>
                <a:gd name="connsiteY1061" fmla="*/ 607297 h 951947"/>
                <a:gd name="connsiteX1062" fmla="*/ 304055 w 620154"/>
                <a:gd name="connsiteY1062" fmla="*/ 615403 h 951947"/>
                <a:gd name="connsiteX1063" fmla="*/ 303894 w 620154"/>
                <a:gd name="connsiteY1063" fmla="*/ 620842 h 951947"/>
                <a:gd name="connsiteX1064" fmla="*/ 309456 w 620154"/>
                <a:gd name="connsiteY1064" fmla="*/ 622709 h 951947"/>
                <a:gd name="connsiteX1065" fmla="*/ 304122 w 620154"/>
                <a:gd name="connsiteY1065" fmla="*/ 626119 h 951947"/>
                <a:gd name="connsiteX1066" fmla="*/ 300474 w 620154"/>
                <a:gd name="connsiteY1066" fmla="*/ 629376 h 951947"/>
                <a:gd name="connsiteX1067" fmla="*/ 296817 w 620154"/>
                <a:gd name="connsiteY1067" fmla="*/ 632634 h 951947"/>
                <a:gd name="connsiteX1068" fmla="*/ 293426 w 620154"/>
                <a:gd name="connsiteY1068" fmla="*/ 636520 h 951947"/>
                <a:gd name="connsiteX1069" fmla="*/ 293626 w 620154"/>
                <a:gd name="connsiteY1069" fmla="*/ 642064 h 951947"/>
                <a:gd name="connsiteX1070" fmla="*/ 291987 w 620154"/>
                <a:gd name="connsiteY1070" fmla="*/ 646893 h 951947"/>
                <a:gd name="connsiteX1071" fmla="*/ 287139 w 620154"/>
                <a:gd name="connsiteY1071" fmla="*/ 647884 h 951947"/>
                <a:gd name="connsiteX1072" fmla="*/ 282901 w 620154"/>
                <a:gd name="connsiteY1072" fmla="*/ 650931 h 951947"/>
                <a:gd name="connsiteX1073" fmla="*/ 284139 w 620154"/>
                <a:gd name="connsiteY1073" fmla="*/ 655856 h 951947"/>
                <a:gd name="connsiteX1074" fmla="*/ 285415 w 620154"/>
                <a:gd name="connsiteY1074" fmla="*/ 660780 h 951947"/>
                <a:gd name="connsiteX1075" fmla="*/ 280824 w 620154"/>
                <a:gd name="connsiteY1075" fmla="*/ 657056 h 951947"/>
                <a:gd name="connsiteX1076" fmla="*/ 278500 w 620154"/>
                <a:gd name="connsiteY1076" fmla="*/ 652551 h 951947"/>
                <a:gd name="connsiteX1077" fmla="*/ 275186 w 620154"/>
                <a:gd name="connsiteY1077" fmla="*/ 648627 h 951947"/>
                <a:gd name="connsiteX1078" fmla="*/ 269146 w 620154"/>
                <a:gd name="connsiteY1078" fmla="*/ 649836 h 951947"/>
                <a:gd name="connsiteX1079" fmla="*/ 263612 w 620154"/>
                <a:gd name="connsiteY1079" fmla="*/ 650931 h 951947"/>
                <a:gd name="connsiteX1080" fmla="*/ 254745 w 620154"/>
                <a:gd name="connsiteY1080" fmla="*/ 650036 h 951947"/>
                <a:gd name="connsiteX1081" fmla="*/ 251259 w 620154"/>
                <a:gd name="connsiteY1081" fmla="*/ 645712 h 951947"/>
                <a:gd name="connsiteX1082" fmla="*/ 247258 w 620154"/>
                <a:gd name="connsiteY1082" fmla="*/ 642407 h 951947"/>
                <a:gd name="connsiteX1083" fmla="*/ 244048 w 620154"/>
                <a:gd name="connsiteY1083" fmla="*/ 646502 h 951947"/>
                <a:gd name="connsiteX1084" fmla="*/ 238942 w 620154"/>
                <a:gd name="connsiteY1084" fmla="*/ 647674 h 951947"/>
                <a:gd name="connsiteX1085" fmla="*/ 231475 w 620154"/>
                <a:gd name="connsiteY1085" fmla="*/ 646998 h 951947"/>
                <a:gd name="connsiteX1086" fmla="*/ 235094 w 620154"/>
                <a:gd name="connsiteY1086" fmla="*/ 643340 h 951947"/>
                <a:gd name="connsiteX1087" fmla="*/ 228713 w 620154"/>
                <a:gd name="connsiteY1087" fmla="*/ 640063 h 951947"/>
                <a:gd name="connsiteX1088" fmla="*/ 228322 w 620154"/>
                <a:gd name="connsiteY1088" fmla="*/ 634158 h 951947"/>
                <a:gd name="connsiteX1089" fmla="*/ 228170 w 620154"/>
                <a:gd name="connsiteY1089" fmla="*/ 628243 h 951947"/>
                <a:gd name="connsiteX1090" fmla="*/ 223503 w 620154"/>
                <a:gd name="connsiteY1090" fmla="*/ 625747 h 951947"/>
                <a:gd name="connsiteX1091" fmla="*/ 219179 w 620154"/>
                <a:gd name="connsiteY1091" fmla="*/ 623423 h 951947"/>
                <a:gd name="connsiteX1092" fmla="*/ 214435 w 620154"/>
                <a:gd name="connsiteY1092" fmla="*/ 622271 h 951947"/>
                <a:gd name="connsiteX1093" fmla="*/ 211444 w 620154"/>
                <a:gd name="connsiteY1093" fmla="*/ 626957 h 951947"/>
                <a:gd name="connsiteX1094" fmla="*/ 207758 w 620154"/>
                <a:gd name="connsiteY1094" fmla="*/ 629986 h 951947"/>
                <a:gd name="connsiteX1095" fmla="*/ 202128 w 620154"/>
                <a:gd name="connsiteY1095" fmla="*/ 631519 h 951947"/>
                <a:gd name="connsiteX1096" fmla="*/ 204481 w 620154"/>
                <a:gd name="connsiteY1096" fmla="*/ 636577 h 951947"/>
                <a:gd name="connsiteX1097" fmla="*/ 208263 w 620154"/>
                <a:gd name="connsiteY1097" fmla="*/ 640530 h 951947"/>
                <a:gd name="connsiteX1098" fmla="*/ 208396 w 620154"/>
                <a:gd name="connsiteY1098" fmla="*/ 646007 h 951947"/>
                <a:gd name="connsiteX1099" fmla="*/ 212520 w 620154"/>
                <a:gd name="connsiteY1099" fmla="*/ 649103 h 951947"/>
                <a:gd name="connsiteX1100" fmla="*/ 214416 w 620154"/>
                <a:gd name="connsiteY1100" fmla="*/ 654056 h 951947"/>
                <a:gd name="connsiteX1101" fmla="*/ 212101 w 620154"/>
                <a:gd name="connsiteY1101" fmla="*/ 659914 h 951947"/>
                <a:gd name="connsiteX1102" fmla="*/ 207177 w 620154"/>
                <a:gd name="connsiteY1102" fmla="*/ 660342 h 951947"/>
                <a:gd name="connsiteX1103" fmla="*/ 203795 w 620154"/>
                <a:gd name="connsiteY1103" fmla="*/ 663809 h 951947"/>
                <a:gd name="connsiteX1104" fmla="*/ 196994 w 620154"/>
                <a:gd name="connsiteY1104" fmla="*/ 663276 h 951947"/>
                <a:gd name="connsiteX1105" fmla="*/ 192384 w 620154"/>
                <a:gd name="connsiteY1105" fmla="*/ 666476 h 951947"/>
                <a:gd name="connsiteX1106" fmla="*/ 188222 w 620154"/>
                <a:gd name="connsiteY1106" fmla="*/ 669429 h 951947"/>
                <a:gd name="connsiteX1107" fmla="*/ 183802 w 620154"/>
                <a:gd name="connsiteY1107" fmla="*/ 674677 h 951947"/>
                <a:gd name="connsiteX1108" fmla="*/ 188441 w 620154"/>
                <a:gd name="connsiteY1108" fmla="*/ 676020 h 951947"/>
                <a:gd name="connsiteX1109" fmla="*/ 193127 w 620154"/>
                <a:gd name="connsiteY1109" fmla="*/ 677563 h 951947"/>
                <a:gd name="connsiteX1110" fmla="*/ 197937 w 620154"/>
                <a:gd name="connsiteY1110" fmla="*/ 677535 h 951947"/>
                <a:gd name="connsiteX1111" fmla="*/ 201452 w 620154"/>
                <a:gd name="connsiteY1111" fmla="*/ 674277 h 951947"/>
                <a:gd name="connsiteX1112" fmla="*/ 206453 w 620154"/>
                <a:gd name="connsiteY1112" fmla="*/ 673258 h 951947"/>
                <a:gd name="connsiteX1113" fmla="*/ 211501 w 620154"/>
                <a:gd name="connsiteY1113" fmla="*/ 673734 h 951947"/>
                <a:gd name="connsiteX1114" fmla="*/ 215816 w 620154"/>
                <a:gd name="connsiteY1114" fmla="*/ 676268 h 951947"/>
                <a:gd name="connsiteX1115" fmla="*/ 217473 w 620154"/>
                <a:gd name="connsiteY1115" fmla="*/ 681650 h 951947"/>
                <a:gd name="connsiteX1116" fmla="*/ 214378 w 620154"/>
                <a:gd name="connsiteY1116" fmla="*/ 685679 h 951947"/>
                <a:gd name="connsiteX1117" fmla="*/ 215911 w 620154"/>
                <a:gd name="connsiteY1117" fmla="*/ 690727 h 951947"/>
                <a:gd name="connsiteX1118" fmla="*/ 216016 w 620154"/>
                <a:gd name="connsiteY1118" fmla="*/ 696537 h 951947"/>
                <a:gd name="connsiteX1119" fmla="*/ 211577 w 620154"/>
                <a:gd name="connsiteY1119" fmla="*/ 699223 h 951947"/>
                <a:gd name="connsiteX1120" fmla="*/ 208901 w 620154"/>
                <a:gd name="connsiteY1120" fmla="*/ 704024 h 951947"/>
                <a:gd name="connsiteX1121" fmla="*/ 210863 w 620154"/>
                <a:gd name="connsiteY1121" fmla="*/ 708634 h 951947"/>
                <a:gd name="connsiteX1122" fmla="*/ 210291 w 620154"/>
                <a:gd name="connsiteY1122" fmla="*/ 713587 h 951947"/>
                <a:gd name="connsiteX1123" fmla="*/ 207196 w 620154"/>
                <a:gd name="connsiteY1123" fmla="*/ 719264 h 951947"/>
                <a:gd name="connsiteX1124" fmla="*/ 203253 w 620154"/>
                <a:gd name="connsiteY1124" fmla="*/ 724636 h 951947"/>
                <a:gd name="connsiteX1125" fmla="*/ 199833 w 620154"/>
                <a:gd name="connsiteY1125" fmla="*/ 728579 h 951947"/>
                <a:gd name="connsiteX1126" fmla="*/ 195899 w 620154"/>
                <a:gd name="connsiteY1126" fmla="*/ 732199 h 951947"/>
                <a:gd name="connsiteX1127" fmla="*/ 191213 w 620154"/>
                <a:gd name="connsiteY1127" fmla="*/ 734180 h 951947"/>
                <a:gd name="connsiteX1128" fmla="*/ 185364 w 620154"/>
                <a:gd name="connsiteY1128" fmla="*/ 735704 h 951947"/>
                <a:gd name="connsiteX1129" fmla="*/ 179430 w 620154"/>
                <a:gd name="connsiteY1129" fmla="*/ 737428 h 951947"/>
                <a:gd name="connsiteX1130" fmla="*/ 172506 w 620154"/>
                <a:gd name="connsiteY1130" fmla="*/ 738190 h 951947"/>
                <a:gd name="connsiteX1131" fmla="*/ 167276 w 620154"/>
                <a:gd name="connsiteY1131" fmla="*/ 737923 h 951947"/>
                <a:gd name="connsiteX1132" fmla="*/ 162495 w 620154"/>
                <a:gd name="connsiteY1132" fmla="*/ 737114 h 951947"/>
                <a:gd name="connsiteX1133" fmla="*/ 157418 w 620154"/>
                <a:gd name="connsiteY1133" fmla="*/ 739381 h 951947"/>
                <a:gd name="connsiteX1134" fmla="*/ 152561 w 620154"/>
                <a:gd name="connsiteY1134" fmla="*/ 741714 h 951947"/>
                <a:gd name="connsiteX1135" fmla="*/ 147207 w 620154"/>
                <a:gd name="connsiteY1135" fmla="*/ 741733 h 951947"/>
                <a:gd name="connsiteX1136" fmla="*/ 142493 w 620154"/>
                <a:gd name="connsiteY1136" fmla="*/ 740028 h 951947"/>
                <a:gd name="connsiteX1137" fmla="*/ 137578 w 620154"/>
                <a:gd name="connsiteY1137" fmla="*/ 741571 h 951947"/>
                <a:gd name="connsiteX1138" fmla="*/ 133120 w 620154"/>
                <a:gd name="connsiteY1138" fmla="*/ 743629 h 951947"/>
                <a:gd name="connsiteX1139" fmla="*/ 127634 w 620154"/>
                <a:gd name="connsiteY1139" fmla="*/ 743972 h 951947"/>
                <a:gd name="connsiteX1140" fmla="*/ 122490 w 620154"/>
                <a:gd name="connsiteY1140" fmla="*/ 748582 h 951947"/>
                <a:gd name="connsiteX1141" fmla="*/ 128062 w 620154"/>
                <a:gd name="connsiteY1141" fmla="*/ 750020 h 951947"/>
                <a:gd name="connsiteX1142" fmla="*/ 130815 w 620154"/>
                <a:gd name="connsiteY1142" fmla="*/ 754935 h 951947"/>
                <a:gd name="connsiteX1143" fmla="*/ 127586 w 620154"/>
                <a:gd name="connsiteY1143" fmla="*/ 758545 h 951947"/>
                <a:gd name="connsiteX1144" fmla="*/ 122862 w 620154"/>
                <a:gd name="connsiteY1144" fmla="*/ 760374 h 951947"/>
                <a:gd name="connsiteX1145" fmla="*/ 123366 w 620154"/>
                <a:gd name="connsiteY1145" fmla="*/ 765784 h 951947"/>
                <a:gd name="connsiteX1146" fmla="*/ 125738 w 620154"/>
                <a:gd name="connsiteY1146" fmla="*/ 770423 h 951947"/>
                <a:gd name="connsiteX1147" fmla="*/ 127624 w 620154"/>
                <a:gd name="connsiteY1147" fmla="*/ 774804 h 951947"/>
                <a:gd name="connsiteX1148" fmla="*/ 133263 w 620154"/>
                <a:gd name="connsiteY1148" fmla="*/ 779652 h 951947"/>
                <a:gd name="connsiteX1149" fmla="*/ 138140 w 620154"/>
                <a:gd name="connsiteY1149" fmla="*/ 777204 h 951947"/>
                <a:gd name="connsiteX1150" fmla="*/ 143931 w 620154"/>
                <a:gd name="connsiteY1150" fmla="*/ 779319 h 951947"/>
                <a:gd name="connsiteX1151" fmla="*/ 148636 w 620154"/>
                <a:gd name="connsiteY1151" fmla="*/ 778157 h 951947"/>
                <a:gd name="connsiteX1152" fmla="*/ 151427 w 620154"/>
                <a:gd name="connsiteY1152" fmla="*/ 774194 h 951947"/>
                <a:gd name="connsiteX1153" fmla="*/ 156885 w 620154"/>
                <a:gd name="connsiteY1153" fmla="*/ 773956 h 951947"/>
                <a:gd name="connsiteX1154" fmla="*/ 161362 w 620154"/>
                <a:gd name="connsiteY1154" fmla="*/ 776433 h 951947"/>
                <a:gd name="connsiteX1155" fmla="*/ 167505 w 620154"/>
                <a:gd name="connsiteY1155" fmla="*/ 781748 h 951947"/>
                <a:gd name="connsiteX1156" fmla="*/ 169105 w 620154"/>
                <a:gd name="connsiteY1156" fmla="*/ 786986 h 951947"/>
                <a:gd name="connsiteX1157" fmla="*/ 167353 w 620154"/>
                <a:gd name="connsiteY1157" fmla="*/ 793130 h 951947"/>
                <a:gd name="connsiteX1158" fmla="*/ 168391 w 620154"/>
                <a:gd name="connsiteY1158" fmla="*/ 798017 h 951947"/>
                <a:gd name="connsiteX1159" fmla="*/ 173077 w 620154"/>
                <a:gd name="connsiteY1159" fmla="*/ 800026 h 951947"/>
                <a:gd name="connsiteX1160" fmla="*/ 178535 w 620154"/>
                <a:gd name="connsiteY1160" fmla="*/ 799836 h 951947"/>
                <a:gd name="connsiteX1161" fmla="*/ 184069 w 620154"/>
                <a:gd name="connsiteY1161" fmla="*/ 799388 h 951947"/>
                <a:gd name="connsiteX1162" fmla="*/ 191184 w 620154"/>
                <a:gd name="connsiteY1162" fmla="*/ 799902 h 951947"/>
                <a:gd name="connsiteX1163" fmla="*/ 194318 w 620154"/>
                <a:gd name="connsiteY1163" fmla="*/ 804646 h 951947"/>
                <a:gd name="connsiteX1164" fmla="*/ 195061 w 620154"/>
                <a:gd name="connsiteY1164" fmla="*/ 809685 h 951947"/>
                <a:gd name="connsiteX1165" fmla="*/ 199366 w 620154"/>
                <a:gd name="connsiteY1165" fmla="*/ 815199 h 951947"/>
                <a:gd name="connsiteX1166" fmla="*/ 201062 w 620154"/>
                <a:gd name="connsiteY1166" fmla="*/ 820000 h 951947"/>
                <a:gd name="connsiteX1167" fmla="*/ 201814 w 620154"/>
                <a:gd name="connsiteY1167" fmla="*/ 825544 h 951947"/>
                <a:gd name="connsiteX1168" fmla="*/ 206158 w 620154"/>
                <a:gd name="connsiteY1168" fmla="*/ 828620 h 951947"/>
                <a:gd name="connsiteX1169" fmla="*/ 210892 w 620154"/>
                <a:gd name="connsiteY1169" fmla="*/ 830506 h 951947"/>
                <a:gd name="connsiteX1170" fmla="*/ 218578 w 620154"/>
                <a:gd name="connsiteY1170" fmla="*/ 831640 h 951947"/>
                <a:gd name="connsiteX1171" fmla="*/ 223703 w 620154"/>
                <a:gd name="connsiteY1171" fmla="*/ 832392 h 951947"/>
                <a:gd name="connsiteX1172" fmla="*/ 226484 w 620154"/>
                <a:gd name="connsiteY1172" fmla="*/ 828173 h 951947"/>
                <a:gd name="connsiteX1173" fmla="*/ 230427 w 620154"/>
                <a:gd name="connsiteY1173" fmla="*/ 825134 h 951947"/>
                <a:gd name="connsiteX1174" fmla="*/ 235971 w 620154"/>
                <a:gd name="connsiteY1174" fmla="*/ 823934 h 951947"/>
                <a:gd name="connsiteX1175" fmla="*/ 241019 w 620154"/>
                <a:gd name="connsiteY1175" fmla="*/ 824839 h 951947"/>
                <a:gd name="connsiteX1176" fmla="*/ 246572 w 620154"/>
                <a:gd name="connsiteY1176" fmla="*/ 824258 h 951947"/>
                <a:gd name="connsiteX1177" fmla="*/ 253659 w 620154"/>
                <a:gd name="connsiteY1177" fmla="*/ 823067 h 951947"/>
                <a:gd name="connsiteX1178" fmla="*/ 253859 w 620154"/>
                <a:gd name="connsiteY1178" fmla="*/ 827906 h 951947"/>
                <a:gd name="connsiteX1179" fmla="*/ 250201 w 620154"/>
                <a:gd name="connsiteY1179" fmla="*/ 831049 h 951947"/>
                <a:gd name="connsiteX1180" fmla="*/ 245505 w 620154"/>
                <a:gd name="connsiteY1180" fmla="*/ 829478 h 951947"/>
                <a:gd name="connsiteX1181" fmla="*/ 240571 w 620154"/>
                <a:gd name="connsiteY1181" fmla="*/ 834164 h 951947"/>
                <a:gd name="connsiteX1182" fmla="*/ 234199 w 620154"/>
                <a:gd name="connsiteY1182" fmla="*/ 835888 h 951947"/>
                <a:gd name="connsiteX1183" fmla="*/ 231085 w 620154"/>
                <a:gd name="connsiteY1183" fmla="*/ 840041 h 951947"/>
                <a:gd name="connsiteX1184" fmla="*/ 226589 w 620154"/>
                <a:gd name="connsiteY1184" fmla="*/ 849347 h 951947"/>
                <a:gd name="connsiteX1185" fmla="*/ 221312 w 620154"/>
                <a:gd name="connsiteY1185" fmla="*/ 851347 h 951947"/>
                <a:gd name="connsiteX1186" fmla="*/ 216321 w 620154"/>
                <a:gd name="connsiteY1186" fmla="*/ 850118 h 951947"/>
                <a:gd name="connsiteX1187" fmla="*/ 211006 w 620154"/>
                <a:gd name="connsiteY1187" fmla="*/ 849861 h 951947"/>
                <a:gd name="connsiteX1188" fmla="*/ 205120 w 620154"/>
                <a:gd name="connsiteY1188" fmla="*/ 847318 h 951947"/>
                <a:gd name="connsiteX1189" fmla="*/ 200909 w 620154"/>
                <a:gd name="connsiteY1189" fmla="*/ 843832 h 951947"/>
                <a:gd name="connsiteX1190" fmla="*/ 192937 w 620154"/>
                <a:gd name="connsiteY1190" fmla="*/ 840012 h 951947"/>
                <a:gd name="connsiteX1191" fmla="*/ 186946 w 620154"/>
                <a:gd name="connsiteY1191" fmla="*/ 837288 h 951947"/>
                <a:gd name="connsiteX1192" fmla="*/ 168477 w 620154"/>
                <a:gd name="connsiteY1192" fmla="*/ 830706 h 951947"/>
                <a:gd name="connsiteX1193" fmla="*/ 163524 w 620154"/>
                <a:gd name="connsiteY1193" fmla="*/ 830687 h 951947"/>
                <a:gd name="connsiteX1194" fmla="*/ 158418 w 620154"/>
                <a:gd name="connsiteY1194" fmla="*/ 832830 h 951947"/>
                <a:gd name="connsiteX1195" fmla="*/ 156389 w 620154"/>
                <a:gd name="connsiteY1195" fmla="*/ 837402 h 951947"/>
                <a:gd name="connsiteX1196" fmla="*/ 154142 w 620154"/>
                <a:gd name="connsiteY1196" fmla="*/ 842593 h 951947"/>
                <a:gd name="connsiteX1197" fmla="*/ 150589 w 620154"/>
                <a:gd name="connsiteY1197" fmla="*/ 845832 h 951947"/>
                <a:gd name="connsiteX1198" fmla="*/ 145464 w 620154"/>
                <a:gd name="connsiteY1198" fmla="*/ 848166 h 951947"/>
                <a:gd name="connsiteX1199" fmla="*/ 142702 w 620154"/>
                <a:gd name="connsiteY1199" fmla="*/ 843508 h 951947"/>
                <a:gd name="connsiteX1200" fmla="*/ 138073 w 620154"/>
                <a:gd name="connsiteY1200" fmla="*/ 840974 h 951947"/>
                <a:gd name="connsiteX1201" fmla="*/ 132263 w 620154"/>
                <a:gd name="connsiteY1201" fmla="*/ 846023 h 951947"/>
                <a:gd name="connsiteX1202" fmla="*/ 127024 w 620154"/>
                <a:gd name="connsiteY1202" fmla="*/ 859872 h 951947"/>
                <a:gd name="connsiteX1203" fmla="*/ 123300 w 620154"/>
                <a:gd name="connsiteY1203" fmla="*/ 862853 h 951947"/>
                <a:gd name="connsiteX1204" fmla="*/ 118309 w 620154"/>
                <a:gd name="connsiteY1204" fmla="*/ 865825 h 951947"/>
                <a:gd name="connsiteX1205" fmla="*/ 113308 w 620154"/>
                <a:gd name="connsiteY1205" fmla="*/ 868111 h 951947"/>
                <a:gd name="connsiteX1206" fmla="*/ 109726 w 620154"/>
                <a:gd name="connsiteY1206" fmla="*/ 871740 h 951947"/>
                <a:gd name="connsiteX1207" fmla="*/ 104688 w 620154"/>
                <a:gd name="connsiteY1207" fmla="*/ 872378 h 951947"/>
                <a:gd name="connsiteX1208" fmla="*/ 97325 w 620154"/>
                <a:gd name="connsiteY1208" fmla="*/ 873616 h 951947"/>
                <a:gd name="connsiteX1209" fmla="*/ 92601 w 620154"/>
                <a:gd name="connsiteY1209" fmla="*/ 875188 h 951947"/>
                <a:gd name="connsiteX1210" fmla="*/ 89534 w 620154"/>
                <a:gd name="connsiteY1210" fmla="*/ 879722 h 951947"/>
                <a:gd name="connsiteX1211" fmla="*/ 86066 w 620154"/>
                <a:gd name="connsiteY1211" fmla="*/ 883418 h 951947"/>
                <a:gd name="connsiteX1212" fmla="*/ 81085 w 620154"/>
                <a:gd name="connsiteY1212" fmla="*/ 886104 h 951947"/>
                <a:gd name="connsiteX1213" fmla="*/ 77466 w 620154"/>
                <a:gd name="connsiteY1213" fmla="*/ 889828 h 951947"/>
                <a:gd name="connsiteX1214" fmla="*/ 72560 w 620154"/>
                <a:gd name="connsiteY1214" fmla="*/ 891800 h 951947"/>
                <a:gd name="connsiteX1215" fmla="*/ 67626 w 620154"/>
                <a:gd name="connsiteY1215" fmla="*/ 893810 h 951947"/>
                <a:gd name="connsiteX1216" fmla="*/ 62616 w 620154"/>
                <a:gd name="connsiteY1216" fmla="*/ 896019 h 951947"/>
                <a:gd name="connsiteX1217" fmla="*/ 58634 w 620154"/>
                <a:gd name="connsiteY1217" fmla="*/ 892266 h 951947"/>
                <a:gd name="connsiteX1218" fmla="*/ 53776 w 620154"/>
                <a:gd name="connsiteY1218" fmla="*/ 893533 h 951947"/>
                <a:gd name="connsiteX1219" fmla="*/ 49128 w 620154"/>
                <a:gd name="connsiteY1219" fmla="*/ 894733 h 951947"/>
                <a:gd name="connsiteX1220" fmla="*/ 44480 w 620154"/>
                <a:gd name="connsiteY1220" fmla="*/ 895934 h 951947"/>
                <a:gd name="connsiteX1221" fmla="*/ 39823 w 620154"/>
                <a:gd name="connsiteY1221" fmla="*/ 897838 h 951947"/>
                <a:gd name="connsiteX1222" fmla="*/ 38908 w 620154"/>
                <a:gd name="connsiteY1222" fmla="*/ 903010 h 951947"/>
                <a:gd name="connsiteX1223" fmla="*/ 43271 w 620154"/>
                <a:gd name="connsiteY1223" fmla="*/ 906516 h 951947"/>
                <a:gd name="connsiteX1224" fmla="*/ 48442 w 620154"/>
                <a:gd name="connsiteY1224" fmla="*/ 905639 h 951947"/>
                <a:gd name="connsiteX1225" fmla="*/ 52805 w 620154"/>
                <a:gd name="connsiteY1225" fmla="*/ 902363 h 951947"/>
                <a:gd name="connsiteX1226" fmla="*/ 57673 w 620154"/>
                <a:gd name="connsiteY1226" fmla="*/ 905487 h 951947"/>
                <a:gd name="connsiteX1227" fmla="*/ 61663 w 620154"/>
                <a:gd name="connsiteY1227" fmla="*/ 909773 h 951947"/>
                <a:gd name="connsiteX1228" fmla="*/ 62273 w 620154"/>
                <a:gd name="connsiteY1228" fmla="*/ 914736 h 951947"/>
                <a:gd name="connsiteX1229" fmla="*/ 61654 w 620154"/>
                <a:gd name="connsiteY1229" fmla="*/ 919651 h 951947"/>
                <a:gd name="connsiteX1230" fmla="*/ 65064 w 620154"/>
                <a:gd name="connsiteY1230" fmla="*/ 923137 h 951947"/>
                <a:gd name="connsiteX1231" fmla="*/ 302760 w 620154"/>
                <a:gd name="connsiteY1231" fmla="*/ 942330 h 951947"/>
                <a:gd name="connsiteX1232" fmla="*/ 308389 w 620154"/>
                <a:gd name="connsiteY1232" fmla="*/ 941520 h 951947"/>
                <a:gd name="connsiteX1233" fmla="*/ 311647 w 620154"/>
                <a:gd name="connsiteY1233" fmla="*/ 937863 h 951947"/>
                <a:gd name="connsiteX1234" fmla="*/ 316676 w 620154"/>
                <a:gd name="connsiteY1234" fmla="*/ 936681 h 951947"/>
                <a:gd name="connsiteX1235" fmla="*/ 317105 w 620154"/>
                <a:gd name="connsiteY1235" fmla="*/ 931605 h 951947"/>
                <a:gd name="connsiteX1236" fmla="*/ 312161 w 620154"/>
                <a:gd name="connsiteY1236" fmla="*/ 929414 h 951947"/>
                <a:gd name="connsiteX1237" fmla="*/ 306903 w 620154"/>
                <a:gd name="connsiteY1237" fmla="*/ 924823 h 951947"/>
                <a:gd name="connsiteX1238" fmla="*/ 302141 w 620154"/>
                <a:gd name="connsiteY1238" fmla="*/ 926804 h 951947"/>
                <a:gd name="connsiteX1239" fmla="*/ 296750 w 620154"/>
                <a:gd name="connsiteY1239" fmla="*/ 926728 h 951947"/>
                <a:gd name="connsiteX1240" fmla="*/ 290740 w 620154"/>
                <a:gd name="connsiteY1240" fmla="*/ 928833 h 951947"/>
                <a:gd name="connsiteX1241" fmla="*/ 294969 w 620154"/>
                <a:gd name="connsiteY1241" fmla="*/ 932376 h 951947"/>
                <a:gd name="connsiteX1242" fmla="*/ 299303 w 620154"/>
                <a:gd name="connsiteY1242" fmla="*/ 935872 h 951947"/>
                <a:gd name="connsiteX1243" fmla="*/ 301922 w 620154"/>
                <a:gd name="connsiteY1243" fmla="*/ 940501 h 95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</a:cxnLst>
              <a:rect l="l" t="t" r="r" b="b"/>
              <a:pathLst>
                <a:path w="620154" h="951947">
                  <a:moveTo>
                    <a:pt x="173763" y="152193"/>
                  </a:moveTo>
                  <a:lnTo>
                    <a:pt x="175925" y="147811"/>
                  </a:lnTo>
                  <a:lnTo>
                    <a:pt x="173763" y="152193"/>
                  </a:lnTo>
                  <a:close/>
                  <a:moveTo>
                    <a:pt x="241267" y="185997"/>
                  </a:moveTo>
                  <a:lnTo>
                    <a:pt x="246972" y="186607"/>
                  </a:lnTo>
                  <a:lnTo>
                    <a:pt x="251411" y="184283"/>
                  </a:lnTo>
                  <a:lnTo>
                    <a:pt x="255840" y="181968"/>
                  </a:lnTo>
                  <a:lnTo>
                    <a:pt x="258402" y="177034"/>
                  </a:lnTo>
                  <a:lnTo>
                    <a:pt x="261650" y="181330"/>
                  </a:lnTo>
                  <a:lnTo>
                    <a:pt x="263841" y="176901"/>
                  </a:lnTo>
                  <a:lnTo>
                    <a:pt x="268594" y="178120"/>
                  </a:lnTo>
                  <a:lnTo>
                    <a:pt x="273690" y="178101"/>
                  </a:lnTo>
                  <a:lnTo>
                    <a:pt x="277300" y="174815"/>
                  </a:lnTo>
                  <a:lnTo>
                    <a:pt x="281929" y="171890"/>
                  </a:lnTo>
                  <a:lnTo>
                    <a:pt x="284682" y="166804"/>
                  </a:lnTo>
                  <a:lnTo>
                    <a:pt x="287892" y="156755"/>
                  </a:lnTo>
                  <a:lnTo>
                    <a:pt x="292330" y="153812"/>
                  </a:lnTo>
                  <a:lnTo>
                    <a:pt x="295264" y="149516"/>
                  </a:lnTo>
                  <a:lnTo>
                    <a:pt x="300160" y="145792"/>
                  </a:lnTo>
                  <a:lnTo>
                    <a:pt x="304132" y="140153"/>
                  </a:lnTo>
                  <a:lnTo>
                    <a:pt x="306084" y="134933"/>
                  </a:lnTo>
                  <a:lnTo>
                    <a:pt x="305351" y="129457"/>
                  </a:lnTo>
                  <a:lnTo>
                    <a:pt x="300246" y="130809"/>
                  </a:lnTo>
                  <a:lnTo>
                    <a:pt x="295473" y="132228"/>
                  </a:lnTo>
                  <a:lnTo>
                    <a:pt x="290949" y="134057"/>
                  </a:lnTo>
                  <a:lnTo>
                    <a:pt x="284196" y="136600"/>
                  </a:lnTo>
                  <a:lnTo>
                    <a:pt x="278510" y="136753"/>
                  </a:lnTo>
                  <a:lnTo>
                    <a:pt x="273166" y="138286"/>
                  </a:lnTo>
                  <a:lnTo>
                    <a:pt x="270499" y="142963"/>
                  </a:lnTo>
                  <a:lnTo>
                    <a:pt x="265679" y="143554"/>
                  </a:lnTo>
                  <a:lnTo>
                    <a:pt x="260098" y="140582"/>
                  </a:lnTo>
                  <a:lnTo>
                    <a:pt x="256097" y="143411"/>
                  </a:lnTo>
                  <a:lnTo>
                    <a:pt x="252868" y="147354"/>
                  </a:lnTo>
                  <a:lnTo>
                    <a:pt x="250878" y="153260"/>
                  </a:lnTo>
                  <a:lnTo>
                    <a:pt x="251316" y="158194"/>
                  </a:lnTo>
                  <a:lnTo>
                    <a:pt x="246411" y="155927"/>
                  </a:lnTo>
                  <a:lnTo>
                    <a:pt x="246925" y="161013"/>
                  </a:lnTo>
                  <a:lnTo>
                    <a:pt x="252049" y="166376"/>
                  </a:lnTo>
                  <a:lnTo>
                    <a:pt x="255269" y="171214"/>
                  </a:lnTo>
                  <a:lnTo>
                    <a:pt x="249896" y="173415"/>
                  </a:lnTo>
                  <a:lnTo>
                    <a:pt x="244677" y="175329"/>
                  </a:lnTo>
                  <a:lnTo>
                    <a:pt x="239591" y="173529"/>
                  </a:lnTo>
                  <a:lnTo>
                    <a:pt x="240838" y="178253"/>
                  </a:lnTo>
                  <a:lnTo>
                    <a:pt x="241134" y="183626"/>
                  </a:lnTo>
                  <a:close/>
                  <a:moveTo>
                    <a:pt x="223484" y="328958"/>
                  </a:moveTo>
                  <a:lnTo>
                    <a:pt x="228580" y="330444"/>
                  </a:lnTo>
                  <a:lnTo>
                    <a:pt x="236762" y="333349"/>
                  </a:lnTo>
                  <a:lnTo>
                    <a:pt x="241571" y="332606"/>
                  </a:lnTo>
                  <a:lnTo>
                    <a:pt x="247496" y="331644"/>
                  </a:lnTo>
                  <a:lnTo>
                    <a:pt x="252611" y="329977"/>
                  </a:lnTo>
                  <a:lnTo>
                    <a:pt x="257355" y="330853"/>
                  </a:lnTo>
                  <a:lnTo>
                    <a:pt x="261127" y="327100"/>
                  </a:lnTo>
                  <a:lnTo>
                    <a:pt x="257955" y="323195"/>
                  </a:lnTo>
                  <a:lnTo>
                    <a:pt x="255126" y="318166"/>
                  </a:lnTo>
                  <a:lnTo>
                    <a:pt x="248982" y="315823"/>
                  </a:lnTo>
                  <a:lnTo>
                    <a:pt x="248610" y="310222"/>
                  </a:lnTo>
                  <a:lnTo>
                    <a:pt x="248239" y="304545"/>
                  </a:lnTo>
                  <a:lnTo>
                    <a:pt x="242657" y="300793"/>
                  </a:lnTo>
                  <a:lnTo>
                    <a:pt x="237733" y="300640"/>
                  </a:lnTo>
                  <a:lnTo>
                    <a:pt x="232856" y="304136"/>
                  </a:lnTo>
                  <a:lnTo>
                    <a:pt x="235876" y="308508"/>
                  </a:lnTo>
                  <a:lnTo>
                    <a:pt x="231485" y="310508"/>
                  </a:lnTo>
                  <a:lnTo>
                    <a:pt x="234952" y="314023"/>
                  </a:lnTo>
                  <a:lnTo>
                    <a:pt x="239552" y="315899"/>
                  </a:lnTo>
                  <a:lnTo>
                    <a:pt x="245067" y="315928"/>
                  </a:lnTo>
                  <a:lnTo>
                    <a:pt x="240705" y="317871"/>
                  </a:lnTo>
                  <a:lnTo>
                    <a:pt x="236266" y="319976"/>
                  </a:lnTo>
                  <a:lnTo>
                    <a:pt x="231970" y="323348"/>
                  </a:lnTo>
                  <a:lnTo>
                    <a:pt x="236904" y="324576"/>
                  </a:lnTo>
                  <a:lnTo>
                    <a:pt x="241943" y="324967"/>
                  </a:lnTo>
                  <a:lnTo>
                    <a:pt x="237009" y="326291"/>
                  </a:lnTo>
                  <a:lnTo>
                    <a:pt x="231513" y="326443"/>
                  </a:lnTo>
                  <a:lnTo>
                    <a:pt x="226084" y="324386"/>
                  </a:lnTo>
                  <a:lnTo>
                    <a:pt x="221502" y="325958"/>
                  </a:lnTo>
                  <a:close/>
                  <a:moveTo>
                    <a:pt x="481401" y="117455"/>
                  </a:moveTo>
                  <a:lnTo>
                    <a:pt x="483202" y="112264"/>
                  </a:lnTo>
                  <a:lnTo>
                    <a:pt x="481135" y="107092"/>
                  </a:lnTo>
                  <a:lnTo>
                    <a:pt x="475753" y="108197"/>
                  </a:lnTo>
                  <a:lnTo>
                    <a:pt x="477268" y="113502"/>
                  </a:lnTo>
                  <a:lnTo>
                    <a:pt x="481316" y="116112"/>
                  </a:lnTo>
                  <a:close/>
                  <a:moveTo>
                    <a:pt x="472276" y="125894"/>
                  </a:moveTo>
                  <a:lnTo>
                    <a:pt x="472600" y="120760"/>
                  </a:lnTo>
                  <a:lnTo>
                    <a:pt x="472039" y="125704"/>
                  </a:lnTo>
                  <a:close/>
                  <a:moveTo>
                    <a:pt x="609056" y="12147"/>
                  </a:moveTo>
                  <a:lnTo>
                    <a:pt x="614456" y="13804"/>
                  </a:lnTo>
                  <a:lnTo>
                    <a:pt x="617200" y="9042"/>
                  </a:lnTo>
                  <a:lnTo>
                    <a:pt x="620143" y="4803"/>
                  </a:lnTo>
                  <a:lnTo>
                    <a:pt x="616866" y="-131"/>
                  </a:lnTo>
                  <a:lnTo>
                    <a:pt x="612523" y="4689"/>
                  </a:lnTo>
                  <a:lnTo>
                    <a:pt x="609827" y="10499"/>
                  </a:lnTo>
                  <a:close/>
                  <a:moveTo>
                    <a:pt x="294454" y="157698"/>
                  </a:moveTo>
                  <a:lnTo>
                    <a:pt x="300189" y="154641"/>
                  </a:lnTo>
                  <a:lnTo>
                    <a:pt x="295293" y="154965"/>
                  </a:lnTo>
                  <a:close/>
                  <a:moveTo>
                    <a:pt x="543838" y="50618"/>
                  </a:moveTo>
                  <a:lnTo>
                    <a:pt x="545495" y="45732"/>
                  </a:lnTo>
                  <a:lnTo>
                    <a:pt x="543790" y="50428"/>
                  </a:lnTo>
                  <a:close/>
                  <a:moveTo>
                    <a:pt x="488212" y="125304"/>
                  </a:moveTo>
                  <a:lnTo>
                    <a:pt x="492727" y="123284"/>
                  </a:lnTo>
                  <a:lnTo>
                    <a:pt x="497480" y="123732"/>
                  </a:lnTo>
                  <a:lnTo>
                    <a:pt x="500994" y="120427"/>
                  </a:lnTo>
                  <a:lnTo>
                    <a:pt x="496870" y="117417"/>
                  </a:lnTo>
                  <a:lnTo>
                    <a:pt x="492232" y="121456"/>
                  </a:lnTo>
                  <a:lnTo>
                    <a:pt x="488212" y="125132"/>
                  </a:lnTo>
                  <a:close/>
                  <a:moveTo>
                    <a:pt x="481821" y="128504"/>
                  </a:moveTo>
                  <a:lnTo>
                    <a:pt x="485164" y="124770"/>
                  </a:lnTo>
                  <a:lnTo>
                    <a:pt x="488478" y="120741"/>
                  </a:lnTo>
                  <a:lnTo>
                    <a:pt x="483735" y="123684"/>
                  </a:lnTo>
                  <a:lnTo>
                    <a:pt x="481821" y="128504"/>
                  </a:lnTo>
                  <a:close/>
                  <a:moveTo>
                    <a:pt x="489060" y="136972"/>
                  </a:moveTo>
                  <a:lnTo>
                    <a:pt x="490422" y="130342"/>
                  </a:lnTo>
                  <a:lnTo>
                    <a:pt x="486822" y="133800"/>
                  </a:lnTo>
                  <a:close/>
                  <a:moveTo>
                    <a:pt x="202071" y="237127"/>
                  </a:moveTo>
                  <a:lnTo>
                    <a:pt x="207434" y="237946"/>
                  </a:lnTo>
                  <a:lnTo>
                    <a:pt x="210710" y="233555"/>
                  </a:lnTo>
                  <a:lnTo>
                    <a:pt x="212149" y="228526"/>
                  </a:lnTo>
                  <a:lnTo>
                    <a:pt x="214625" y="224307"/>
                  </a:lnTo>
                  <a:lnTo>
                    <a:pt x="217769" y="220354"/>
                  </a:lnTo>
                  <a:lnTo>
                    <a:pt x="218445" y="213743"/>
                  </a:lnTo>
                  <a:lnTo>
                    <a:pt x="222693" y="210867"/>
                  </a:lnTo>
                  <a:lnTo>
                    <a:pt x="225008" y="206162"/>
                  </a:lnTo>
                  <a:lnTo>
                    <a:pt x="229827" y="202275"/>
                  </a:lnTo>
                  <a:lnTo>
                    <a:pt x="233190" y="198256"/>
                  </a:lnTo>
                  <a:lnTo>
                    <a:pt x="236923" y="194741"/>
                  </a:lnTo>
                  <a:lnTo>
                    <a:pt x="236533" y="189921"/>
                  </a:lnTo>
                  <a:lnTo>
                    <a:pt x="233037" y="186283"/>
                  </a:lnTo>
                  <a:lnTo>
                    <a:pt x="226189" y="185721"/>
                  </a:lnTo>
                  <a:lnTo>
                    <a:pt x="219998" y="183578"/>
                  </a:lnTo>
                  <a:lnTo>
                    <a:pt x="215359" y="184949"/>
                  </a:lnTo>
                  <a:lnTo>
                    <a:pt x="211406" y="188607"/>
                  </a:lnTo>
                  <a:lnTo>
                    <a:pt x="215454" y="191826"/>
                  </a:lnTo>
                  <a:lnTo>
                    <a:pt x="216226" y="196779"/>
                  </a:lnTo>
                  <a:lnTo>
                    <a:pt x="214940" y="201809"/>
                  </a:lnTo>
                  <a:lnTo>
                    <a:pt x="213282" y="207067"/>
                  </a:lnTo>
                  <a:lnTo>
                    <a:pt x="209825" y="212543"/>
                  </a:lnTo>
                  <a:lnTo>
                    <a:pt x="206529" y="218096"/>
                  </a:lnTo>
                  <a:lnTo>
                    <a:pt x="204024" y="223745"/>
                  </a:lnTo>
                  <a:lnTo>
                    <a:pt x="203005" y="230441"/>
                  </a:lnTo>
                  <a:lnTo>
                    <a:pt x="202214" y="236080"/>
                  </a:lnTo>
                  <a:close/>
                  <a:moveTo>
                    <a:pt x="189870" y="248462"/>
                  </a:moveTo>
                  <a:lnTo>
                    <a:pt x="194689" y="247729"/>
                  </a:lnTo>
                  <a:lnTo>
                    <a:pt x="198528" y="244700"/>
                  </a:lnTo>
                  <a:lnTo>
                    <a:pt x="197414" y="239651"/>
                  </a:lnTo>
                  <a:lnTo>
                    <a:pt x="192556" y="242157"/>
                  </a:lnTo>
                  <a:lnTo>
                    <a:pt x="188346" y="246586"/>
                  </a:lnTo>
                  <a:close/>
                  <a:moveTo>
                    <a:pt x="597492" y="45294"/>
                  </a:moveTo>
                  <a:lnTo>
                    <a:pt x="602045" y="41331"/>
                  </a:lnTo>
                  <a:lnTo>
                    <a:pt x="597254" y="42074"/>
                  </a:lnTo>
                  <a:close/>
                  <a:moveTo>
                    <a:pt x="155494" y="536917"/>
                  </a:moveTo>
                  <a:lnTo>
                    <a:pt x="160380" y="536155"/>
                  </a:lnTo>
                  <a:lnTo>
                    <a:pt x="165829" y="535308"/>
                  </a:lnTo>
                  <a:lnTo>
                    <a:pt x="170934" y="531278"/>
                  </a:lnTo>
                  <a:lnTo>
                    <a:pt x="173134" y="526249"/>
                  </a:lnTo>
                  <a:lnTo>
                    <a:pt x="176992" y="522811"/>
                  </a:lnTo>
                  <a:lnTo>
                    <a:pt x="181535" y="524268"/>
                  </a:lnTo>
                  <a:lnTo>
                    <a:pt x="185374" y="527573"/>
                  </a:lnTo>
                  <a:lnTo>
                    <a:pt x="189937" y="525582"/>
                  </a:lnTo>
                  <a:lnTo>
                    <a:pt x="193918" y="521792"/>
                  </a:lnTo>
                  <a:lnTo>
                    <a:pt x="194175" y="516372"/>
                  </a:lnTo>
                  <a:lnTo>
                    <a:pt x="188994" y="514648"/>
                  </a:lnTo>
                  <a:lnTo>
                    <a:pt x="192413" y="510161"/>
                  </a:lnTo>
                  <a:lnTo>
                    <a:pt x="195442" y="505761"/>
                  </a:lnTo>
                  <a:lnTo>
                    <a:pt x="194547" y="500017"/>
                  </a:lnTo>
                  <a:lnTo>
                    <a:pt x="195899" y="495207"/>
                  </a:lnTo>
                  <a:lnTo>
                    <a:pt x="198804" y="500856"/>
                  </a:lnTo>
                  <a:lnTo>
                    <a:pt x="198738" y="507009"/>
                  </a:lnTo>
                  <a:lnTo>
                    <a:pt x="196794" y="511485"/>
                  </a:lnTo>
                  <a:lnTo>
                    <a:pt x="195299" y="517743"/>
                  </a:lnTo>
                  <a:lnTo>
                    <a:pt x="200624" y="516924"/>
                  </a:lnTo>
                  <a:lnTo>
                    <a:pt x="202700" y="511924"/>
                  </a:lnTo>
                  <a:lnTo>
                    <a:pt x="204548" y="506999"/>
                  </a:lnTo>
                  <a:lnTo>
                    <a:pt x="205310" y="501027"/>
                  </a:lnTo>
                  <a:lnTo>
                    <a:pt x="204091" y="496026"/>
                  </a:lnTo>
                  <a:lnTo>
                    <a:pt x="204567" y="490188"/>
                  </a:lnTo>
                  <a:lnTo>
                    <a:pt x="199757" y="486263"/>
                  </a:lnTo>
                  <a:lnTo>
                    <a:pt x="193975" y="484901"/>
                  </a:lnTo>
                  <a:lnTo>
                    <a:pt x="188679" y="485568"/>
                  </a:lnTo>
                  <a:lnTo>
                    <a:pt x="190404" y="481043"/>
                  </a:lnTo>
                  <a:lnTo>
                    <a:pt x="195423" y="481091"/>
                  </a:lnTo>
                  <a:lnTo>
                    <a:pt x="200938" y="478901"/>
                  </a:lnTo>
                  <a:lnTo>
                    <a:pt x="203024" y="474319"/>
                  </a:lnTo>
                  <a:lnTo>
                    <a:pt x="201871" y="468099"/>
                  </a:lnTo>
                  <a:lnTo>
                    <a:pt x="198719" y="462556"/>
                  </a:lnTo>
                  <a:lnTo>
                    <a:pt x="197090" y="457002"/>
                  </a:lnTo>
                  <a:lnTo>
                    <a:pt x="195147" y="452278"/>
                  </a:lnTo>
                  <a:lnTo>
                    <a:pt x="198052" y="448173"/>
                  </a:lnTo>
                  <a:lnTo>
                    <a:pt x="193975" y="445544"/>
                  </a:lnTo>
                  <a:lnTo>
                    <a:pt x="196061" y="440572"/>
                  </a:lnTo>
                  <a:lnTo>
                    <a:pt x="198776" y="436314"/>
                  </a:lnTo>
                  <a:lnTo>
                    <a:pt x="197071" y="431047"/>
                  </a:lnTo>
                  <a:lnTo>
                    <a:pt x="193146" y="428304"/>
                  </a:lnTo>
                  <a:lnTo>
                    <a:pt x="188336" y="426170"/>
                  </a:lnTo>
                  <a:lnTo>
                    <a:pt x="184593" y="421446"/>
                  </a:lnTo>
                  <a:lnTo>
                    <a:pt x="179688" y="418226"/>
                  </a:lnTo>
                  <a:lnTo>
                    <a:pt x="175592" y="421198"/>
                  </a:lnTo>
                  <a:lnTo>
                    <a:pt x="168943" y="419988"/>
                  </a:lnTo>
                  <a:lnTo>
                    <a:pt x="164048" y="419712"/>
                  </a:lnTo>
                  <a:lnTo>
                    <a:pt x="159266" y="419331"/>
                  </a:lnTo>
                  <a:lnTo>
                    <a:pt x="158285" y="414359"/>
                  </a:lnTo>
                  <a:lnTo>
                    <a:pt x="152951" y="414530"/>
                  </a:lnTo>
                  <a:lnTo>
                    <a:pt x="146531" y="416531"/>
                  </a:lnTo>
                  <a:lnTo>
                    <a:pt x="141140" y="418198"/>
                  </a:lnTo>
                  <a:lnTo>
                    <a:pt x="136368" y="419960"/>
                  </a:lnTo>
                  <a:lnTo>
                    <a:pt x="131434" y="420807"/>
                  </a:lnTo>
                  <a:lnTo>
                    <a:pt x="126234" y="421817"/>
                  </a:lnTo>
                  <a:lnTo>
                    <a:pt x="123643" y="426313"/>
                  </a:lnTo>
                  <a:lnTo>
                    <a:pt x="119651" y="428913"/>
                  </a:lnTo>
                  <a:lnTo>
                    <a:pt x="118042" y="434199"/>
                  </a:lnTo>
                  <a:lnTo>
                    <a:pt x="114594" y="437648"/>
                  </a:lnTo>
                  <a:lnTo>
                    <a:pt x="109936" y="439381"/>
                  </a:lnTo>
                  <a:lnTo>
                    <a:pt x="107907" y="443791"/>
                  </a:lnTo>
                  <a:lnTo>
                    <a:pt x="103659" y="441315"/>
                  </a:lnTo>
                  <a:lnTo>
                    <a:pt x="98182" y="442258"/>
                  </a:lnTo>
                  <a:lnTo>
                    <a:pt x="94420" y="439038"/>
                  </a:lnTo>
                  <a:lnTo>
                    <a:pt x="89743" y="440276"/>
                  </a:lnTo>
                  <a:lnTo>
                    <a:pt x="88781" y="444963"/>
                  </a:lnTo>
                  <a:lnTo>
                    <a:pt x="92229" y="448925"/>
                  </a:lnTo>
                  <a:lnTo>
                    <a:pt x="96077" y="452278"/>
                  </a:lnTo>
                  <a:lnTo>
                    <a:pt x="91267" y="453488"/>
                  </a:lnTo>
                  <a:lnTo>
                    <a:pt x="86905" y="455878"/>
                  </a:lnTo>
                  <a:lnTo>
                    <a:pt x="81542" y="454745"/>
                  </a:lnTo>
                  <a:lnTo>
                    <a:pt x="77418" y="452345"/>
                  </a:lnTo>
                  <a:lnTo>
                    <a:pt x="74103" y="455964"/>
                  </a:lnTo>
                  <a:lnTo>
                    <a:pt x="69188" y="456355"/>
                  </a:lnTo>
                  <a:lnTo>
                    <a:pt x="68007" y="461184"/>
                  </a:lnTo>
                  <a:lnTo>
                    <a:pt x="68817" y="466127"/>
                  </a:lnTo>
                  <a:lnTo>
                    <a:pt x="71236" y="470290"/>
                  </a:lnTo>
                  <a:lnTo>
                    <a:pt x="72246" y="474966"/>
                  </a:lnTo>
                  <a:lnTo>
                    <a:pt x="74512" y="479186"/>
                  </a:lnTo>
                  <a:lnTo>
                    <a:pt x="73141" y="484263"/>
                  </a:lnTo>
                  <a:lnTo>
                    <a:pt x="77160" y="487063"/>
                  </a:lnTo>
                  <a:lnTo>
                    <a:pt x="81523" y="488987"/>
                  </a:lnTo>
                  <a:lnTo>
                    <a:pt x="83057" y="493760"/>
                  </a:lnTo>
                  <a:lnTo>
                    <a:pt x="84743" y="498246"/>
                  </a:lnTo>
                  <a:lnTo>
                    <a:pt x="89162" y="500541"/>
                  </a:lnTo>
                  <a:lnTo>
                    <a:pt x="94620" y="501065"/>
                  </a:lnTo>
                  <a:lnTo>
                    <a:pt x="99964" y="500598"/>
                  </a:lnTo>
                  <a:lnTo>
                    <a:pt x="104212" y="498427"/>
                  </a:lnTo>
                  <a:lnTo>
                    <a:pt x="109374" y="498293"/>
                  </a:lnTo>
                  <a:lnTo>
                    <a:pt x="109613" y="493359"/>
                  </a:lnTo>
                  <a:lnTo>
                    <a:pt x="111565" y="487825"/>
                  </a:lnTo>
                  <a:lnTo>
                    <a:pt x="116346" y="487149"/>
                  </a:lnTo>
                  <a:lnTo>
                    <a:pt x="120204" y="483996"/>
                  </a:lnTo>
                  <a:lnTo>
                    <a:pt x="124728" y="486625"/>
                  </a:lnTo>
                  <a:lnTo>
                    <a:pt x="126100" y="491188"/>
                  </a:lnTo>
                  <a:lnTo>
                    <a:pt x="126767" y="496293"/>
                  </a:lnTo>
                  <a:lnTo>
                    <a:pt x="126414" y="501160"/>
                  </a:lnTo>
                  <a:lnTo>
                    <a:pt x="126119" y="506399"/>
                  </a:lnTo>
                  <a:lnTo>
                    <a:pt x="128929" y="510447"/>
                  </a:lnTo>
                  <a:lnTo>
                    <a:pt x="132729" y="513638"/>
                  </a:lnTo>
                  <a:lnTo>
                    <a:pt x="129815" y="517591"/>
                  </a:lnTo>
                  <a:lnTo>
                    <a:pt x="127834" y="522134"/>
                  </a:lnTo>
                  <a:lnTo>
                    <a:pt x="131691" y="525163"/>
                  </a:lnTo>
                  <a:lnTo>
                    <a:pt x="137568" y="525563"/>
                  </a:lnTo>
                  <a:lnTo>
                    <a:pt x="141930" y="527535"/>
                  </a:lnTo>
                  <a:lnTo>
                    <a:pt x="145436" y="524287"/>
                  </a:lnTo>
                  <a:lnTo>
                    <a:pt x="149522" y="527040"/>
                  </a:lnTo>
                  <a:lnTo>
                    <a:pt x="152065" y="531164"/>
                  </a:lnTo>
                  <a:lnTo>
                    <a:pt x="155180" y="536365"/>
                  </a:lnTo>
                  <a:close/>
                  <a:moveTo>
                    <a:pt x="274252" y="239747"/>
                  </a:moveTo>
                  <a:lnTo>
                    <a:pt x="276862" y="234460"/>
                  </a:lnTo>
                  <a:lnTo>
                    <a:pt x="279462" y="229555"/>
                  </a:lnTo>
                  <a:lnTo>
                    <a:pt x="281882" y="224992"/>
                  </a:lnTo>
                  <a:lnTo>
                    <a:pt x="277395" y="227621"/>
                  </a:lnTo>
                  <a:lnTo>
                    <a:pt x="273900" y="233317"/>
                  </a:lnTo>
                  <a:lnTo>
                    <a:pt x="272804" y="238204"/>
                  </a:lnTo>
                  <a:close/>
                  <a:moveTo>
                    <a:pt x="264784" y="268569"/>
                  </a:moveTo>
                  <a:lnTo>
                    <a:pt x="269728" y="266760"/>
                  </a:lnTo>
                  <a:lnTo>
                    <a:pt x="274566" y="263892"/>
                  </a:lnTo>
                  <a:lnTo>
                    <a:pt x="278652" y="260197"/>
                  </a:lnTo>
                  <a:lnTo>
                    <a:pt x="282224" y="257006"/>
                  </a:lnTo>
                  <a:lnTo>
                    <a:pt x="286044" y="253901"/>
                  </a:lnTo>
                  <a:lnTo>
                    <a:pt x="283501" y="249815"/>
                  </a:lnTo>
                  <a:lnTo>
                    <a:pt x="277395" y="250310"/>
                  </a:lnTo>
                  <a:lnTo>
                    <a:pt x="274033" y="246757"/>
                  </a:lnTo>
                  <a:lnTo>
                    <a:pt x="271452" y="242242"/>
                  </a:lnTo>
                  <a:lnTo>
                    <a:pt x="269985" y="236375"/>
                  </a:lnTo>
                  <a:lnTo>
                    <a:pt x="273500" y="226002"/>
                  </a:lnTo>
                  <a:lnTo>
                    <a:pt x="275423" y="220230"/>
                  </a:lnTo>
                  <a:lnTo>
                    <a:pt x="276329" y="213762"/>
                  </a:lnTo>
                  <a:lnTo>
                    <a:pt x="275509" y="209000"/>
                  </a:lnTo>
                  <a:lnTo>
                    <a:pt x="274557" y="203923"/>
                  </a:lnTo>
                  <a:lnTo>
                    <a:pt x="269480" y="203799"/>
                  </a:lnTo>
                  <a:lnTo>
                    <a:pt x="265965" y="207428"/>
                  </a:lnTo>
                  <a:lnTo>
                    <a:pt x="264403" y="212096"/>
                  </a:lnTo>
                  <a:lnTo>
                    <a:pt x="265232" y="217706"/>
                  </a:lnTo>
                  <a:lnTo>
                    <a:pt x="260650" y="215820"/>
                  </a:lnTo>
                  <a:lnTo>
                    <a:pt x="257126" y="211391"/>
                  </a:lnTo>
                  <a:lnTo>
                    <a:pt x="257469" y="206409"/>
                  </a:lnTo>
                  <a:lnTo>
                    <a:pt x="254154" y="209962"/>
                  </a:lnTo>
                  <a:lnTo>
                    <a:pt x="250754" y="218620"/>
                  </a:lnTo>
                  <a:lnTo>
                    <a:pt x="248201" y="214163"/>
                  </a:lnTo>
                  <a:lnTo>
                    <a:pt x="242410" y="215839"/>
                  </a:lnTo>
                  <a:lnTo>
                    <a:pt x="243563" y="221487"/>
                  </a:lnTo>
                  <a:lnTo>
                    <a:pt x="246353" y="226774"/>
                  </a:lnTo>
                  <a:lnTo>
                    <a:pt x="251192" y="226507"/>
                  </a:lnTo>
                  <a:lnTo>
                    <a:pt x="255869" y="228050"/>
                  </a:lnTo>
                  <a:lnTo>
                    <a:pt x="253383" y="232203"/>
                  </a:lnTo>
                  <a:lnTo>
                    <a:pt x="251287" y="238232"/>
                  </a:lnTo>
                  <a:lnTo>
                    <a:pt x="252068" y="243109"/>
                  </a:lnTo>
                  <a:lnTo>
                    <a:pt x="255669" y="247262"/>
                  </a:lnTo>
                  <a:lnTo>
                    <a:pt x="262183" y="249872"/>
                  </a:lnTo>
                  <a:lnTo>
                    <a:pt x="263298" y="255406"/>
                  </a:lnTo>
                  <a:lnTo>
                    <a:pt x="268242" y="252596"/>
                  </a:lnTo>
                  <a:lnTo>
                    <a:pt x="275690" y="257197"/>
                  </a:lnTo>
                  <a:lnTo>
                    <a:pt x="270766" y="258358"/>
                  </a:lnTo>
                  <a:lnTo>
                    <a:pt x="266070" y="261321"/>
                  </a:lnTo>
                  <a:lnTo>
                    <a:pt x="263260" y="265693"/>
                  </a:lnTo>
                  <a:close/>
                  <a:moveTo>
                    <a:pt x="201176" y="302717"/>
                  </a:moveTo>
                  <a:lnTo>
                    <a:pt x="205491" y="299764"/>
                  </a:lnTo>
                  <a:lnTo>
                    <a:pt x="210749" y="298706"/>
                  </a:lnTo>
                  <a:lnTo>
                    <a:pt x="207415" y="295268"/>
                  </a:lnTo>
                  <a:lnTo>
                    <a:pt x="202728" y="296849"/>
                  </a:lnTo>
                  <a:lnTo>
                    <a:pt x="198614" y="299792"/>
                  </a:lnTo>
                  <a:close/>
                  <a:moveTo>
                    <a:pt x="214597" y="296630"/>
                  </a:moveTo>
                  <a:lnTo>
                    <a:pt x="219759" y="297316"/>
                  </a:lnTo>
                  <a:lnTo>
                    <a:pt x="225274" y="295382"/>
                  </a:lnTo>
                  <a:lnTo>
                    <a:pt x="229760" y="293306"/>
                  </a:lnTo>
                  <a:lnTo>
                    <a:pt x="226494" y="289382"/>
                  </a:lnTo>
                  <a:lnTo>
                    <a:pt x="220550" y="292239"/>
                  </a:lnTo>
                  <a:lnTo>
                    <a:pt x="216244" y="295344"/>
                  </a:lnTo>
                  <a:close/>
                  <a:moveTo>
                    <a:pt x="246487" y="269026"/>
                  </a:moveTo>
                  <a:lnTo>
                    <a:pt x="251906" y="265874"/>
                  </a:lnTo>
                  <a:lnTo>
                    <a:pt x="252097" y="260578"/>
                  </a:lnTo>
                  <a:lnTo>
                    <a:pt x="247648" y="258102"/>
                  </a:lnTo>
                  <a:lnTo>
                    <a:pt x="243629" y="260930"/>
                  </a:lnTo>
                  <a:lnTo>
                    <a:pt x="244629" y="265836"/>
                  </a:lnTo>
                  <a:close/>
                  <a:moveTo>
                    <a:pt x="252554" y="279542"/>
                  </a:moveTo>
                  <a:lnTo>
                    <a:pt x="256154" y="274360"/>
                  </a:lnTo>
                  <a:lnTo>
                    <a:pt x="250353" y="274360"/>
                  </a:lnTo>
                  <a:lnTo>
                    <a:pt x="252030" y="279199"/>
                  </a:lnTo>
                  <a:close/>
                  <a:moveTo>
                    <a:pt x="597978" y="29606"/>
                  </a:moveTo>
                  <a:lnTo>
                    <a:pt x="602007" y="25815"/>
                  </a:lnTo>
                  <a:lnTo>
                    <a:pt x="603198" y="21015"/>
                  </a:lnTo>
                  <a:lnTo>
                    <a:pt x="606150" y="16014"/>
                  </a:lnTo>
                  <a:lnTo>
                    <a:pt x="607951" y="9927"/>
                  </a:lnTo>
                  <a:lnTo>
                    <a:pt x="603103" y="6603"/>
                  </a:lnTo>
                  <a:lnTo>
                    <a:pt x="600112" y="11671"/>
                  </a:lnTo>
                  <a:lnTo>
                    <a:pt x="596731" y="15319"/>
                  </a:lnTo>
                  <a:lnTo>
                    <a:pt x="594673" y="23548"/>
                  </a:lnTo>
                  <a:lnTo>
                    <a:pt x="595454" y="28444"/>
                  </a:lnTo>
                  <a:close/>
                  <a:moveTo>
                    <a:pt x="613542" y="25387"/>
                  </a:moveTo>
                  <a:lnTo>
                    <a:pt x="611589" y="20557"/>
                  </a:lnTo>
                  <a:lnTo>
                    <a:pt x="613294" y="25282"/>
                  </a:lnTo>
                  <a:close/>
                  <a:moveTo>
                    <a:pt x="578100" y="35426"/>
                  </a:moveTo>
                  <a:lnTo>
                    <a:pt x="582624" y="33092"/>
                  </a:lnTo>
                  <a:lnTo>
                    <a:pt x="585586" y="27368"/>
                  </a:lnTo>
                  <a:lnTo>
                    <a:pt x="588310" y="21558"/>
                  </a:lnTo>
                  <a:lnTo>
                    <a:pt x="590634" y="16805"/>
                  </a:lnTo>
                  <a:lnTo>
                    <a:pt x="586357" y="14300"/>
                  </a:lnTo>
                  <a:lnTo>
                    <a:pt x="582709" y="18529"/>
                  </a:lnTo>
                  <a:lnTo>
                    <a:pt x="577718" y="20272"/>
                  </a:lnTo>
                  <a:lnTo>
                    <a:pt x="573642" y="23196"/>
                  </a:lnTo>
                  <a:lnTo>
                    <a:pt x="578728" y="24453"/>
                  </a:lnTo>
                  <a:lnTo>
                    <a:pt x="579566" y="29920"/>
                  </a:lnTo>
                  <a:lnTo>
                    <a:pt x="578100" y="35426"/>
                  </a:lnTo>
                  <a:close/>
                  <a:moveTo>
                    <a:pt x="571698" y="84508"/>
                  </a:moveTo>
                  <a:lnTo>
                    <a:pt x="573661" y="79127"/>
                  </a:lnTo>
                  <a:lnTo>
                    <a:pt x="575937" y="73174"/>
                  </a:lnTo>
                  <a:lnTo>
                    <a:pt x="579643" y="69887"/>
                  </a:lnTo>
                  <a:lnTo>
                    <a:pt x="581090" y="64601"/>
                  </a:lnTo>
                  <a:lnTo>
                    <a:pt x="584481" y="60400"/>
                  </a:lnTo>
                  <a:lnTo>
                    <a:pt x="587406" y="64753"/>
                  </a:lnTo>
                  <a:lnTo>
                    <a:pt x="591692" y="62524"/>
                  </a:lnTo>
                  <a:lnTo>
                    <a:pt x="590596" y="57876"/>
                  </a:lnTo>
                  <a:lnTo>
                    <a:pt x="586491" y="54266"/>
                  </a:lnTo>
                  <a:lnTo>
                    <a:pt x="588758" y="50066"/>
                  </a:lnTo>
                  <a:lnTo>
                    <a:pt x="591111" y="45884"/>
                  </a:lnTo>
                  <a:lnTo>
                    <a:pt x="593473" y="41703"/>
                  </a:lnTo>
                  <a:lnTo>
                    <a:pt x="595540" y="37112"/>
                  </a:lnTo>
                  <a:lnTo>
                    <a:pt x="599036" y="33759"/>
                  </a:lnTo>
                  <a:lnTo>
                    <a:pt x="593882" y="33511"/>
                  </a:lnTo>
                  <a:lnTo>
                    <a:pt x="593892" y="27730"/>
                  </a:lnTo>
                  <a:lnTo>
                    <a:pt x="588205" y="27977"/>
                  </a:lnTo>
                  <a:lnTo>
                    <a:pt x="584786" y="31511"/>
                  </a:lnTo>
                  <a:lnTo>
                    <a:pt x="583186" y="37236"/>
                  </a:lnTo>
                  <a:lnTo>
                    <a:pt x="578642" y="39198"/>
                  </a:lnTo>
                  <a:lnTo>
                    <a:pt x="573146" y="38779"/>
                  </a:lnTo>
                  <a:lnTo>
                    <a:pt x="567917" y="38493"/>
                  </a:lnTo>
                  <a:lnTo>
                    <a:pt x="564250" y="42846"/>
                  </a:lnTo>
                  <a:lnTo>
                    <a:pt x="566736" y="48075"/>
                  </a:lnTo>
                  <a:lnTo>
                    <a:pt x="569698" y="52018"/>
                  </a:lnTo>
                  <a:lnTo>
                    <a:pt x="574689" y="51780"/>
                  </a:lnTo>
                  <a:lnTo>
                    <a:pt x="580186" y="50085"/>
                  </a:lnTo>
                  <a:lnTo>
                    <a:pt x="578052" y="57638"/>
                  </a:lnTo>
                  <a:lnTo>
                    <a:pt x="574813" y="61725"/>
                  </a:lnTo>
                  <a:lnTo>
                    <a:pt x="570708" y="72783"/>
                  </a:lnTo>
                  <a:lnTo>
                    <a:pt x="568365" y="77469"/>
                  </a:lnTo>
                  <a:lnTo>
                    <a:pt x="570994" y="82737"/>
                  </a:lnTo>
                  <a:close/>
                  <a:moveTo>
                    <a:pt x="455484" y="158441"/>
                  </a:moveTo>
                  <a:lnTo>
                    <a:pt x="455903" y="153603"/>
                  </a:lnTo>
                  <a:lnTo>
                    <a:pt x="454732" y="147459"/>
                  </a:lnTo>
                  <a:lnTo>
                    <a:pt x="452665" y="142906"/>
                  </a:lnTo>
                  <a:lnTo>
                    <a:pt x="448112" y="140477"/>
                  </a:lnTo>
                  <a:lnTo>
                    <a:pt x="445587" y="144582"/>
                  </a:lnTo>
                  <a:lnTo>
                    <a:pt x="447588" y="149497"/>
                  </a:lnTo>
                  <a:lnTo>
                    <a:pt x="447569" y="155089"/>
                  </a:lnTo>
                  <a:lnTo>
                    <a:pt x="452503" y="157041"/>
                  </a:lnTo>
                  <a:close/>
                  <a:moveTo>
                    <a:pt x="461304" y="162842"/>
                  </a:moveTo>
                  <a:lnTo>
                    <a:pt x="465666" y="160670"/>
                  </a:lnTo>
                  <a:lnTo>
                    <a:pt x="467105" y="156127"/>
                  </a:lnTo>
                  <a:lnTo>
                    <a:pt x="462266" y="154612"/>
                  </a:lnTo>
                  <a:lnTo>
                    <a:pt x="461047" y="160937"/>
                  </a:lnTo>
                  <a:close/>
                  <a:moveTo>
                    <a:pt x="477887" y="138096"/>
                  </a:moveTo>
                  <a:lnTo>
                    <a:pt x="479973" y="133572"/>
                  </a:lnTo>
                  <a:lnTo>
                    <a:pt x="474591" y="132743"/>
                  </a:lnTo>
                  <a:lnTo>
                    <a:pt x="476954" y="137039"/>
                  </a:lnTo>
                  <a:close/>
                  <a:moveTo>
                    <a:pt x="216607" y="354599"/>
                  </a:moveTo>
                  <a:lnTo>
                    <a:pt x="220883" y="352008"/>
                  </a:lnTo>
                  <a:lnTo>
                    <a:pt x="225684" y="347370"/>
                  </a:lnTo>
                  <a:lnTo>
                    <a:pt x="220883" y="347446"/>
                  </a:lnTo>
                  <a:lnTo>
                    <a:pt x="218226" y="352142"/>
                  </a:lnTo>
                  <a:close/>
                  <a:moveTo>
                    <a:pt x="472934" y="153155"/>
                  </a:moveTo>
                  <a:lnTo>
                    <a:pt x="475477" y="148440"/>
                  </a:lnTo>
                  <a:lnTo>
                    <a:pt x="478039" y="144116"/>
                  </a:lnTo>
                  <a:lnTo>
                    <a:pt x="473325" y="142534"/>
                  </a:lnTo>
                  <a:lnTo>
                    <a:pt x="469877" y="139134"/>
                  </a:lnTo>
                  <a:lnTo>
                    <a:pt x="464637" y="136057"/>
                  </a:lnTo>
                  <a:lnTo>
                    <a:pt x="469705" y="132609"/>
                  </a:lnTo>
                  <a:lnTo>
                    <a:pt x="469124" y="127771"/>
                  </a:lnTo>
                  <a:lnTo>
                    <a:pt x="465580" y="124237"/>
                  </a:lnTo>
                  <a:lnTo>
                    <a:pt x="458875" y="120132"/>
                  </a:lnTo>
                  <a:lnTo>
                    <a:pt x="454922" y="125085"/>
                  </a:lnTo>
                  <a:lnTo>
                    <a:pt x="452989" y="129657"/>
                  </a:lnTo>
                  <a:lnTo>
                    <a:pt x="451341" y="134315"/>
                  </a:lnTo>
                  <a:lnTo>
                    <a:pt x="453884" y="138467"/>
                  </a:lnTo>
                  <a:lnTo>
                    <a:pt x="457008" y="142563"/>
                  </a:lnTo>
                  <a:lnTo>
                    <a:pt x="463323" y="143497"/>
                  </a:lnTo>
                  <a:lnTo>
                    <a:pt x="467914" y="145201"/>
                  </a:lnTo>
                  <a:lnTo>
                    <a:pt x="470334" y="149507"/>
                  </a:lnTo>
                  <a:close/>
                  <a:moveTo>
                    <a:pt x="201338" y="393071"/>
                  </a:moveTo>
                  <a:lnTo>
                    <a:pt x="205539" y="389899"/>
                  </a:lnTo>
                  <a:lnTo>
                    <a:pt x="211301" y="390927"/>
                  </a:lnTo>
                  <a:lnTo>
                    <a:pt x="217073" y="386546"/>
                  </a:lnTo>
                  <a:lnTo>
                    <a:pt x="217426" y="381488"/>
                  </a:lnTo>
                  <a:lnTo>
                    <a:pt x="217788" y="375916"/>
                  </a:lnTo>
                  <a:lnTo>
                    <a:pt x="221217" y="364419"/>
                  </a:lnTo>
                  <a:lnTo>
                    <a:pt x="216444" y="363981"/>
                  </a:lnTo>
                  <a:lnTo>
                    <a:pt x="209910" y="365962"/>
                  </a:lnTo>
                  <a:lnTo>
                    <a:pt x="205024" y="365924"/>
                  </a:lnTo>
                  <a:lnTo>
                    <a:pt x="199252" y="368725"/>
                  </a:lnTo>
                  <a:lnTo>
                    <a:pt x="196290" y="374421"/>
                  </a:lnTo>
                  <a:lnTo>
                    <a:pt x="192937" y="378659"/>
                  </a:lnTo>
                  <a:lnTo>
                    <a:pt x="197937" y="379640"/>
                  </a:lnTo>
                  <a:lnTo>
                    <a:pt x="201519" y="376459"/>
                  </a:lnTo>
                  <a:lnTo>
                    <a:pt x="206253" y="375373"/>
                  </a:lnTo>
                  <a:lnTo>
                    <a:pt x="202528" y="378688"/>
                  </a:lnTo>
                  <a:lnTo>
                    <a:pt x="204148" y="383774"/>
                  </a:lnTo>
                  <a:lnTo>
                    <a:pt x="200728" y="387584"/>
                  </a:lnTo>
                  <a:lnTo>
                    <a:pt x="200748" y="392690"/>
                  </a:lnTo>
                  <a:close/>
                  <a:moveTo>
                    <a:pt x="223627" y="380907"/>
                  </a:moveTo>
                  <a:lnTo>
                    <a:pt x="226303" y="376011"/>
                  </a:lnTo>
                  <a:lnTo>
                    <a:pt x="230123" y="372287"/>
                  </a:lnTo>
                  <a:lnTo>
                    <a:pt x="233875" y="368410"/>
                  </a:lnTo>
                  <a:lnTo>
                    <a:pt x="237466" y="365219"/>
                  </a:lnTo>
                  <a:lnTo>
                    <a:pt x="241305" y="362124"/>
                  </a:lnTo>
                  <a:lnTo>
                    <a:pt x="246077" y="357628"/>
                  </a:lnTo>
                  <a:lnTo>
                    <a:pt x="242381" y="354571"/>
                  </a:lnTo>
                  <a:lnTo>
                    <a:pt x="237962" y="356580"/>
                  </a:lnTo>
                  <a:lnTo>
                    <a:pt x="233532" y="358609"/>
                  </a:lnTo>
                  <a:lnTo>
                    <a:pt x="228761" y="361524"/>
                  </a:lnTo>
                  <a:lnTo>
                    <a:pt x="225484" y="365191"/>
                  </a:lnTo>
                  <a:lnTo>
                    <a:pt x="220712" y="370896"/>
                  </a:lnTo>
                  <a:lnTo>
                    <a:pt x="219959" y="376754"/>
                  </a:lnTo>
                  <a:lnTo>
                    <a:pt x="223627" y="380907"/>
                  </a:lnTo>
                  <a:close/>
                  <a:moveTo>
                    <a:pt x="193461" y="425351"/>
                  </a:moveTo>
                  <a:lnTo>
                    <a:pt x="196957" y="420607"/>
                  </a:lnTo>
                  <a:lnTo>
                    <a:pt x="192451" y="417245"/>
                  </a:lnTo>
                  <a:lnTo>
                    <a:pt x="193480" y="423598"/>
                  </a:lnTo>
                  <a:close/>
                  <a:moveTo>
                    <a:pt x="249430" y="426865"/>
                  </a:moveTo>
                  <a:lnTo>
                    <a:pt x="254344" y="426980"/>
                  </a:lnTo>
                  <a:lnTo>
                    <a:pt x="257069" y="422608"/>
                  </a:lnTo>
                  <a:lnTo>
                    <a:pt x="258441" y="417664"/>
                  </a:lnTo>
                  <a:lnTo>
                    <a:pt x="256173" y="413187"/>
                  </a:lnTo>
                  <a:lnTo>
                    <a:pt x="257898" y="407453"/>
                  </a:lnTo>
                  <a:lnTo>
                    <a:pt x="255926" y="402862"/>
                  </a:lnTo>
                  <a:lnTo>
                    <a:pt x="250401" y="401243"/>
                  </a:lnTo>
                  <a:lnTo>
                    <a:pt x="246772" y="404396"/>
                  </a:lnTo>
                  <a:lnTo>
                    <a:pt x="246210" y="409177"/>
                  </a:lnTo>
                  <a:lnTo>
                    <a:pt x="243658" y="416597"/>
                  </a:lnTo>
                  <a:lnTo>
                    <a:pt x="244096" y="421408"/>
                  </a:lnTo>
                  <a:lnTo>
                    <a:pt x="247515" y="425465"/>
                  </a:lnTo>
                  <a:close/>
                  <a:moveTo>
                    <a:pt x="134053" y="826401"/>
                  </a:moveTo>
                  <a:lnTo>
                    <a:pt x="134406" y="821000"/>
                  </a:lnTo>
                  <a:lnTo>
                    <a:pt x="132158" y="825315"/>
                  </a:lnTo>
                  <a:close/>
                  <a:moveTo>
                    <a:pt x="5132" y="901496"/>
                  </a:moveTo>
                  <a:lnTo>
                    <a:pt x="-11" y="898353"/>
                  </a:lnTo>
                  <a:lnTo>
                    <a:pt x="4561" y="901086"/>
                  </a:lnTo>
                  <a:close/>
                  <a:moveTo>
                    <a:pt x="65064" y="923137"/>
                  </a:moveTo>
                  <a:lnTo>
                    <a:pt x="69827" y="921708"/>
                  </a:lnTo>
                  <a:lnTo>
                    <a:pt x="73970" y="918070"/>
                  </a:lnTo>
                  <a:lnTo>
                    <a:pt x="75113" y="913326"/>
                  </a:lnTo>
                  <a:lnTo>
                    <a:pt x="77684" y="908687"/>
                  </a:lnTo>
                  <a:lnTo>
                    <a:pt x="80323" y="903934"/>
                  </a:lnTo>
                  <a:lnTo>
                    <a:pt x="80113" y="909021"/>
                  </a:lnTo>
                  <a:lnTo>
                    <a:pt x="85028" y="905668"/>
                  </a:lnTo>
                  <a:lnTo>
                    <a:pt x="90591" y="905449"/>
                  </a:lnTo>
                  <a:lnTo>
                    <a:pt x="96563" y="905925"/>
                  </a:lnTo>
                  <a:lnTo>
                    <a:pt x="99497" y="901925"/>
                  </a:lnTo>
                  <a:lnTo>
                    <a:pt x="104583" y="899448"/>
                  </a:lnTo>
                  <a:lnTo>
                    <a:pt x="108031" y="902772"/>
                  </a:lnTo>
                  <a:lnTo>
                    <a:pt x="116527" y="903773"/>
                  </a:lnTo>
                  <a:lnTo>
                    <a:pt x="123842" y="903468"/>
                  </a:lnTo>
                  <a:lnTo>
                    <a:pt x="128510" y="905830"/>
                  </a:lnTo>
                  <a:lnTo>
                    <a:pt x="131272" y="909735"/>
                  </a:lnTo>
                  <a:lnTo>
                    <a:pt x="135996" y="908126"/>
                  </a:lnTo>
                  <a:lnTo>
                    <a:pt x="137006" y="913050"/>
                  </a:lnTo>
                  <a:lnTo>
                    <a:pt x="139683" y="917212"/>
                  </a:lnTo>
                  <a:lnTo>
                    <a:pt x="144741" y="916755"/>
                  </a:lnTo>
                  <a:lnTo>
                    <a:pt x="149246" y="920537"/>
                  </a:lnTo>
                  <a:lnTo>
                    <a:pt x="149132" y="925766"/>
                  </a:lnTo>
                  <a:lnTo>
                    <a:pt x="153199" y="928500"/>
                  </a:lnTo>
                  <a:lnTo>
                    <a:pt x="158590" y="930385"/>
                  </a:lnTo>
                  <a:lnTo>
                    <a:pt x="161590" y="926280"/>
                  </a:lnTo>
                  <a:lnTo>
                    <a:pt x="165467" y="922546"/>
                  </a:lnTo>
                  <a:lnTo>
                    <a:pt x="171420" y="921289"/>
                  </a:lnTo>
                  <a:lnTo>
                    <a:pt x="176049" y="918412"/>
                  </a:lnTo>
                  <a:lnTo>
                    <a:pt x="171754" y="916355"/>
                  </a:lnTo>
                  <a:lnTo>
                    <a:pt x="175811" y="912555"/>
                  </a:lnTo>
                  <a:lnTo>
                    <a:pt x="178030" y="907259"/>
                  </a:lnTo>
                  <a:lnTo>
                    <a:pt x="182107" y="901925"/>
                  </a:lnTo>
                  <a:lnTo>
                    <a:pt x="187174" y="899515"/>
                  </a:lnTo>
                  <a:lnTo>
                    <a:pt x="192699" y="898820"/>
                  </a:lnTo>
                  <a:lnTo>
                    <a:pt x="197737" y="898296"/>
                  </a:lnTo>
                  <a:lnTo>
                    <a:pt x="202738" y="898010"/>
                  </a:lnTo>
                  <a:lnTo>
                    <a:pt x="213178" y="899477"/>
                  </a:lnTo>
                  <a:lnTo>
                    <a:pt x="219731" y="900220"/>
                  </a:lnTo>
                  <a:lnTo>
                    <a:pt x="223770" y="904439"/>
                  </a:lnTo>
                  <a:lnTo>
                    <a:pt x="227646" y="909183"/>
                  </a:lnTo>
                  <a:lnTo>
                    <a:pt x="231742" y="913278"/>
                  </a:lnTo>
                  <a:lnTo>
                    <a:pt x="234875" y="917489"/>
                  </a:lnTo>
                  <a:lnTo>
                    <a:pt x="236437" y="922470"/>
                  </a:lnTo>
                  <a:lnTo>
                    <a:pt x="239867" y="917822"/>
                  </a:lnTo>
                  <a:lnTo>
                    <a:pt x="246248" y="918908"/>
                  </a:lnTo>
                  <a:lnTo>
                    <a:pt x="251945" y="922318"/>
                  </a:lnTo>
                  <a:lnTo>
                    <a:pt x="256669" y="923308"/>
                  </a:lnTo>
                  <a:lnTo>
                    <a:pt x="261346" y="926956"/>
                  </a:lnTo>
                  <a:lnTo>
                    <a:pt x="266327" y="928385"/>
                  </a:lnTo>
                  <a:lnTo>
                    <a:pt x="269423" y="922042"/>
                  </a:lnTo>
                  <a:lnTo>
                    <a:pt x="273433" y="918975"/>
                  </a:lnTo>
                  <a:lnTo>
                    <a:pt x="280653" y="920156"/>
                  </a:lnTo>
                  <a:lnTo>
                    <a:pt x="288882" y="920594"/>
                  </a:lnTo>
                  <a:lnTo>
                    <a:pt x="294073" y="922318"/>
                  </a:lnTo>
                  <a:lnTo>
                    <a:pt x="299503" y="922261"/>
                  </a:lnTo>
                  <a:lnTo>
                    <a:pt x="305304" y="921041"/>
                  </a:lnTo>
                  <a:lnTo>
                    <a:pt x="306818" y="916212"/>
                  </a:lnTo>
                  <a:lnTo>
                    <a:pt x="311152" y="919632"/>
                  </a:lnTo>
                  <a:lnTo>
                    <a:pt x="315238" y="923870"/>
                  </a:lnTo>
                  <a:lnTo>
                    <a:pt x="329154" y="929538"/>
                  </a:lnTo>
                  <a:lnTo>
                    <a:pt x="333316" y="933157"/>
                  </a:lnTo>
                  <a:lnTo>
                    <a:pt x="335345" y="937567"/>
                  </a:lnTo>
                  <a:lnTo>
                    <a:pt x="339079" y="934157"/>
                  </a:lnTo>
                  <a:lnTo>
                    <a:pt x="344423" y="934329"/>
                  </a:lnTo>
                  <a:lnTo>
                    <a:pt x="349614" y="934310"/>
                  </a:lnTo>
                  <a:lnTo>
                    <a:pt x="355243" y="936005"/>
                  </a:lnTo>
                  <a:lnTo>
                    <a:pt x="360034" y="936205"/>
                  </a:lnTo>
                  <a:lnTo>
                    <a:pt x="365216" y="936110"/>
                  </a:lnTo>
                  <a:lnTo>
                    <a:pt x="370321" y="937815"/>
                  </a:lnTo>
                  <a:lnTo>
                    <a:pt x="375998" y="941339"/>
                  </a:lnTo>
                  <a:lnTo>
                    <a:pt x="380646" y="943835"/>
                  </a:lnTo>
                  <a:lnTo>
                    <a:pt x="384875" y="946340"/>
                  </a:lnTo>
                  <a:lnTo>
                    <a:pt x="389780" y="949416"/>
                  </a:lnTo>
                  <a:lnTo>
                    <a:pt x="394457" y="951817"/>
                  </a:lnTo>
                  <a:lnTo>
                    <a:pt x="401963" y="949083"/>
                  </a:lnTo>
                  <a:lnTo>
                    <a:pt x="406754" y="946445"/>
                  </a:lnTo>
                  <a:lnTo>
                    <a:pt x="411984" y="946902"/>
                  </a:lnTo>
                  <a:lnTo>
                    <a:pt x="417270" y="946816"/>
                  </a:lnTo>
                  <a:lnTo>
                    <a:pt x="422775" y="946616"/>
                  </a:lnTo>
                  <a:lnTo>
                    <a:pt x="427233" y="943273"/>
                  </a:lnTo>
                  <a:lnTo>
                    <a:pt x="433615" y="946130"/>
                  </a:lnTo>
                  <a:lnTo>
                    <a:pt x="438177" y="948940"/>
                  </a:lnTo>
                  <a:lnTo>
                    <a:pt x="441473" y="945111"/>
                  </a:lnTo>
                  <a:lnTo>
                    <a:pt x="443178" y="940558"/>
                  </a:lnTo>
                  <a:lnTo>
                    <a:pt x="448264" y="936653"/>
                  </a:lnTo>
                  <a:lnTo>
                    <a:pt x="453817" y="935824"/>
                  </a:lnTo>
                  <a:lnTo>
                    <a:pt x="458637" y="936243"/>
                  </a:lnTo>
                  <a:lnTo>
                    <a:pt x="464847" y="934367"/>
                  </a:lnTo>
                  <a:lnTo>
                    <a:pt x="469638" y="931414"/>
                  </a:lnTo>
                  <a:lnTo>
                    <a:pt x="472819" y="922223"/>
                  </a:lnTo>
                  <a:lnTo>
                    <a:pt x="473067" y="916565"/>
                  </a:lnTo>
                  <a:lnTo>
                    <a:pt x="477734" y="915079"/>
                  </a:lnTo>
                  <a:lnTo>
                    <a:pt x="476677" y="910402"/>
                  </a:lnTo>
                  <a:lnTo>
                    <a:pt x="471763" y="909097"/>
                  </a:lnTo>
                  <a:lnTo>
                    <a:pt x="466723" y="908392"/>
                  </a:lnTo>
                  <a:lnTo>
                    <a:pt x="461542" y="906963"/>
                  </a:lnTo>
                  <a:lnTo>
                    <a:pt x="456579" y="906668"/>
                  </a:lnTo>
                  <a:lnTo>
                    <a:pt x="451045" y="907640"/>
                  </a:lnTo>
                  <a:lnTo>
                    <a:pt x="450017" y="901772"/>
                  </a:lnTo>
                  <a:lnTo>
                    <a:pt x="444940" y="898762"/>
                  </a:lnTo>
                  <a:lnTo>
                    <a:pt x="439234" y="897810"/>
                  </a:lnTo>
                  <a:lnTo>
                    <a:pt x="435377" y="894629"/>
                  </a:lnTo>
                  <a:lnTo>
                    <a:pt x="440235" y="893676"/>
                  </a:lnTo>
                  <a:lnTo>
                    <a:pt x="436101" y="890523"/>
                  </a:lnTo>
                  <a:lnTo>
                    <a:pt x="431357" y="888304"/>
                  </a:lnTo>
                  <a:lnTo>
                    <a:pt x="426804" y="885742"/>
                  </a:lnTo>
                  <a:lnTo>
                    <a:pt x="431891" y="886399"/>
                  </a:lnTo>
                  <a:lnTo>
                    <a:pt x="437091" y="886675"/>
                  </a:lnTo>
                  <a:lnTo>
                    <a:pt x="442311" y="886904"/>
                  </a:lnTo>
                  <a:lnTo>
                    <a:pt x="447464" y="886875"/>
                  </a:lnTo>
                  <a:lnTo>
                    <a:pt x="452055" y="885046"/>
                  </a:lnTo>
                  <a:lnTo>
                    <a:pt x="457713" y="883618"/>
                  </a:lnTo>
                  <a:lnTo>
                    <a:pt x="460847" y="870930"/>
                  </a:lnTo>
                  <a:lnTo>
                    <a:pt x="455865" y="871559"/>
                  </a:lnTo>
                  <a:lnTo>
                    <a:pt x="448045" y="869492"/>
                  </a:lnTo>
                  <a:lnTo>
                    <a:pt x="455094" y="869492"/>
                  </a:lnTo>
                  <a:lnTo>
                    <a:pt x="459656" y="867235"/>
                  </a:lnTo>
                  <a:lnTo>
                    <a:pt x="464885" y="865596"/>
                  </a:lnTo>
                  <a:lnTo>
                    <a:pt x="468019" y="870149"/>
                  </a:lnTo>
                  <a:lnTo>
                    <a:pt x="473105" y="869730"/>
                  </a:lnTo>
                  <a:lnTo>
                    <a:pt x="478087" y="866863"/>
                  </a:lnTo>
                  <a:lnTo>
                    <a:pt x="482031" y="863358"/>
                  </a:lnTo>
                  <a:lnTo>
                    <a:pt x="483002" y="858453"/>
                  </a:lnTo>
                  <a:lnTo>
                    <a:pt x="487421" y="856014"/>
                  </a:lnTo>
                  <a:lnTo>
                    <a:pt x="492098" y="853766"/>
                  </a:lnTo>
                  <a:lnTo>
                    <a:pt x="496556" y="849680"/>
                  </a:lnTo>
                  <a:lnTo>
                    <a:pt x="501461" y="848004"/>
                  </a:lnTo>
                  <a:lnTo>
                    <a:pt x="505519" y="845489"/>
                  </a:lnTo>
                  <a:lnTo>
                    <a:pt x="508053" y="839565"/>
                  </a:lnTo>
                  <a:lnTo>
                    <a:pt x="511082" y="829516"/>
                  </a:lnTo>
                  <a:lnTo>
                    <a:pt x="514997" y="826572"/>
                  </a:lnTo>
                  <a:lnTo>
                    <a:pt x="518082" y="822429"/>
                  </a:lnTo>
                  <a:lnTo>
                    <a:pt x="521064" y="815733"/>
                  </a:lnTo>
                  <a:lnTo>
                    <a:pt x="523273" y="810599"/>
                  </a:lnTo>
                  <a:lnTo>
                    <a:pt x="524692" y="804770"/>
                  </a:lnTo>
                  <a:lnTo>
                    <a:pt x="526607" y="798274"/>
                  </a:lnTo>
                  <a:lnTo>
                    <a:pt x="526664" y="792606"/>
                  </a:lnTo>
                  <a:lnTo>
                    <a:pt x="525350" y="787968"/>
                  </a:lnTo>
                  <a:lnTo>
                    <a:pt x="522921" y="782738"/>
                  </a:lnTo>
                  <a:lnTo>
                    <a:pt x="520301" y="778290"/>
                  </a:lnTo>
                  <a:lnTo>
                    <a:pt x="517568" y="774242"/>
                  </a:lnTo>
                  <a:lnTo>
                    <a:pt x="514873" y="770089"/>
                  </a:lnTo>
                  <a:lnTo>
                    <a:pt x="512215" y="765822"/>
                  </a:lnTo>
                  <a:lnTo>
                    <a:pt x="508062" y="762402"/>
                  </a:lnTo>
                  <a:lnTo>
                    <a:pt x="502357" y="759983"/>
                  </a:lnTo>
                  <a:lnTo>
                    <a:pt x="497803" y="758040"/>
                  </a:lnTo>
                  <a:lnTo>
                    <a:pt x="493251" y="756097"/>
                  </a:lnTo>
                  <a:lnTo>
                    <a:pt x="488650" y="754316"/>
                  </a:lnTo>
                  <a:lnTo>
                    <a:pt x="484021" y="752630"/>
                  </a:lnTo>
                  <a:lnTo>
                    <a:pt x="479459" y="750744"/>
                  </a:lnTo>
                  <a:lnTo>
                    <a:pt x="474477" y="750306"/>
                  </a:lnTo>
                  <a:lnTo>
                    <a:pt x="469514" y="749839"/>
                  </a:lnTo>
                  <a:lnTo>
                    <a:pt x="464666" y="752449"/>
                  </a:lnTo>
                  <a:lnTo>
                    <a:pt x="462342" y="757030"/>
                  </a:lnTo>
                  <a:lnTo>
                    <a:pt x="457780" y="759545"/>
                  </a:lnTo>
                  <a:lnTo>
                    <a:pt x="452903" y="758697"/>
                  </a:lnTo>
                  <a:lnTo>
                    <a:pt x="449235" y="754649"/>
                  </a:lnTo>
                  <a:lnTo>
                    <a:pt x="449235" y="749249"/>
                  </a:lnTo>
                  <a:lnTo>
                    <a:pt x="448322" y="743305"/>
                  </a:lnTo>
                  <a:lnTo>
                    <a:pt x="451703" y="739857"/>
                  </a:lnTo>
                  <a:lnTo>
                    <a:pt x="456218" y="736733"/>
                  </a:lnTo>
                  <a:lnTo>
                    <a:pt x="460942" y="735275"/>
                  </a:lnTo>
                  <a:lnTo>
                    <a:pt x="464437" y="730246"/>
                  </a:lnTo>
                  <a:lnTo>
                    <a:pt x="466276" y="725588"/>
                  </a:lnTo>
                  <a:lnTo>
                    <a:pt x="466143" y="719654"/>
                  </a:lnTo>
                  <a:lnTo>
                    <a:pt x="465609" y="714673"/>
                  </a:lnTo>
                  <a:lnTo>
                    <a:pt x="464923" y="708281"/>
                  </a:lnTo>
                  <a:lnTo>
                    <a:pt x="464371" y="701471"/>
                  </a:lnTo>
                  <a:lnTo>
                    <a:pt x="462838" y="696537"/>
                  </a:lnTo>
                  <a:lnTo>
                    <a:pt x="459609" y="691794"/>
                  </a:lnTo>
                  <a:lnTo>
                    <a:pt x="455103" y="685641"/>
                  </a:lnTo>
                  <a:lnTo>
                    <a:pt x="451531" y="680659"/>
                  </a:lnTo>
                  <a:lnTo>
                    <a:pt x="448988" y="676468"/>
                  </a:lnTo>
                  <a:lnTo>
                    <a:pt x="447540" y="669867"/>
                  </a:lnTo>
                  <a:lnTo>
                    <a:pt x="451017" y="673868"/>
                  </a:lnTo>
                  <a:lnTo>
                    <a:pt x="453456" y="678249"/>
                  </a:lnTo>
                  <a:lnTo>
                    <a:pt x="458351" y="679687"/>
                  </a:lnTo>
                  <a:lnTo>
                    <a:pt x="463504" y="682764"/>
                  </a:lnTo>
                  <a:lnTo>
                    <a:pt x="465762" y="677440"/>
                  </a:lnTo>
                  <a:lnTo>
                    <a:pt x="463952" y="672620"/>
                  </a:lnTo>
                  <a:lnTo>
                    <a:pt x="462142" y="667505"/>
                  </a:lnTo>
                  <a:lnTo>
                    <a:pt x="461037" y="662743"/>
                  </a:lnTo>
                  <a:lnTo>
                    <a:pt x="459580" y="657875"/>
                  </a:lnTo>
                  <a:lnTo>
                    <a:pt x="458475" y="653113"/>
                  </a:lnTo>
                  <a:lnTo>
                    <a:pt x="458694" y="648064"/>
                  </a:lnTo>
                  <a:lnTo>
                    <a:pt x="458313" y="641969"/>
                  </a:lnTo>
                  <a:lnTo>
                    <a:pt x="460618" y="637158"/>
                  </a:lnTo>
                  <a:lnTo>
                    <a:pt x="465819" y="635301"/>
                  </a:lnTo>
                  <a:lnTo>
                    <a:pt x="465266" y="629843"/>
                  </a:lnTo>
                  <a:lnTo>
                    <a:pt x="461447" y="625947"/>
                  </a:lnTo>
                  <a:lnTo>
                    <a:pt x="459446" y="620128"/>
                  </a:lnTo>
                  <a:lnTo>
                    <a:pt x="457046" y="615670"/>
                  </a:lnTo>
                  <a:lnTo>
                    <a:pt x="455760" y="610107"/>
                  </a:lnTo>
                  <a:lnTo>
                    <a:pt x="455303" y="604916"/>
                  </a:lnTo>
                  <a:lnTo>
                    <a:pt x="454408" y="599658"/>
                  </a:lnTo>
                  <a:lnTo>
                    <a:pt x="452798" y="593657"/>
                  </a:lnTo>
                  <a:lnTo>
                    <a:pt x="450064" y="589428"/>
                  </a:lnTo>
                  <a:lnTo>
                    <a:pt x="446483" y="585075"/>
                  </a:lnTo>
                  <a:lnTo>
                    <a:pt x="442740" y="581027"/>
                  </a:lnTo>
                  <a:lnTo>
                    <a:pt x="437005" y="577970"/>
                  </a:lnTo>
                  <a:lnTo>
                    <a:pt x="433824" y="573874"/>
                  </a:lnTo>
                  <a:lnTo>
                    <a:pt x="428909" y="569798"/>
                  </a:lnTo>
                  <a:lnTo>
                    <a:pt x="426747" y="564826"/>
                  </a:lnTo>
                  <a:lnTo>
                    <a:pt x="424928" y="558796"/>
                  </a:lnTo>
                  <a:lnTo>
                    <a:pt x="424099" y="553700"/>
                  </a:lnTo>
                  <a:lnTo>
                    <a:pt x="423537" y="547480"/>
                  </a:lnTo>
                  <a:lnTo>
                    <a:pt x="424538" y="540794"/>
                  </a:lnTo>
                  <a:lnTo>
                    <a:pt x="427519" y="534669"/>
                  </a:lnTo>
                  <a:lnTo>
                    <a:pt x="424385" y="529878"/>
                  </a:lnTo>
                  <a:lnTo>
                    <a:pt x="424318" y="524735"/>
                  </a:lnTo>
                  <a:lnTo>
                    <a:pt x="423109" y="520048"/>
                  </a:lnTo>
                  <a:lnTo>
                    <a:pt x="424328" y="513781"/>
                  </a:lnTo>
                  <a:lnTo>
                    <a:pt x="425900" y="508799"/>
                  </a:lnTo>
                  <a:lnTo>
                    <a:pt x="426414" y="500779"/>
                  </a:lnTo>
                  <a:lnTo>
                    <a:pt x="425576" y="494702"/>
                  </a:lnTo>
                  <a:lnTo>
                    <a:pt x="428081" y="490207"/>
                  </a:lnTo>
                  <a:lnTo>
                    <a:pt x="428623" y="484834"/>
                  </a:lnTo>
                  <a:lnTo>
                    <a:pt x="429138" y="479377"/>
                  </a:lnTo>
                  <a:lnTo>
                    <a:pt x="429500" y="474433"/>
                  </a:lnTo>
                  <a:lnTo>
                    <a:pt x="428823" y="469614"/>
                  </a:lnTo>
                  <a:lnTo>
                    <a:pt x="425175" y="466270"/>
                  </a:lnTo>
                  <a:lnTo>
                    <a:pt x="424242" y="460650"/>
                  </a:lnTo>
                  <a:lnTo>
                    <a:pt x="420489" y="457298"/>
                  </a:lnTo>
                  <a:lnTo>
                    <a:pt x="417908" y="452316"/>
                  </a:lnTo>
                  <a:lnTo>
                    <a:pt x="416917" y="446916"/>
                  </a:lnTo>
                  <a:lnTo>
                    <a:pt x="417108" y="441991"/>
                  </a:lnTo>
                  <a:lnTo>
                    <a:pt x="415641" y="437028"/>
                  </a:lnTo>
                  <a:lnTo>
                    <a:pt x="411259" y="433800"/>
                  </a:lnTo>
                  <a:lnTo>
                    <a:pt x="406249" y="430751"/>
                  </a:lnTo>
                  <a:lnTo>
                    <a:pt x="403049" y="426199"/>
                  </a:lnTo>
                  <a:lnTo>
                    <a:pt x="398477" y="421541"/>
                  </a:lnTo>
                  <a:lnTo>
                    <a:pt x="396343" y="417112"/>
                  </a:lnTo>
                  <a:lnTo>
                    <a:pt x="390438" y="413464"/>
                  </a:lnTo>
                  <a:lnTo>
                    <a:pt x="386095" y="411292"/>
                  </a:lnTo>
                  <a:lnTo>
                    <a:pt x="380874" y="413130"/>
                  </a:lnTo>
                  <a:lnTo>
                    <a:pt x="377303" y="416597"/>
                  </a:lnTo>
                  <a:lnTo>
                    <a:pt x="372483" y="416597"/>
                  </a:lnTo>
                  <a:lnTo>
                    <a:pt x="368044" y="414502"/>
                  </a:lnTo>
                  <a:lnTo>
                    <a:pt x="360748" y="410015"/>
                  </a:lnTo>
                  <a:lnTo>
                    <a:pt x="355329" y="406872"/>
                  </a:lnTo>
                  <a:lnTo>
                    <a:pt x="350395" y="403958"/>
                  </a:lnTo>
                  <a:lnTo>
                    <a:pt x="345461" y="400557"/>
                  </a:lnTo>
                  <a:lnTo>
                    <a:pt x="351576" y="400281"/>
                  </a:lnTo>
                  <a:lnTo>
                    <a:pt x="354957" y="404443"/>
                  </a:lnTo>
                  <a:lnTo>
                    <a:pt x="360996" y="404386"/>
                  </a:lnTo>
                  <a:lnTo>
                    <a:pt x="368140" y="404596"/>
                  </a:lnTo>
                  <a:lnTo>
                    <a:pt x="371416" y="400500"/>
                  </a:lnTo>
                  <a:lnTo>
                    <a:pt x="376046" y="398986"/>
                  </a:lnTo>
                  <a:lnTo>
                    <a:pt x="381237" y="396500"/>
                  </a:lnTo>
                  <a:lnTo>
                    <a:pt x="386485" y="396452"/>
                  </a:lnTo>
                  <a:lnTo>
                    <a:pt x="391667" y="399300"/>
                  </a:lnTo>
                  <a:lnTo>
                    <a:pt x="396562" y="398452"/>
                  </a:lnTo>
                  <a:lnTo>
                    <a:pt x="401592" y="396576"/>
                  </a:lnTo>
                  <a:lnTo>
                    <a:pt x="401582" y="390566"/>
                  </a:lnTo>
                  <a:lnTo>
                    <a:pt x="397782" y="387679"/>
                  </a:lnTo>
                  <a:lnTo>
                    <a:pt x="395629" y="383422"/>
                  </a:lnTo>
                  <a:lnTo>
                    <a:pt x="398868" y="375478"/>
                  </a:lnTo>
                  <a:lnTo>
                    <a:pt x="394496" y="372640"/>
                  </a:lnTo>
                  <a:lnTo>
                    <a:pt x="389200" y="374221"/>
                  </a:lnTo>
                  <a:lnTo>
                    <a:pt x="385132" y="371554"/>
                  </a:lnTo>
                  <a:lnTo>
                    <a:pt x="390076" y="371773"/>
                  </a:lnTo>
                  <a:lnTo>
                    <a:pt x="395124" y="370554"/>
                  </a:lnTo>
                  <a:lnTo>
                    <a:pt x="400372" y="372801"/>
                  </a:lnTo>
                  <a:lnTo>
                    <a:pt x="405135" y="371716"/>
                  </a:lnTo>
                  <a:lnTo>
                    <a:pt x="410031" y="370220"/>
                  </a:lnTo>
                  <a:lnTo>
                    <a:pt x="415060" y="367820"/>
                  </a:lnTo>
                  <a:lnTo>
                    <a:pt x="420660" y="360838"/>
                  </a:lnTo>
                  <a:lnTo>
                    <a:pt x="424423" y="357047"/>
                  </a:lnTo>
                  <a:lnTo>
                    <a:pt x="428262" y="351694"/>
                  </a:lnTo>
                  <a:lnTo>
                    <a:pt x="432805" y="349751"/>
                  </a:lnTo>
                  <a:lnTo>
                    <a:pt x="437529" y="346055"/>
                  </a:lnTo>
                  <a:lnTo>
                    <a:pt x="440996" y="342607"/>
                  </a:lnTo>
                  <a:lnTo>
                    <a:pt x="444711" y="336816"/>
                  </a:lnTo>
                  <a:lnTo>
                    <a:pt x="446788" y="332291"/>
                  </a:lnTo>
                  <a:lnTo>
                    <a:pt x="451160" y="329958"/>
                  </a:lnTo>
                  <a:lnTo>
                    <a:pt x="454903" y="324748"/>
                  </a:lnTo>
                  <a:lnTo>
                    <a:pt x="456932" y="318414"/>
                  </a:lnTo>
                  <a:lnTo>
                    <a:pt x="460580" y="312880"/>
                  </a:lnTo>
                  <a:lnTo>
                    <a:pt x="463504" y="309108"/>
                  </a:lnTo>
                  <a:lnTo>
                    <a:pt x="468171" y="305384"/>
                  </a:lnTo>
                  <a:lnTo>
                    <a:pt x="472591" y="302431"/>
                  </a:lnTo>
                  <a:lnTo>
                    <a:pt x="477191" y="298106"/>
                  </a:lnTo>
                  <a:lnTo>
                    <a:pt x="479163" y="292039"/>
                  </a:lnTo>
                  <a:lnTo>
                    <a:pt x="479735" y="287315"/>
                  </a:lnTo>
                  <a:lnTo>
                    <a:pt x="479344" y="281352"/>
                  </a:lnTo>
                  <a:lnTo>
                    <a:pt x="477344" y="276875"/>
                  </a:lnTo>
                  <a:lnTo>
                    <a:pt x="472600" y="273818"/>
                  </a:lnTo>
                  <a:lnTo>
                    <a:pt x="467381" y="272256"/>
                  </a:lnTo>
                  <a:lnTo>
                    <a:pt x="454798" y="268741"/>
                  </a:lnTo>
                  <a:lnTo>
                    <a:pt x="449445" y="267445"/>
                  </a:lnTo>
                  <a:lnTo>
                    <a:pt x="444425" y="265255"/>
                  </a:lnTo>
                  <a:lnTo>
                    <a:pt x="439787" y="261950"/>
                  </a:lnTo>
                  <a:lnTo>
                    <a:pt x="435148" y="258635"/>
                  </a:lnTo>
                  <a:lnTo>
                    <a:pt x="429157" y="259330"/>
                  </a:lnTo>
                  <a:lnTo>
                    <a:pt x="423728" y="258397"/>
                  </a:lnTo>
                  <a:lnTo>
                    <a:pt x="418956" y="255482"/>
                  </a:lnTo>
                  <a:lnTo>
                    <a:pt x="416279" y="251091"/>
                  </a:lnTo>
                  <a:lnTo>
                    <a:pt x="411698" y="249748"/>
                  </a:lnTo>
                  <a:lnTo>
                    <a:pt x="406031" y="249481"/>
                  </a:lnTo>
                  <a:lnTo>
                    <a:pt x="394496" y="249062"/>
                  </a:lnTo>
                  <a:lnTo>
                    <a:pt x="389638" y="250891"/>
                  </a:lnTo>
                  <a:lnTo>
                    <a:pt x="385142" y="253053"/>
                  </a:lnTo>
                  <a:lnTo>
                    <a:pt x="380265" y="252129"/>
                  </a:lnTo>
                  <a:lnTo>
                    <a:pt x="375570" y="250634"/>
                  </a:lnTo>
                  <a:lnTo>
                    <a:pt x="372064" y="253967"/>
                  </a:lnTo>
                  <a:lnTo>
                    <a:pt x="367797" y="256158"/>
                  </a:lnTo>
                  <a:lnTo>
                    <a:pt x="368626" y="250577"/>
                  </a:lnTo>
                  <a:lnTo>
                    <a:pt x="372874" y="248414"/>
                  </a:lnTo>
                  <a:lnTo>
                    <a:pt x="377379" y="245528"/>
                  </a:lnTo>
                  <a:lnTo>
                    <a:pt x="374226" y="241356"/>
                  </a:lnTo>
                  <a:lnTo>
                    <a:pt x="378503" y="237956"/>
                  </a:lnTo>
                  <a:lnTo>
                    <a:pt x="382351" y="241252"/>
                  </a:lnTo>
                  <a:lnTo>
                    <a:pt x="387142" y="237489"/>
                  </a:lnTo>
                  <a:lnTo>
                    <a:pt x="391838" y="233965"/>
                  </a:lnTo>
                  <a:lnTo>
                    <a:pt x="396058" y="230612"/>
                  </a:lnTo>
                  <a:lnTo>
                    <a:pt x="390152" y="228936"/>
                  </a:lnTo>
                  <a:lnTo>
                    <a:pt x="384104" y="229774"/>
                  </a:lnTo>
                  <a:lnTo>
                    <a:pt x="385856" y="224773"/>
                  </a:lnTo>
                  <a:lnTo>
                    <a:pt x="389162" y="219173"/>
                  </a:lnTo>
                  <a:lnTo>
                    <a:pt x="394210" y="216439"/>
                  </a:lnTo>
                  <a:lnTo>
                    <a:pt x="398811" y="214105"/>
                  </a:lnTo>
                  <a:lnTo>
                    <a:pt x="403239" y="211267"/>
                  </a:lnTo>
                  <a:lnTo>
                    <a:pt x="409850" y="208686"/>
                  </a:lnTo>
                  <a:lnTo>
                    <a:pt x="414679" y="207085"/>
                  </a:lnTo>
                  <a:lnTo>
                    <a:pt x="419308" y="204418"/>
                  </a:lnTo>
                  <a:lnTo>
                    <a:pt x="423871" y="201085"/>
                  </a:lnTo>
                  <a:lnTo>
                    <a:pt x="428119" y="198627"/>
                  </a:lnTo>
                  <a:lnTo>
                    <a:pt x="432890" y="197970"/>
                  </a:lnTo>
                  <a:lnTo>
                    <a:pt x="437682" y="197751"/>
                  </a:lnTo>
                  <a:lnTo>
                    <a:pt x="441749" y="195227"/>
                  </a:lnTo>
                  <a:lnTo>
                    <a:pt x="445092" y="191293"/>
                  </a:lnTo>
                  <a:lnTo>
                    <a:pt x="448598" y="186597"/>
                  </a:lnTo>
                  <a:lnTo>
                    <a:pt x="447626" y="181892"/>
                  </a:lnTo>
                  <a:lnTo>
                    <a:pt x="449988" y="177606"/>
                  </a:lnTo>
                  <a:lnTo>
                    <a:pt x="453769" y="174043"/>
                  </a:lnTo>
                  <a:lnTo>
                    <a:pt x="453960" y="169214"/>
                  </a:lnTo>
                  <a:lnTo>
                    <a:pt x="449378" y="166185"/>
                  </a:lnTo>
                  <a:lnTo>
                    <a:pt x="444083" y="165280"/>
                  </a:lnTo>
                  <a:lnTo>
                    <a:pt x="439673" y="162404"/>
                  </a:lnTo>
                  <a:lnTo>
                    <a:pt x="439510" y="168185"/>
                  </a:lnTo>
                  <a:lnTo>
                    <a:pt x="434958" y="165671"/>
                  </a:lnTo>
                  <a:lnTo>
                    <a:pt x="428976" y="163451"/>
                  </a:lnTo>
                  <a:lnTo>
                    <a:pt x="423442" y="163632"/>
                  </a:lnTo>
                  <a:lnTo>
                    <a:pt x="418594" y="164147"/>
                  </a:lnTo>
                  <a:lnTo>
                    <a:pt x="413212" y="163394"/>
                  </a:lnTo>
                  <a:lnTo>
                    <a:pt x="408754" y="160041"/>
                  </a:lnTo>
                  <a:lnTo>
                    <a:pt x="402801" y="159022"/>
                  </a:lnTo>
                  <a:lnTo>
                    <a:pt x="397105" y="161108"/>
                  </a:lnTo>
                  <a:lnTo>
                    <a:pt x="391857" y="159880"/>
                  </a:lnTo>
                  <a:lnTo>
                    <a:pt x="388923" y="155917"/>
                  </a:lnTo>
                  <a:lnTo>
                    <a:pt x="384294" y="152584"/>
                  </a:lnTo>
                  <a:lnTo>
                    <a:pt x="380237" y="155327"/>
                  </a:lnTo>
                  <a:lnTo>
                    <a:pt x="376836" y="151545"/>
                  </a:lnTo>
                  <a:lnTo>
                    <a:pt x="371721" y="146354"/>
                  </a:lnTo>
                  <a:lnTo>
                    <a:pt x="368216" y="142858"/>
                  </a:lnTo>
                  <a:lnTo>
                    <a:pt x="364492" y="138906"/>
                  </a:lnTo>
                  <a:lnTo>
                    <a:pt x="362330" y="143973"/>
                  </a:lnTo>
                  <a:lnTo>
                    <a:pt x="358319" y="147021"/>
                  </a:lnTo>
                  <a:lnTo>
                    <a:pt x="354738" y="150393"/>
                  </a:lnTo>
                  <a:lnTo>
                    <a:pt x="354948" y="155193"/>
                  </a:lnTo>
                  <a:lnTo>
                    <a:pt x="350157" y="159746"/>
                  </a:lnTo>
                  <a:lnTo>
                    <a:pt x="348128" y="164356"/>
                  </a:lnTo>
                  <a:lnTo>
                    <a:pt x="349080" y="169652"/>
                  </a:lnTo>
                  <a:lnTo>
                    <a:pt x="343547" y="170548"/>
                  </a:lnTo>
                  <a:lnTo>
                    <a:pt x="338403" y="169367"/>
                  </a:lnTo>
                  <a:lnTo>
                    <a:pt x="335402" y="173405"/>
                  </a:lnTo>
                  <a:lnTo>
                    <a:pt x="335098" y="179206"/>
                  </a:lnTo>
                  <a:lnTo>
                    <a:pt x="333945" y="183959"/>
                  </a:lnTo>
                  <a:lnTo>
                    <a:pt x="329554" y="181663"/>
                  </a:lnTo>
                  <a:lnTo>
                    <a:pt x="326706" y="185635"/>
                  </a:lnTo>
                  <a:lnTo>
                    <a:pt x="328782" y="190455"/>
                  </a:lnTo>
                  <a:lnTo>
                    <a:pt x="331735" y="196074"/>
                  </a:lnTo>
                  <a:lnTo>
                    <a:pt x="326954" y="196579"/>
                  </a:lnTo>
                  <a:lnTo>
                    <a:pt x="322077" y="197027"/>
                  </a:lnTo>
                  <a:lnTo>
                    <a:pt x="318400" y="200808"/>
                  </a:lnTo>
                  <a:lnTo>
                    <a:pt x="316495" y="195818"/>
                  </a:lnTo>
                  <a:lnTo>
                    <a:pt x="311723" y="195493"/>
                  </a:lnTo>
                  <a:lnTo>
                    <a:pt x="310542" y="200113"/>
                  </a:lnTo>
                  <a:lnTo>
                    <a:pt x="309285" y="204914"/>
                  </a:lnTo>
                  <a:lnTo>
                    <a:pt x="307799" y="198456"/>
                  </a:lnTo>
                  <a:lnTo>
                    <a:pt x="302989" y="195541"/>
                  </a:lnTo>
                  <a:lnTo>
                    <a:pt x="300789" y="200342"/>
                  </a:lnTo>
                  <a:lnTo>
                    <a:pt x="298893" y="205399"/>
                  </a:lnTo>
                  <a:lnTo>
                    <a:pt x="302360" y="209429"/>
                  </a:lnTo>
                  <a:lnTo>
                    <a:pt x="297293" y="212667"/>
                  </a:lnTo>
                  <a:lnTo>
                    <a:pt x="296788" y="217906"/>
                  </a:lnTo>
                  <a:lnTo>
                    <a:pt x="298045" y="223859"/>
                  </a:lnTo>
                  <a:lnTo>
                    <a:pt x="293054" y="221611"/>
                  </a:lnTo>
                  <a:lnTo>
                    <a:pt x="287949" y="224145"/>
                  </a:lnTo>
                  <a:lnTo>
                    <a:pt x="286434" y="229012"/>
                  </a:lnTo>
                  <a:lnTo>
                    <a:pt x="286167" y="236784"/>
                  </a:lnTo>
                  <a:lnTo>
                    <a:pt x="286130" y="242557"/>
                  </a:lnTo>
                  <a:lnTo>
                    <a:pt x="291301" y="241623"/>
                  </a:lnTo>
                  <a:lnTo>
                    <a:pt x="288139" y="245595"/>
                  </a:lnTo>
                  <a:lnTo>
                    <a:pt x="290311" y="250462"/>
                  </a:lnTo>
                  <a:lnTo>
                    <a:pt x="287634" y="255082"/>
                  </a:lnTo>
                  <a:lnTo>
                    <a:pt x="284415" y="259797"/>
                  </a:lnTo>
                  <a:lnTo>
                    <a:pt x="287130" y="265121"/>
                  </a:lnTo>
                  <a:lnTo>
                    <a:pt x="281433" y="264521"/>
                  </a:lnTo>
                  <a:lnTo>
                    <a:pt x="276900" y="267112"/>
                  </a:lnTo>
                  <a:lnTo>
                    <a:pt x="278624" y="271922"/>
                  </a:lnTo>
                  <a:lnTo>
                    <a:pt x="273385" y="273217"/>
                  </a:lnTo>
                  <a:lnTo>
                    <a:pt x="269604" y="276913"/>
                  </a:lnTo>
                  <a:lnTo>
                    <a:pt x="265070" y="280066"/>
                  </a:lnTo>
                  <a:lnTo>
                    <a:pt x="268175" y="283771"/>
                  </a:lnTo>
                  <a:lnTo>
                    <a:pt x="265241" y="288334"/>
                  </a:lnTo>
                  <a:lnTo>
                    <a:pt x="260850" y="292125"/>
                  </a:lnTo>
                  <a:lnTo>
                    <a:pt x="255650" y="291524"/>
                  </a:lnTo>
                  <a:lnTo>
                    <a:pt x="249430" y="289324"/>
                  </a:lnTo>
                  <a:lnTo>
                    <a:pt x="244191" y="290267"/>
                  </a:lnTo>
                  <a:lnTo>
                    <a:pt x="243639" y="295239"/>
                  </a:lnTo>
                  <a:lnTo>
                    <a:pt x="255859" y="299935"/>
                  </a:lnTo>
                  <a:lnTo>
                    <a:pt x="260364" y="302402"/>
                  </a:lnTo>
                  <a:lnTo>
                    <a:pt x="265241" y="299821"/>
                  </a:lnTo>
                  <a:lnTo>
                    <a:pt x="261822" y="303564"/>
                  </a:lnTo>
                  <a:lnTo>
                    <a:pt x="256088" y="302878"/>
                  </a:lnTo>
                  <a:lnTo>
                    <a:pt x="250630" y="302383"/>
                  </a:lnTo>
                  <a:lnTo>
                    <a:pt x="251030" y="308460"/>
                  </a:lnTo>
                  <a:lnTo>
                    <a:pt x="257288" y="314547"/>
                  </a:lnTo>
                  <a:lnTo>
                    <a:pt x="260041" y="319138"/>
                  </a:lnTo>
                  <a:lnTo>
                    <a:pt x="264936" y="320633"/>
                  </a:lnTo>
                  <a:lnTo>
                    <a:pt x="270413" y="318871"/>
                  </a:lnTo>
                  <a:lnTo>
                    <a:pt x="274309" y="315432"/>
                  </a:lnTo>
                  <a:lnTo>
                    <a:pt x="278710" y="312727"/>
                  </a:lnTo>
                  <a:lnTo>
                    <a:pt x="284244" y="310727"/>
                  </a:lnTo>
                  <a:lnTo>
                    <a:pt x="289378" y="308908"/>
                  </a:lnTo>
                  <a:lnTo>
                    <a:pt x="293445" y="305260"/>
                  </a:lnTo>
                  <a:lnTo>
                    <a:pt x="290063" y="309155"/>
                  </a:lnTo>
                  <a:lnTo>
                    <a:pt x="287177" y="313432"/>
                  </a:lnTo>
                  <a:lnTo>
                    <a:pt x="283196" y="316490"/>
                  </a:lnTo>
                  <a:lnTo>
                    <a:pt x="278719" y="319109"/>
                  </a:lnTo>
                  <a:lnTo>
                    <a:pt x="274880" y="322471"/>
                  </a:lnTo>
                  <a:lnTo>
                    <a:pt x="272851" y="327091"/>
                  </a:lnTo>
                  <a:lnTo>
                    <a:pt x="268994" y="330072"/>
                  </a:lnTo>
                  <a:lnTo>
                    <a:pt x="264860" y="334616"/>
                  </a:lnTo>
                  <a:lnTo>
                    <a:pt x="260784" y="337321"/>
                  </a:lnTo>
                  <a:lnTo>
                    <a:pt x="255145" y="341845"/>
                  </a:lnTo>
                  <a:lnTo>
                    <a:pt x="252306" y="345807"/>
                  </a:lnTo>
                  <a:lnTo>
                    <a:pt x="256936" y="343007"/>
                  </a:lnTo>
                  <a:lnTo>
                    <a:pt x="261736" y="345093"/>
                  </a:lnTo>
                  <a:lnTo>
                    <a:pt x="257364" y="347713"/>
                  </a:lnTo>
                  <a:lnTo>
                    <a:pt x="253144" y="354399"/>
                  </a:lnTo>
                  <a:lnTo>
                    <a:pt x="253011" y="359733"/>
                  </a:lnTo>
                  <a:lnTo>
                    <a:pt x="248087" y="362419"/>
                  </a:lnTo>
                  <a:lnTo>
                    <a:pt x="244543" y="365629"/>
                  </a:lnTo>
                  <a:lnTo>
                    <a:pt x="241534" y="369610"/>
                  </a:lnTo>
                  <a:lnTo>
                    <a:pt x="240009" y="375297"/>
                  </a:lnTo>
                  <a:lnTo>
                    <a:pt x="245153" y="374964"/>
                  </a:lnTo>
                  <a:lnTo>
                    <a:pt x="241076" y="377935"/>
                  </a:lnTo>
                  <a:lnTo>
                    <a:pt x="239009" y="382326"/>
                  </a:lnTo>
                  <a:lnTo>
                    <a:pt x="239676" y="387403"/>
                  </a:lnTo>
                  <a:lnTo>
                    <a:pt x="245572" y="388013"/>
                  </a:lnTo>
                  <a:lnTo>
                    <a:pt x="240752" y="391042"/>
                  </a:lnTo>
                  <a:lnTo>
                    <a:pt x="235933" y="394052"/>
                  </a:lnTo>
                  <a:lnTo>
                    <a:pt x="231875" y="399538"/>
                  </a:lnTo>
                  <a:lnTo>
                    <a:pt x="225284" y="411149"/>
                  </a:lnTo>
                  <a:lnTo>
                    <a:pt x="221655" y="416159"/>
                  </a:lnTo>
                  <a:lnTo>
                    <a:pt x="216730" y="423398"/>
                  </a:lnTo>
                  <a:lnTo>
                    <a:pt x="215692" y="428970"/>
                  </a:lnTo>
                  <a:lnTo>
                    <a:pt x="221007" y="428770"/>
                  </a:lnTo>
                  <a:lnTo>
                    <a:pt x="225855" y="430485"/>
                  </a:lnTo>
                  <a:lnTo>
                    <a:pt x="230437" y="428199"/>
                  </a:lnTo>
                  <a:lnTo>
                    <a:pt x="230523" y="422750"/>
                  </a:lnTo>
                  <a:lnTo>
                    <a:pt x="233675" y="418426"/>
                  </a:lnTo>
                  <a:lnTo>
                    <a:pt x="237038" y="413940"/>
                  </a:lnTo>
                  <a:lnTo>
                    <a:pt x="239752" y="409339"/>
                  </a:lnTo>
                  <a:lnTo>
                    <a:pt x="242553" y="403567"/>
                  </a:lnTo>
                  <a:lnTo>
                    <a:pt x="245525" y="398824"/>
                  </a:lnTo>
                  <a:lnTo>
                    <a:pt x="248620" y="394823"/>
                  </a:lnTo>
                  <a:lnTo>
                    <a:pt x="254087" y="394671"/>
                  </a:lnTo>
                  <a:lnTo>
                    <a:pt x="255821" y="389384"/>
                  </a:lnTo>
                  <a:lnTo>
                    <a:pt x="253897" y="384974"/>
                  </a:lnTo>
                  <a:lnTo>
                    <a:pt x="254211" y="379926"/>
                  </a:lnTo>
                  <a:lnTo>
                    <a:pt x="255421" y="374278"/>
                  </a:lnTo>
                  <a:lnTo>
                    <a:pt x="259660" y="371325"/>
                  </a:lnTo>
                  <a:lnTo>
                    <a:pt x="263898" y="368363"/>
                  </a:lnTo>
                  <a:lnTo>
                    <a:pt x="260784" y="373487"/>
                  </a:lnTo>
                  <a:lnTo>
                    <a:pt x="257822" y="379793"/>
                  </a:lnTo>
                  <a:lnTo>
                    <a:pt x="257707" y="384984"/>
                  </a:lnTo>
                  <a:lnTo>
                    <a:pt x="259564" y="389804"/>
                  </a:lnTo>
                  <a:lnTo>
                    <a:pt x="262441" y="385993"/>
                  </a:lnTo>
                  <a:lnTo>
                    <a:pt x="266194" y="390289"/>
                  </a:lnTo>
                  <a:lnTo>
                    <a:pt x="264984" y="394957"/>
                  </a:lnTo>
                  <a:lnTo>
                    <a:pt x="266070" y="400957"/>
                  </a:lnTo>
                  <a:lnTo>
                    <a:pt x="270175" y="397938"/>
                  </a:lnTo>
                  <a:lnTo>
                    <a:pt x="269823" y="391766"/>
                  </a:lnTo>
                  <a:lnTo>
                    <a:pt x="275043" y="390651"/>
                  </a:lnTo>
                  <a:lnTo>
                    <a:pt x="277976" y="386165"/>
                  </a:lnTo>
                  <a:lnTo>
                    <a:pt x="281500" y="381688"/>
                  </a:lnTo>
                  <a:lnTo>
                    <a:pt x="284129" y="377002"/>
                  </a:lnTo>
                  <a:lnTo>
                    <a:pt x="284196" y="382183"/>
                  </a:lnTo>
                  <a:lnTo>
                    <a:pt x="289816" y="383669"/>
                  </a:lnTo>
                  <a:lnTo>
                    <a:pt x="292530" y="387975"/>
                  </a:lnTo>
                  <a:lnTo>
                    <a:pt x="296398" y="392271"/>
                  </a:lnTo>
                  <a:lnTo>
                    <a:pt x="291349" y="390680"/>
                  </a:lnTo>
                  <a:lnTo>
                    <a:pt x="287882" y="387213"/>
                  </a:lnTo>
                  <a:lnTo>
                    <a:pt x="282767" y="386356"/>
                  </a:lnTo>
                  <a:lnTo>
                    <a:pt x="279634" y="390070"/>
                  </a:lnTo>
                  <a:lnTo>
                    <a:pt x="276748" y="397128"/>
                  </a:lnTo>
                  <a:lnTo>
                    <a:pt x="277176" y="402443"/>
                  </a:lnTo>
                  <a:lnTo>
                    <a:pt x="273900" y="406110"/>
                  </a:lnTo>
                  <a:lnTo>
                    <a:pt x="273461" y="411749"/>
                  </a:lnTo>
                  <a:lnTo>
                    <a:pt x="276300" y="417378"/>
                  </a:lnTo>
                  <a:lnTo>
                    <a:pt x="278338" y="421855"/>
                  </a:lnTo>
                  <a:lnTo>
                    <a:pt x="277881" y="427732"/>
                  </a:lnTo>
                  <a:lnTo>
                    <a:pt x="276500" y="434257"/>
                  </a:lnTo>
                  <a:lnTo>
                    <a:pt x="271518" y="434257"/>
                  </a:lnTo>
                  <a:lnTo>
                    <a:pt x="267784" y="437876"/>
                  </a:lnTo>
                  <a:lnTo>
                    <a:pt x="263812" y="441439"/>
                  </a:lnTo>
                  <a:lnTo>
                    <a:pt x="260403" y="447134"/>
                  </a:lnTo>
                  <a:lnTo>
                    <a:pt x="258383" y="451545"/>
                  </a:lnTo>
                  <a:lnTo>
                    <a:pt x="254278" y="453974"/>
                  </a:lnTo>
                  <a:lnTo>
                    <a:pt x="249116" y="457898"/>
                  </a:lnTo>
                  <a:lnTo>
                    <a:pt x="245420" y="461432"/>
                  </a:lnTo>
                  <a:lnTo>
                    <a:pt x="242467" y="467147"/>
                  </a:lnTo>
                  <a:lnTo>
                    <a:pt x="241657" y="473662"/>
                  </a:lnTo>
                  <a:lnTo>
                    <a:pt x="240143" y="468709"/>
                  </a:lnTo>
                  <a:lnTo>
                    <a:pt x="234218" y="468642"/>
                  </a:lnTo>
                  <a:lnTo>
                    <a:pt x="231123" y="476157"/>
                  </a:lnTo>
                  <a:lnTo>
                    <a:pt x="232247" y="481539"/>
                  </a:lnTo>
                  <a:lnTo>
                    <a:pt x="234980" y="486073"/>
                  </a:lnTo>
                  <a:lnTo>
                    <a:pt x="235742" y="491140"/>
                  </a:lnTo>
                  <a:lnTo>
                    <a:pt x="235494" y="496207"/>
                  </a:lnTo>
                  <a:lnTo>
                    <a:pt x="233580" y="501399"/>
                  </a:lnTo>
                  <a:lnTo>
                    <a:pt x="238742" y="506237"/>
                  </a:lnTo>
                  <a:lnTo>
                    <a:pt x="239524" y="500951"/>
                  </a:lnTo>
                  <a:lnTo>
                    <a:pt x="239352" y="495502"/>
                  </a:lnTo>
                  <a:lnTo>
                    <a:pt x="240286" y="489044"/>
                  </a:lnTo>
                  <a:lnTo>
                    <a:pt x="244448" y="486035"/>
                  </a:lnTo>
                  <a:lnTo>
                    <a:pt x="249125" y="488387"/>
                  </a:lnTo>
                  <a:lnTo>
                    <a:pt x="252735" y="492197"/>
                  </a:lnTo>
                  <a:lnTo>
                    <a:pt x="254840" y="496617"/>
                  </a:lnTo>
                  <a:lnTo>
                    <a:pt x="256164" y="501627"/>
                  </a:lnTo>
                  <a:lnTo>
                    <a:pt x="256707" y="506599"/>
                  </a:lnTo>
                  <a:lnTo>
                    <a:pt x="262879" y="509076"/>
                  </a:lnTo>
                  <a:lnTo>
                    <a:pt x="268499" y="501570"/>
                  </a:lnTo>
                  <a:lnTo>
                    <a:pt x="271680" y="496093"/>
                  </a:lnTo>
                  <a:lnTo>
                    <a:pt x="276366" y="499303"/>
                  </a:lnTo>
                  <a:lnTo>
                    <a:pt x="278595" y="503541"/>
                  </a:lnTo>
                  <a:lnTo>
                    <a:pt x="282358" y="506980"/>
                  </a:lnTo>
                  <a:lnTo>
                    <a:pt x="288768" y="509504"/>
                  </a:lnTo>
                  <a:lnTo>
                    <a:pt x="293311" y="507714"/>
                  </a:lnTo>
                  <a:lnTo>
                    <a:pt x="298760" y="505485"/>
                  </a:lnTo>
                  <a:lnTo>
                    <a:pt x="303761" y="506266"/>
                  </a:lnTo>
                  <a:lnTo>
                    <a:pt x="308580" y="506704"/>
                  </a:lnTo>
                  <a:lnTo>
                    <a:pt x="312828" y="503618"/>
                  </a:lnTo>
                  <a:lnTo>
                    <a:pt x="319724" y="506370"/>
                  </a:lnTo>
                  <a:lnTo>
                    <a:pt x="325163" y="504580"/>
                  </a:lnTo>
                  <a:lnTo>
                    <a:pt x="320467" y="508504"/>
                  </a:lnTo>
                  <a:lnTo>
                    <a:pt x="316610" y="513933"/>
                  </a:lnTo>
                  <a:lnTo>
                    <a:pt x="313057" y="518886"/>
                  </a:lnTo>
                  <a:lnTo>
                    <a:pt x="308209" y="522306"/>
                  </a:lnTo>
                  <a:lnTo>
                    <a:pt x="303713" y="525249"/>
                  </a:lnTo>
                  <a:lnTo>
                    <a:pt x="302970" y="530040"/>
                  </a:lnTo>
                  <a:lnTo>
                    <a:pt x="300626" y="535450"/>
                  </a:lnTo>
                  <a:lnTo>
                    <a:pt x="297893" y="541051"/>
                  </a:lnTo>
                  <a:lnTo>
                    <a:pt x="298741" y="545852"/>
                  </a:lnTo>
                  <a:lnTo>
                    <a:pt x="299579" y="550652"/>
                  </a:lnTo>
                  <a:lnTo>
                    <a:pt x="300655" y="555739"/>
                  </a:lnTo>
                  <a:lnTo>
                    <a:pt x="301855" y="560653"/>
                  </a:lnTo>
                  <a:lnTo>
                    <a:pt x="301932" y="565692"/>
                  </a:lnTo>
                  <a:lnTo>
                    <a:pt x="302036" y="571969"/>
                  </a:lnTo>
                  <a:lnTo>
                    <a:pt x="306332" y="574903"/>
                  </a:lnTo>
                  <a:lnTo>
                    <a:pt x="303455" y="579780"/>
                  </a:lnTo>
                  <a:lnTo>
                    <a:pt x="303065" y="585828"/>
                  </a:lnTo>
                  <a:lnTo>
                    <a:pt x="307780" y="587438"/>
                  </a:lnTo>
                  <a:lnTo>
                    <a:pt x="311637" y="584247"/>
                  </a:lnTo>
                  <a:lnTo>
                    <a:pt x="318590" y="583456"/>
                  </a:lnTo>
                  <a:lnTo>
                    <a:pt x="322534" y="586523"/>
                  </a:lnTo>
                  <a:lnTo>
                    <a:pt x="321525" y="591743"/>
                  </a:lnTo>
                  <a:lnTo>
                    <a:pt x="318324" y="595286"/>
                  </a:lnTo>
                  <a:lnTo>
                    <a:pt x="316352" y="601573"/>
                  </a:lnTo>
                  <a:lnTo>
                    <a:pt x="311018" y="602021"/>
                  </a:lnTo>
                  <a:lnTo>
                    <a:pt x="306675" y="607297"/>
                  </a:lnTo>
                  <a:lnTo>
                    <a:pt x="304055" y="615403"/>
                  </a:lnTo>
                  <a:lnTo>
                    <a:pt x="303894" y="620842"/>
                  </a:lnTo>
                  <a:lnTo>
                    <a:pt x="309456" y="622709"/>
                  </a:lnTo>
                  <a:lnTo>
                    <a:pt x="304122" y="626119"/>
                  </a:lnTo>
                  <a:lnTo>
                    <a:pt x="300474" y="629376"/>
                  </a:lnTo>
                  <a:lnTo>
                    <a:pt x="296817" y="632634"/>
                  </a:lnTo>
                  <a:lnTo>
                    <a:pt x="293426" y="636520"/>
                  </a:lnTo>
                  <a:lnTo>
                    <a:pt x="293626" y="642064"/>
                  </a:lnTo>
                  <a:lnTo>
                    <a:pt x="291987" y="646893"/>
                  </a:lnTo>
                  <a:lnTo>
                    <a:pt x="287139" y="647884"/>
                  </a:lnTo>
                  <a:lnTo>
                    <a:pt x="282901" y="650931"/>
                  </a:lnTo>
                  <a:lnTo>
                    <a:pt x="284139" y="655856"/>
                  </a:lnTo>
                  <a:lnTo>
                    <a:pt x="285415" y="660780"/>
                  </a:lnTo>
                  <a:lnTo>
                    <a:pt x="280824" y="657056"/>
                  </a:lnTo>
                  <a:lnTo>
                    <a:pt x="278500" y="652551"/>
                  </a:lnTo>
                  <a:lnTo>
                    <a:pt x="275186" y="648627"/>
                  </a:lnTo>
                  <a:lnTo>
                    <a:pt x="269146" y="649836"/>
                  </a:lnTo>
                  <a:lnTo>
                    <a:pt x="263612" y="650931"/>
                  </a:lnTo>
                  <a:lnTo>
                    <a:pt x="254745" y="650036"/>
                  </a:lnTo>
                  <a:lnTo>
                    <a:pt x="251259" y="645712"/>
                  </a:lnTo>
                  <a:lnTo>
                    <a:pt x="247258" y="642407"/>
                  </a:lnTo>
                  <a:lnTo>
                    <a:pt x="244048" y="646502"/>
                  </a:lnTo>
                  <a:lnTo>
                    <a:pt x="238942" y="647674"/>
                  </a:lnTo>
                  <a:lnTo>
                    <a:pt x="231475" y="646998"/>
                  </a:lnTo>
                  <a:lnTo>
                    <a:pt x="235094" y="643340"/>
                  </a:lnTo>
                  <a:lnTo>
                    <a:pt x="228713" y="640063"/>
                  </a:lnTo>
                  <a:lnTo>
                    <a:pt x="228322" y="634158"/>
                  </a:lnTo>
                  <a:lnTo>
                    <a:pt x="228170" y="628243"/>
                  </a:lnTo>
                  <a:lnTo>
                    <a:pt x="223503" y="625747"/>
                  </a:lnTo>
                  <a:lnTo>
                    <a:pt x="219179" y="623423"/>
                  </a:lnTo>
                  <a:lnTo>
                    <a:pt x="214435" y="622271"/>
                  </a:lnTo>
                  <a:lnTo>
                    <a:pt x="211444" y="626957"/>
                  </a:lnTo>
                  <a:lnTo>
                    <a:pt x="207758" y="629986"/>
                  </a:lnTo>
                  <a:lnTo>
                    <a:pt x="202128" y="631519"/>
                  </a:lnTo>
                  <a:lnTo>
                    <a:pt x="204481" y="636577"/>
                  </a:lnTo>
                  <a:lnTo>
                    <a:pt x="208263" y="640530"/>
                  </a:lnTo>
                  <a:lnTo>
                    <a:pt x="208396" y="646007"/>
                  </a:lnTo>
                  <a:lnTo>
                    <a:pt x="212520" y="649103"/>
                  </a:lnTo>
                  <a:lnTo>
                    <a:pt x="214416" y="654056"/>
                  </a:lnTo>
                  <a:lnTo>
                    <a:pt x="212101" y="659914"/>
                  </a:lnTo>
                  <a:lnTo>
                    <a:pt x="207177" y="660342"/>
                  </a:lnTo>
                  <a:lnTo>
                    <a:pt x="203795" y="663809"/>
                  </a:lnTo>
                  <a:lnTo>
                    <a:pt x="196994" y="663276"/>
                  </a:lnTo>
                  <a:lnTo>
                    <a:pt x="192384" y="666476"/>
                  </a:lnTo>
                  <a:lnTo>
                    <a:pt x="188222" y="669429"/>
                  </a:lnTo>
                  <a:lnTo>
                    <a:pt x="183802" y="674677"/>
                  </a:lnTo>
                  <a:lnTo>
                    <a:pt x="188441" y="676020"/>
                  </a:lnTo>
                  <a:lnTo>
                    <a:pt x="193127" y="677563"/>
                  </a:lnTo>
                  <a:lnTo>
                    <a:pt x="197937" y="677535"/>
                  </a:lnTo>
                  <a:lnTo>
                    <a:pt x="201452" y="674277"/>
                  </a:lnTo>
                  <a:lnTo>
                    <a:pt x="206453" y="673258"/>
                  </a:lnTo>
                  <a:lnTo>
                    <a:pt x="211501" y="673734"/>
                  </a:lnTo>
                  <a:lnTo>
                    <a:pt x="215816" y="676268"/>
                  </a:lnTo>
                  <a:lnTo>
                    <a:pt x="217473" y="681650"/>
                  </a:lnTo>
                  <a:lnTo>
                    <a:pt x="214378" y="685679"/>
                  </a:lnTo>
                  <a:lnTo>
                    <a:pt x="215911" y="690727"/>
                  </a:lnTo>
                  <a:lnTo>
                    <a:pt x="216016" y="696537"/>
                  </a:lnTo>
                  <a:lnTo>
                    <a:pt x="211577" y="699223"/>
                  </a:lnTo>
                  <a:lnTo>
                    <a:pt x="208901" y="704024"/>
                  </a:lnTo>
                  <a:lnTo>
                    <a:pt x="210863" y="708634"/>
                  </a:lnTo>
                  <a:lnTo>
                    <a:pt x="210291" y="713587"/>
                  </a:lnTo>
                  <a:lnTo>
                    <a:pt x="207196" y="719264"/>
                  </a:lnTo>
                  <a:lnTo>
                    <a:pt x="203253" y="724636"/>
                  </a:lnTo>
                  <a:lnTo>
                    <a:pt x="199833" y="728579"/>
                  </a:lnTo>
                  <a:lnTo>
                    <a:pt x="195899" y="732199"/>
                  </a:lnTo>
                  <a:lnTo>
                    <a:pt x="191213" y="734180"/>
                  </a:lnTo>
                  <a:lnTo>
                    <a:pt x="185364" y="735704"/>
                  </a:lnTo>
                  <a:lnTo>
                    <a:pt x="179430" y="737428"/>
                  </a:lnTo>
                  <a:lnTo>
                    <a:pt x="172506" y="738190"/>
                  </a:lnTo>
                  <a:lnTo>
                    <a:pt x="167276" y="737923"/>
                  </a:lnTo>
                  <a:lnTo>
                    <a:pt x="162495" y="737114"/>
                  </a:lnTo>
                  <a:lnTo>
                    <a:pt x="157418" y="739381"/>
                  </a:lnTo>
                  <a:lnTo>
                    <a:pt x="152561" y="741714"/>
                  </a:lnTo>
                  <a:lnTo>
                    <a:pt x="147207" y="741733"/>
                  </a:lnTo>
                  <a:lnTo>
                    <a:pt x="142493" y="740028"/>
                  </a:lnTo>
                  <a:lnTo>
                    <a:pt x="137578" y="741571"/>
                  </a:lnTo>
                  <a:lnTo>
                    <a:pt x="133120" y="743629"/>
                  </a:lnTo>
                  <a:lnTo>
                    <a:pt x="127634" y="743972"/>
                  </a:lnTo>
                  <a:lnTo>
                    <a:pt x="122490" y="748582"/>
                  </a:lnTo>
                  <a:lnTo>
                    <a:pt x="128062" y="750020"/>
                  </a:lnTo>
                  <a:lnTo>
                    <a:pt x="130815" y="754935"/>
                  </a:lnTo>
                  <a:lnTo>
                    <a:pt x="127586" y="758545"/>
                  </a:lnTo>
                  <a:lnTo>
                    <a:pt x="122862" y="760374"/>
                  </a:lnTo>
                  <a:lnTo>
                    <a:pt x="123366" y="765784"/>
                  </a:lnTo>
                  <a:lnTo>
                    <a:pt x="125738" y="770423"/>
                  </a:lnTo>
                  <a:lnTo>
                    <a:pt x="127624" y="774804"/>
                  </a:lnTo>
                  <a:lnTo>
                    <a:pt x="133263" y="779652"/>
                  </a:lnTo>
                  <a:lnTo>
                    <a:pt x="138140" y="777204"/>
                  </a:lnTo>
                  <a:lnTo>
                    <a:pt x="143931" y="779319"/>
                  </a:lnTo>
                  <a:lnTo>
                    <a:pt x="148636" y="778157"/>
                  </a:lnTo>
                  <a:lnTo>
                    <a:pt x="151427" y="774194"/>
                  </a:lnTo>
                  <a:lnTo>
                    <a:pt x="156885" y="773956"/>
                  </a:lnTo>
                  <a:lnTo>
                    <a:pt x="161362" y="776433"/>
                  </a:lnTo>
                  <a:lnTo>
                    <a:pt x="167505" y="781748"/>
                  </a:lnTo>
                  <a:lnTo>
                    <a:pt x="169105" y="786986"/>
                  </a:lnTo>
                  <a:lnTo>
                    <a:pt x="167353" y="793130"/>
                  </a:lnTo>
                  <a:lnTo>
                    <a:pt x="168391" y="798017"/>
                  </a:lnTo>
                  <a:lnTo>
                    <a:pt x="173077" y="800026"/>
                  </a:lnTo>
                  <a:lnTo>
                    <a:pt x="178535" y="799836"/>
                  </a:lnTo>
                  <a:lnTo>
                    <a:pt x="184069" y="799388"/>
                  </a:lnTo>
                  <a:lnTo>
                    <a:pt x="191184" y="799902"/>
                  </a:lnTo>
                  <a:lnTo>
                    <a:pt x="194318" y="804646"/>
                  </a:lnTo>
                  <a:lnTo>
                    <a:pt x="195061" y="809685"/>
                  </a:lnTo>
                  <a:lnTo>
                    <a:pt x="199366" y="815199"/>
                  </a:lnTo>
                  <a:lnTo>
                    <a:pt x="201062" y="820000"/>
                  </a:lnTo>
                  <a:lnTo>
                    <a:pt x="201814" y="825544"/>
                  </a:lnTo>
                  <a:lnTo>
                    <a:pt x="206158" y="828620"/>
                  </a:lnTo>
                  <a:lnTo>
                    <a:pt x="210892" y="830506"/>
                  </a:lnTo>
                  <a:lnTo>
                    <a:pt x="218578" y="831640"/>
                  </a:lnTo>
                  <a:lnTo>
                    <a:pt x="223703" y="832392"/>
                  </a:lnTo>
                  <a:lnTo>
                    <a:pt x="226484" y="828173"/>
                  </a:lnTo>
                  <a:lnTo>
                    <a:pt x="230427" y="825134"/>
                  </a:lnTo>
                  <a:lnTo>
                    <a:pt x="235971" y="823934"/>
                  </a:lnTo>
                  <a:lnTo>
                    <a:pt x="241019" y="824839"/>
                  </a:lnTo>
                  <a:lnTo>
                    <a:pt x="246572" y="824258"/>
                  </a:lnTo>
                  <a:lnTo>
                    <a:pt x="253659" y="823067"/>
                  </a:lnTo>
                  <a:lnTo>
                    <a:pt x="253859" y="827906"/>
                  </a:lnTo>
                  <a:lnTo>
                    <a:pt x="250201" y="831049"/>
                  </a:lnTo>
                  <a:lnTo>
                    <a:pt x="245505" y="829478"/>
                  </a:lnTo>
                  <a:lnTo>
                    <a:pt x="240571" y="834164"/>
                  </a:lnTo>
                  <a:lnTo>
                    <a:pt x="234199" y="835888"/>
                  </a:lnTo>
                  <a:lnTo>
                    <a:pt x="231085" y="840041"/>
                  </a:lnTo>
                  <a:lnTo>
                    <a:pt x="226589" y="849347"/>
                  </a:lnTo>
                  <a:lnTo>
                    <a:pt x="221312" y="851347"/>
                  </a:lnTo>
                  <a:lnTo>
                    <a:pt x="216321" y="850118"/>
                  </a:lnTo>
                  <a:lnTo>
                    <a:pt x="211006" y="849861"/>
                  </a:lnTo>
                  <a:lnTo>
                    <a:pt x="205120" y="847318"/>
                  </a:lnTo>
                  <a:lnTo>
                    <a:pt x="200909" y="843832"/>
                  </a:lnTo>
                  <a:lnTo>
                    <a:pt x="192937" y="840012"/>
                  </a:lnTo>
                  <a:lnTo>
                    <a:pt x="186946" y="837288"/>
                  </a:lnTo>
                  <a:lnTo>
                    <a:pt x="168477" y="830706"/>
                  </a:lnTo>
                  <a:lnTo>
                    <a:pt x="163524" y="830687"/>
                  </a:lnTo>
                  <a:lnTo>
                    <a:pt x="158418" y="832830"/>
                  </a:lnTo>
                  <a:lnTo>
                    <a:pt x="156389" y="837402"/>
                  </a:lnTo>
                  <a:lnTo>
                    <a:pt x="154142" y="842593"/>
                  </a:lnTo>
                  <a:lnTo>
                    <a:pt x="150589" y="845832"/>
                  </a:lnTo>
                  <a:lnTo>
                    <a:pt x="145464" y="848166"/>
                  </a:lnTo>
                  <a:lnTo>
                    <a:pt x="142702" y="843508"/>
                  </a:lnTo>
                  <a:lnTo>
                    <a:pt x="138073" y="840974"/>
                  </a:lnTo>
                  <a:lnTo>
                    <a:pt x="132263" y="846023"/>
                  </a:lnTo>
                  <a:lnTo>
                    <a:pt x="127024" y="859872"/>
                  </a:lnTo>
                  <a:lnTo>
                    <a:pt x="123300" y="862853"/>
                  </a:lnTo>
                  <a:lnTo>
                    <a:pt x="118309" y="865825"/>
                  </a:lnTo>
                  <a:lnTo>
                    <a:pt x="113308" y="868111"/>
                  </a:lnTo>
                  <a:lnTo>
                    <a:pt x="109726" y="871740"/>
                  </a:lnTo>
                  <a:lnTo>
                    <a:pt x="104688" y="872378"/>
                  </a:lnTo>
                  <a:lnTo>
                    <a:pt x="97325" y="873616"/>
                  </a:lnTo>
                  <a:lnTo>
                    <a:pt x="92601" y="875188"/>
                  </a:lnTo>
                  <a:lnTo>
                    <a:pt x="89534" y="879722"/>
                  </a:lnTo>
                  <a:lnTo>
                    <a:pt x="86066" y="883418"/>
                  </a:lnTo>
                  <a:lnTo>
                    <a:pt x="81085" y="886104"/>
                  </a:lnTo>
                  <a:lnTo>
                    <a:pt x="77466" y="889828"/>
                  </a:lnTo>
                  <a:lnTo>
                    <a:pt x="72560" y="891800"/>
                  </a:lnTo>
                  <a:lnTo>
                    <a:pt x="67626" y="893810"/>
                  </a:lnTo>
                  <a:lnTo>
                    <a:pt x="62616" y="896019"/>
                  </a:lnTo>
                  <a:lnTo>
                    <a:pt x="58634" y="892266"/>
                  </a:lnTo>
                  <a:lnTo>
                    <a:pt x="53776" y="893533"/>
                  </a:lnTo>
                  <a:lnTo>
                    <a:pt x="49128" y="894733"/>
                  </a:lnTo>
                  <a:lnTo>
                    <a:pt x="44480" y="895934"/>
                  </a:lnTo>
                  <a:lnTo>
                    <a:pt x="39823" y="897838"/>
                  </a:lnTo>
                  <a:lnTo>
                    <a:pt x="38908" y="903010"/>
                  </a:lnTo>
                  <a:lnTo>
                    <a:pt x="43271" y="906516"/>
                  </a:lnTo>
                  <a:lnTo>
                    <a:pt x="48442" y="905639"/>
                  </a:lnTo>
                  <a:lnTo>
                    <a:pt x="52805" y="902363"/>
                  </a:lnTo>
                  <a:lnTo>
                    <a:pt x="57673" y="905487"/>
                  </a:lnTo>
                  <a:lnTo>
                    <a:pt x="61663" y="909773"/>
                  </a:lnTo>
                  <a:lnTo>
                    <a:pt x="62273" y="914736"/>
                  </a:lnTo>
                  <a:lnTo>
                    <a:pt x="61654" y="919651"/>
                  </a:lnTo>
                  <a:lnTo>
                    <a:pt x="65064" y="923137"/>
                  </a:lnTo>
                  <a:close/>
                  <a:moveTo>
                    <a:pt x="302760" y="942330"/>
                  </a:moveTo>
                  <a:lnTo>
                    <a:pt x="308389" y="941520"/>
                  </a:lnTo>
                  <a:lnTo>
                    <a:pt x="311647" y="937863"/>
                  </a:lnTo>
                  <a:lnTo>
                    <a:pt x="316676" y="936681"/>
                  </a:lnTo>
                  <a:lnTo>
                    <a:pt x="317105" y="931605"/>
                  </a:lnTo>
                  <a:lnTo>
                    <a:pt x="312161" y="929414"/>
                  </a:lnTo>
                  <a:lnTo>
                    <a:pt x="306903" y="924823"/>
                  </a:lnTo>
                  <a:lnTo>
                    <a:pt x="302141" y="926804"/>
                  </a:lnTo>
                  <a:lnTo>
                    <a:pt x="296750" y="926728"/>
                  </a:lnTo>
                  <a:lnTo>
                    <a:pt x="290740" y="928833"/>
                  </a:lnTo>
                  <a:lnTo>
                    <a:pt x="294969" y="932376"/>
                  </a:lnTo>
                  <a:lnTo>
                    <a:pt x="299303" y="935872"/>
                  </a:lnTo>
                  <a:lnTo>
                    <a:pt x="301922" y="94050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xmlns="" id="{93CF69EF-4EF0-4A03-B457-AA1CA9FFCCD8}"/>
                </a:ext>
              </a:extLst>
            </p:cNvPr>
            <p:cNvSpPr/>
            <p:nvPr/>
          </p:nvSpPr>
          <p:spPr>
            <a:xfrm>
              <a:off x="5611371" y="3286477"/>
              <a:ext cx="304885" cy="311801"/>
            </a:xfrm>
            <a:custGeom>
              <a:avLst/>
              <a:gdLst>
                <a:gd name="connsiteX0" fmla="*/ 102345 w 304885"/>
                <a:gd name="connsiteY0" fmla="*/ 79051 h 311801"/>
                <a:gd name="connsiteX1" fmla="*/ 105888 w 304885"/>
                <a:gd name="connsiteY1" fmla="*/ 75869 h 311801"/>
                <a:gd name="connsiteX2" fmla="*/ 107155 w 304885"/>
                <a:gd name="connsiteY2" fmla="*/ 70440 h 311801"/>
                <a:gd name="connsiteX3" fmla="*/ 108593 w 304885"/>
                <a:gd name="connsiteY3" fmla="*/ 65420 h 311801"/>
                <a:gd name="connsiteX4" fmla="*/ 103697 w 304885"/>
                <a:gd name="connsiteY4" fmla="*/ 63982 h 311801"/>
                <a:gd name="connsiteX5" fmla="*/ 98620 w 304885"/>
                <a:gd name="connsiteY5" fmla="*/ 63125 h 311801"/>
                <a:gd name="connsiteX6" fmla="*/ 93124 w 304885"/>
                <a:gd name="connsiteY6" fmla="*/ 63782 h 311801"/>
                <a:gd name="connsiteX7" fmla="*/ 96811 w 304885"/>
                <a:gd name="connsiteY7" fmla="*/ 66963 h 311801"/>
                <a:gd name="connsiteX8" fmla="*/ 101383 w 304885"/>
                <a:gd name="connsiteY8" fmla="*/ 68506 h 311801"/>
                <a:gd name="connsiteX9" fmla="*/ 99944 w 304885"/>
                <a:gd name="connsiteY9" fmla="*/ 73202 h 311801"/>
                <a:gd name="connsiteX10" fmla="*/ 102221 w 304885"/>
                <a:gd name="connsiteY10" fmla="*/ 78517 h 311801"/>
                <a:gd name="connsiteX11" fmla="*/ 94829 w 304885"/>
                <a:gd name="connsiteY11" fmla="*/ 85023 h 311801"/>
                <a:gd name="connsiteX12" fmla="*/ 99897 w 304885"/>
                <a:gd name="connsiteY12" fmla="*/ 86661 h 311801"/>
                <a:gd name="connsiteX13" fmla="*/ 96049 w 304885"/>
                <a:gd name="connsiteY13" fmla="*/ 83556 h 311801"/>
                <a:gd name="connsiteX14" fmla="*/ 87772 w 304885"/>
                <a:gd name="connsiteY14" fmla="*/ 156851 h 311801"/>
                <a:gd name="connsiteX15" fmla="*/ 88839 w 304885"/>
                <a:gd name="connsiteY15" fmla="*/ 152164 h 311801"/>
                <a:gd name="connsiteX16" fmla="*/ 84047 w 304885"/>
                <a:gd name="connsiteY16" fmla="*/ 149392 h 311801"/>
                <a:gd name="connsiteX17" fmla="*/ 86886 w 304885"/>
                <a:gd name="connsiteY17" fmla="*/ 154679 h 311801"/>
                <a:gd name="connsiteX18" fmla="*/ 88209 w 304885"/>
                <a:gd name="connsiteY18" fmla="*/ 158451 h 311801"/>
                <a:gd name="connsiteX19" fmla="*/ 92705 w 304885"/>
                <a:gd name="connsiteY19" fmla="*/ 156593 h 311801"/>
                <a:gd name="connsiteX20" fmla="*/ 88209 w 304885"/>
                <a:gd name="connsiteY20" fmla="*/ 158451 h 311801"/>
                <a:gd name="connsiteX21" fmla="*/ 91562 w 304885"/>
                <a:gd name="connsiteY21" fmla="*/ 143535 h 311801"/>
                <a:gd name="connsiteX22" fmla="*/ 95249 w 304885"/>
                <a:gd name="connsiteY22" fmla="*/ 138468 h 311801"/>
                <a:gd name="connsiteX23" fmla="*/ 90686 w 304885"/>
                <a:gd name="connsiteY23" fmla="*/ 139982 h 311801"/>
                <a:gd name="connsiteX24" fmla="*/ -11 w 304885"/>
                <a:gd name="connsiteY24" fmla="*/ 244090 h 311801"/>
                <a:gd name="connsiteX25" fmla="*/ 5723 w 304885"/>
                <a:gd name="connsiteY25" fmla="*/ 244347 h 311801"/>
                <a:gd name="connsiteX26" fmla="*/ 942 w 304885"/>
                <a:gd name="connsiteY26" fmla="*/ 243100 h 311801"/>
                <a:gd name="connsiteX27" fmla="*/ 16887 w 304885"/>
                <a:gd name="connsiteY27" fmla="*/ 298545 h 311801"/>
                <a:gd name="connsiteX28" fmla="*/ 22277 w 304885"/>
                <a:gd name="connsiteY28" fmla="*/ 295906 h 311801"/>
                <a:gd name="connsiteX29" fmla="*/ 27383 w 304885"/>
                <a:gd name="connsiteY29" fmla="*/ 298449 h 311801"/>
                <a:gd name="connsiteX30" fmla="*/ 32164 w 304885"/>
                <a:gd name="connsiteY30" fmla="*/ 297001 h 311801"/>
                <a:gd name="connsiteX31" fmla="*/ 36794 w 304885"/>
                <a:gd name="connsiteY31" fmla="*/ 298773 h 311801"/>
                <a:gd name="connsiteX32" fmla="*/ 38337 w 304885"/>
                <a:gd name="connsiteY32" fmla="*/ 303478 h 311801"/>
                <a:gd name="connsiteX33" fmla="*/ 42566 w 304885"/>
                <a:gd name="connsiteY33" fmla="*/ 306117 h 311801"/>
                <a:gd name="connsiteX34" fmla="*/ 47586 w 304885"/>
                <a:gd name="connsiteY34" fmla="*/ 308079 h 311801"/>
                <a:gd name="connsiteX35" fmla="*/ 52986 w 304885"/>
                <a:gd name="connsiteY35" fmla="*/ 306346 h 311801"/>
                <a:gd name="connsiteX36" fmla="*/ 58587 w 304885"/>
                <a:gd name="connsiteY36" fmla="*/ 305507 h 311801"/>
                <a:gd name="connsiteX37" fmla="*/ 63378 w 304885"/>
                <a:gd name="connsiteY37" fmla="*/ 307574 h 311801"/>
                <a:gd name="connsiteX38" fmla="*/ 67798 w 304885"/>
                <a:gd name="connsiteY38" fmla="*/ 309479 h 311801"/>
                <a:gd name="connsiteX39" fmla="*/ 73627 w 304885"/>
                <a:gd name="connsiteY39" fmla="*/ 307727 h 311801"/>
                <a:gd name="connsiteX40" fmla="*/ 76418 w 304885"/>
                <a:gd name="connsiteY40" fmla="*/ 311670 h 311801"/>
                <a:gd name="connsiteX41" fmla="*/ 80637 w 304885"/>
                <a:gd name="connsiteY41" fmla="*/ 309470 h 311801"/>
                <a:gd name="connsiteX42" fmla="*/ 85857 w 304885"/>
                <a:gd name="connsiteY42" fmla="*/ 308432 h 311801"/>
                <a:gd name="connsiteX43" fmla="*/ 90934 w 304885"/>
                <a:gd name="connsiteY43" fmla="*/ 307336 h 311801"/>
                <a:gd name="connsiteX44" fmla="*/ 95982 w 304885"/>
                <a:gd name="connsiteY44" fmla="*/ 307727 h 311801"/>
                <a:gd name="connsiteX45" fmla="*/ 100992 w 304885"/>
                <a:gd name="connsiteY45" fmla="*/ 306965 h 311801"/>
                <a:gd name="connsiteX46" fmla="*/ 105697 w 304885"/>
                <a:gd name="connsiteY46" fmla="*/ 305555 h 311801"/>
                <a:gd name="connsiteX47" fmla="*/ 109041 w 304885"/>
                <a:gd name="connsiteY47" fmla="*/ 301735 h 311801"/>
                <a:gd name="connsiteX48" fmla="*/ 108936 w 304885"/>
                <a:gd name="connsiteY48" fmla="*/ 296697 h 311801"/>
                <a:gd name="connsiteX49" fmla="*/ 116013 w 304885"/>
                <a:gd name="connsiteY49" fmla="*/ 298164 h 311801"/>
                <a:gd name="connsiteX50" fmla="*/ 110851 w 304885"/>
                <a:gd name="connsiteY50" fmla="*/ 300240 h 311801"/>
                <a:gd name="connsiteX51" fmla="*/ 114460 w 304885"/>
                <a:gd name="connsiteY51" fmla="*/ 304002 h 311801"/>
                <a:gd name="connsiteX52" fmla="*/ 119623 w 304885"/>
                <a:gd name="connsiteY52" fmla="*/ 304412 h 311801"/>
                <a:gd name="connsiteX53" fmla="*/ 125052 w 304885"/>
                <a:gd name="connsiteY53" fmla="*/ 305050 h 311801"/>
                <a:gd name="connsiteX54" fmla="*/ 129015 w 304885"/>
                <a:gd name="connsiteY54" fmla="*/ 302078 h 311801"/>
                <a:gd name="connsiteX55" fmla="*/ 133987 w 304885"/>
                <a:gd name="connsiteY55" fmla="*/ 302898 h 311801"/>
                <a:gd name="connsiteX56" fmla="*/ 136977 w 304885"/>
                <a:gd name="connsiteY56" fmla="*/ 298154 h 311801"/>
                <a:gd name="connsiteX57" fmla="*/ 141826 w 304885"/>
                <a:gd name="connsiteY57" fmla="*/ 298907 h 311801"/>
                <a:gd name="connsiteX58" fmla="*/ 146798 w 304885"/>
                <a:gd name="connsiteY58" fmla="*/ 298545 h 311801"/>
                <a:gd name="connsiteX59" fmla="*/ 151865 w 304885"/>
                <a:gd name="connsiteY59" fmla="*/ 299440 h 311801"/>
                <a:gd name="connsiteX60" fmla="*/ 155666 w 304885"/>
                <a:gd name="connsiteY60" fmla="*/ 295620 h 311801"/>
                <a:gd name="connsiteX61" fmla="*/ 155399 w 304885"/>
                <a:gd name="connsiteY61" fmla="*/ 290534 h 311801"/>
                <a:gd name="connsiteX62" fmla="*/ 160704 w 304885"/>
                <a:gd name="connsiteY62" fmla="*/ 290458 h 311801"/>
                <a:gd name="connsiteX63" fmla="*/ 165505 w 304885"/>
                <a:gd name="connsiteY63" fmla="*/ 290172 h 311801"/>
                <a:gd name="connsiteX64" fmla="*/ 173144 w 304885"/>
                <a:gd name="connsiteY64" fmla="*/ 292277 h 311801"/>
                <a:gd name="connsiteX65" fmla="*/ 178126 w 304885"/>
                <a:gd name="connsiteY65" fmla="*/ 294782 h 311801"/>
                <a:gd name="connsiteX66" fmla="*/ 183279 w 304885"/>
                <a:gd name="connsiteY66" fmla="*/ 295363 h 311801"/>
                <a:gd name="connsiteX67" fmla="*/ 187765 w 304885"/>
                <a:gd name="connsiteY67" fmla="*/ 298402 h 311801"/>
                <a:gd name="connsiteX68" fmla="*/ 192404 w 304885"/>
                <a:gd name="connsiteY68" fmla="*/ 296135 h 311801"/>
                <a:gd name="connsiteX69" fmla="*/ 194261 w 304885"/>
                <a:gd name="connsiteY69" fmla="*/ 291124 h 311801"/>
                <a:gd name="connsiteX70" fmla="*/ 196528 w 304885"/>
                <a:gd name="connsiteY70" fmla="*/ 295459 h 311801"/>
                <a:gd name="connsiteX71" fmla="*/ 193784 w 304885"/>
                <a:gd name="connsiteY71" fmla="*/ 299411 h 311801"/>
                <a:gd name="connsiteX72" fmla="*/ 199071 w 304885"/>
                <a:gd name="connsiteY72" fmla="*/ 298945 h 311801"/>
                <a:gd name="connsiteX73" fmla="*/ 203986 w 304885"/>
                <a:gd name="connsiteY73" fmla="*/ 297459 h 311801"/>
                <a:gd name="connsiteX74" fmla="*/ 208844 w 304885"/>
                <a:gd name="connsiteY74" fmla="*/ 298764 h 311801"/>
                <a:gd name="connsiteX75" fmla="*/ 212111 w 304885"/>
                <a:gd name="connsiteY75" fmla="*/ 304117 h 311801"/>
                <a:gd name="connsiteX76" fmla="*/ 217302 w 304885"/>
                <a:gd name="connsiteY76" fmla="*/ 304574 h 311801"/>
                <a:gd name="connsiteX77" fmla="*/ 221588 w 304885"/>
                <a:gd name="connsiteY77" fmla="*/ 306822 h 311801"/>
                <a:gd name="connsiteX78" fmla="*/ 226541 w 304885"/>
                <a:gd name="connsiteY78" fmla="*/ 306126 h 311801"/>
                <a:gd name="connsiteX79" fmla="*/ 226741 w 304885"/>
                <a:gd name="connsiteY79" fmla="*/ 301002 h 311801"/>
                <a:gd name="connsiteX80" fmla="*/ 227827 w 304885"/>
                <a:gd name="connsiteY80" fmla="*/ 295649 h 311801"/>
                <a:gd name="connsiteX81" fmla="*/ 230932 w 304885"/>
                <a:gd name="connsiteY81" fmla="*/ 291858 h 311801"/>
                <a:gd name="connsiteX82" fmla="*/ 233904 w 304885"/>
                <a:gd name="connsiteY82" fmla="*/ 287134 h 311801"/>
                <a:gd name="connsiteX83" fmla="*/ 238371 w 304885"/>
                <a:gd name="connsiteY83" fmla="*/ 283438 h 311801"/>
                <a:gd name="connsiteX84" fmla="*/ 242534 w 304885"/>
                <a:gd name="connsiteY84" fmla="*/ 281009 h 311801"/>
                <a:gd name="connsiteX85" fmla="*/ 246477 w 304885"/>
                <a:gd name="connsiteY85" fmla="*/ 277351 h 311801"/>
                <a:gd name="connsiteX86" fmla="*/ 247486 w 304885"/>
                <a:gd name="connsiteY86" fmla="*/ 271646 h 311801"/>
                <a:gd name="connsiteX87" fmla="*/ 249658 w 304885"/>
                <a:gd name="connsiteY87" fmla="*/ 267169 h 311801"/>
                <a:gd name="connsiteX88" fmla="*/ 253802 w 304885"/>
                <a:gd name="connsiteY88" fmla="*/ 264207 h 311801"/>
                <a:gd name="connsiteX89" fmla="*/ 256611 w 304885"/>
                <a:gd name="connsiteY89" fmla="*/ 260102 h 311801"/>
                <a:gd name="connsiteX90" fmla="*/ 259393 w 304885"/>
                <a:gd name="connsiteY90" fmla="*/ 256244 h 311801"/>
                <a:gd name="connsiteX91" fmla="*/ 263851 w 304885"/>
                <a:gd name="connsiteY91" fmla="*/ 253282 h 311801"/>
                <a:gd name="connsiteX92" fmla="*/ 267603 w 304885"/>
                <a:gd name="connsiteY92" fmla="*/ 248281 h 311801"/>
                <a:gd name="connsiteX93" fmla="*/ 270994 w 304885"/>
                <a:gd name="connsiteY93" fmla="*/ 244652 h 311801"/>
                <a:gd name="connsiteX94" fmla="*/ 270337 w 304885"/>
                <a:gd name="connsiteY94" fmla="*/ 238966 h 311801"/>
                <a:gd name="connsiteX95" fmla="*/ 273099 w 304885"/>
                <a:gd name="connsiteY95" fmla="*/ 234260 h 311801"/>
                <a:gd name="connsiteX96" fmla="*/ 274214 w 304885"/>
                <a:gd name="connsiteY96" fmla="*/ 228745 h 311801"/>
                <a:gd name="connsiteX97" fmla="*/ 274605 w 304885"/>
                <a:gd name="connsiteY97" fmla="*/ 223811 h 311801"/>
                <a:gd name="connsiteX98" fmla="*/ 274785 w 304885"/>
                <a:gd name="connsiteY98" fmla="*/ 218944 h 311801"/>
                <a:gd name="connsiteX99" fmla="*/ 277100 w 304885"/>
                <a:gd name="connsiteY99" fmla="*/ 213886 h 311801"/>
                <a:gd name="connsiteX100" fmla="*/ 273880 w 304885"/>
                <a:gd name="connsiteY100" fmla="*/ 210315 h 311801"/>
                <a:gd name="connsiteX101" fmla="*/ 274471 w 304885"/>
                <a:gd name="connsiteY101" fmla="*/ 205409 h 311801"/>
                <a:gd name="connsiteX102" fmla="*/ 280262 w 304885"/>
                <a:gd name="connsiteY102" fmla="*/ 204752 h 311801"/>
                <a:gd name="connsiteX103" fmla="*/ 281358 w 304885"/>
                <a:gd name="connsiteY103" fmla="*/ 198989 h 311801"/>
                <a:gd name="connsiteX104" fmla="*/ 284443 w 304885"/>
                <a:gd name="connsiteY104" fmla="*/ 194998 h 311801"/>
                <a:gd name="connsiteX105" fmla="*/ 287130 w 304885"/>
                <a:gd name="connsiteY105" fmla="*/ 190588 h 311801"/>
                <a:gd name="connsiteX106" fmla="*/ 286053 w 304885"/>
                <a:gd name="connsiteY106" fmla="*/ 185730 h 311801"/>
                <a:gd name="connsiteX107" fmla="*/ 284415 w 304885"/>
                <a:gd name="connsiteY107" fmla="*/ 180196 h 311801"/>
                <a:gd name="connsiteX108" fmla="*/ 283863 w 304885"/>
                <a:gd name="connsiteY108" fmla="*/ 175415 h 311801"/>
                <a:gd name="connsiteX109" fmla="*/ 285158 w 304885"/>
                <a:gd name="connsiteY109" fmla="*/ 170309 h 311801"/>
                <a:gd name="connsiteX110" fmla="*/ 287701 w 304885"/>
                <a:gd name="connsiteY110" fmla="*/ 165490 h 311801"/>
                <a:gd name="connsiteX111" fmla="*/ 288634 w 304885"/>
                <a:gd name="connsiteY111" fmla="*/ 160280 h 311801"/>
                <a:gd name="connsiteX112" fmla="*/ 287054 w 304885"/>
                <a:gd name="connsiteY112" fmla="*/ 155708 h 311801"/>
                <a:gd name="connsiteX113" fmla="*/ 285168 w 304885"/>
                <a:gd name="connsiteY113" fmla="*/ 151259 h 311801"/>
                <a:gd name="connsiteX114" fmla="*/ 287406 w 304885"/>
                <a:gd name="connsiteY114" fmla="*/ 146935 h 311801"/>
                <a:gd name="connsiteX115" fmla="*/ 292378 w 304885"/>
                <a:gd name="connsiteY115" fmla="*/ 144173 h 311801"/>
                <a:gd name="connsiteX116" fmla="*/ 295264 w 304885"/>
                <a:gd name="connsiteY116" fmla="*/ 148411 h 311801"/>
                <a:gd name="connsiteX117" fmla="*/ 300017 w 304885"/>
                <a:gd name="connsiteY117" fmla="*/ 149402 h 311801"/>
                <a:gd name="connsiteX118" fmla="*/ 299598 w 304885"/>
                <a:gd name="connsiteY118" fmla="*/ 143830 h 311801"/>
                <a:gd name="connsiteX119" fmla="*/ 297540 w 304885"/>
                <a:gd name="connsiteY119" fmla="*/ 139220 h 311801"/>
                <a:gd name="connsiteX120" fmla="*/ 294731 w 304885"/>
                <a:gd name="connsiteY120" fmla="*/ 135153 h 311801"/>
                <a:gd name="connsiteX121" fmla="*/ 290006 w 304885"/>
                <a:gd name="connsiteY121" fmla="*/ 137220 h 311801"/>
                <a:gd name="connsiteX122" fmla="*/ 285158 w 304885"/>
                <a:gd name="connsiteY122" fmla="*/ 135048 h 311801"/>
                <a:gd name="connsiteX123" fmla="*/ 279843 w 304885"/>
                <a:gd name="connsiteY123" fmla="*/ 135276 h 311801"/>
                <a:gd name="connsiteX124" fmla="*/ 275719 w 304885"/>
                <a:gd name="connsiteY124" fmla="*/ 132657 h 311801"/>
                <a:gd name="connsiteX125" fmla="*/ 277090 w 304885"/>
                <a:gd name="connsiteY125" fmla="*/ 127961 h 311801"/>
                <a:gd name="connsiteX126" fmla="*/ 280062 w 304885"/>
                <a:gd name="connsiteY126" fmla="*/ 124113 h 311801"/>
                <a:gd name="connsiteX127" fmla="*/ 278453 w 304885"/>
                <a:gd name="connsiteY127" fmla="*/ 119246 h 311801"/>
                <a:gd name="connsiteX128" fmla="*/ 274147 w 304885"/>
                <a:gd name="connsiteY128" fmla="*/ 117169 h 311801"/>
                <a:gd name="connsiteX129" fmla="*/ 273404 w 304885"/>
                <a:gd name="connsiteY129" fmla="*/ 111845 h 311801"/>
                <a:gd name="connsiteX130" fmla="*/ 274242 w 304885"/>
                <a:gd name="connsiteY130" fmla="*/ 105816 h 311801"/>
                <a:gd name="connsiteX131" fmla="*/ 273576 w 304885"/>
                <a:gd name="connsiteY131" fmla="*/ 100710 h 311801"/>
                <a:gd name="connsiteX132" fmla="*/ 272204 w 304885"/>
                <a:gd name="connsiteY132" fmla="*/ 96148 h 311801"/>
                <a:gd name="connsiteX133" fmla="*/ 268470 w 304885"/>
                <a:gd name="connsiteY133" fmla="*/ 92909 h 311801"/>
                <a:gd name="connsiteX134" fmla="*/ 264556 w 304885"/>
                <a:gd name="connsiteY134" fmla="*/ 95910 h 311801"/>
                <a:gd name="connsiteX135" fmla="*/ 260117 w 304885"/>
                <a:gd name="connsiteY135" fmla="*/ 97777 h 311801"/>
                <a:gd name="connsiteX136" fmla="*/ 257278 w 304885"/>
                <a:gd name="connsiteY136" fmla="*/ 101644 h 311801"/>
                <a:gd name="connsiteX137" fmla="*/ 257297 w 304885"/>
                <a:gd name="connsiteY137" fmla="*/ 106521 h 311801"/>
                <a:gd name="connsiteX138" fmla="*/ 252259 w 304885"/>
                <a:gd name="connsiteY138" fmla="*/ 107740 h 311801"/>
                <a:gd name="connsiteX139" fmla="*/ 249058 w 304885"/>
                <a:gd name="connsiteY139" fmla="*/ 111607 h 311801"/>
                <a:gd name="connsiteX140" fmla="*/ 244629 w 304885"/>
                <a:gd name="connsiteY140" fmla="*/ 113426 h 311801"/>
                <a:gd name="connsiteX141" fmla="*/ 241048 w 304885"/>
                <a:gd name="connsiteY141" fmla="*/ 110235 h 311801"/>
                <a:gd name="connsiteX142" fmla="*/ 236114 w 304885"/>
                <a:gd name="connsiteY142" fmla="*/ 110235 h 311801"/>
                <a:gd name="connsiteX143" fmla="*/ 232047 w 304885"/>
                <a:gd name="connsiteY143" fmla="*/ 106787 h 311801"/>
                <a:gd name="connsiteX144" fmla="*/ 230046 w 304885"/>
                <a:gd name="connsiteY144" fmla="*/ 102244 h 311801"/>
                <a:gd name="connsiteX145" fmla="*/ 226693 w 304885"/>
                <a:gd name="connsiteY145" fmla="*/ 97948 h 311801"/>
                <a:gd name="connsiteX146" fmla="*/ 222236 w 304885"/>
                <a:gd name="connsiteY146" fmla="*/ 96167 h 311801"/>
                <a:gd name="connsiteX147" fmla="*/ 221693 w 304885"/>
                <a:gd name="connsiteY147" fmla="*/ 90899 h 311801"/>
                <a:gd name="connsiteX148" fmla="*/ 222265 w 304885"/>
                <a:gd name="connsiteY148" fmla="*/ 85889 h 311801"/>
                <a:gd name="connsiteX149" fmla="*/ 219169 w 304885"/>
                <a:gd name="connsiteY149" fmla="*/ 82041 h 311801"/>
                <a:gd name="connsiteX150" fmla="*/ 217149 w 304885"/>
                <a:gd name="connsiteY150" fmla="*/ 77383 h 311801"/>
                <a:gd name="connsiteX151" fmla="*/ 215921 w 304885"/>
                <a:gd name="connsiteY151" fmla="*/ 72354 h 311801"/>
                <a:gd name="connsiteX152" fmla="*/ 214054 w 304885"/>
                <a:gd name="connsiteY152" fmla="*/ 67754 h 311801"/>
                <a:gd name="connsiteX153" fmla="*/ 218569 w 304885"/>
                <a:gd name="connsiteY153" fmla="*/ 65687 h 311801"/>
                <a:gd name="connsiteX154" fmla="*/ 224131 w 304885"/>
                <a:gd name="connsiteY154" fmla="*/ 62667 h 311801"/>
                <a:gd name="connsiteX155" fmla="*/ 229018 w 304885"/>
                <a:gd name="connsiteY155" fmla="*/ 64268 h 311801"/>
                <a:gd name="connsiteX156" fmla="*/ 233818 w 304885"/>
                <a:gd name="connsiteY156" fmla="*/ 65687 h 311801"/>
                <a:gd name="connsiteX157" fmla="*/ 237771 w 304885"/>
                <a:gd name="connsiteY157" fmla="*/ 62953 h 311801"/>
                <a:gd name="connsiteX158" fmla="*/ 242458 w 304885"/>
                <a:gd name="connsiteY158" fmla="*/ 62115 h 311801"/>
                <a:gd name="connsiteX159" fmla="*/ 239238 w 304885"/>
                <a:gd name="connsiteY159" fmla="*/ 58095 h 311801"/>
                <a:gd name="connsiteX160" fmla="*/ 235752 w 304885"/>
                <a:gd name="connsiteY160" fmla="*/ 54190 h 311801"/>
                <a:gd name="connsiteX161" fmla="*/ 237990 w 304885"/>
                <a:gd name="connsiteY161" fmla="*/ 49771 h 311801"/>
                <a:gd name="connsiteX162" fmla="*/ 243019 w 304885"/>
                <a:gd name="connsiteY162" fmla="*/ 50828 h 311801"/>
                <a:gd name="connsiteX163" fmla="*/ 248211 w 304885"/>
                <a:gd name="connsiteY163" fmla="*/ 51761 h 311801"/>
                <a:gd name="connsiteX164" fmla="*/ 253135 w 304885"/>
                <a:gd name="connsiteY164" fmla="*/ 52161 h 311801"/>
                <a:gd name="connsiteX165" fmla="*/ 257412 w 304885"/>
                <a:gd name="connsiteY165" fmla="*/ 48904 h 311801"/>
                <a:gd name="connsiteX166" fmla="*/ 262069 w 304885"/>
                <a:gd name="connsiteY166" fmla="*/ 47170 h 311801"/>
                <a:gd name="connsiteX167" fmla="*/ 265441 w 304885"/>
                <a:gd name="connsiteY167" fmla="*/ 43760 h 311801"/>
                <a:gd name="connsiteX168" fmla="*/ 267127 w 304885"/>
                <a:gd name="connsiteY168" fmla="*/ 38436 h 311801"/>
                <a:gd name="connsiteX169" fmla="*/ 271118 w 304885"/>
                <a:gd name="connsiteY169" fmla="*/ 35835 h 311801"/>
                <a:gd name="connsiteX170" fmla="*/ 273509 w 304885"/>
                <a:gd name="connsiteY170" fmla="*/ 31578 h 311801"/>
                <a:gd name="connsiteX171" fmla="*/ 278290 w 304885"/>
                <a:gd name="connsiteY171" fmla="*/ 30606 h 311801"/>
                <a:gd name="connsiteX172" fmla="*/ 283787 w 304885"/>
                <a:gd name="connsiteY172" fmla="*/ 29606 h 311801"/>
                <a:gd name="connsiteX173" fmla="*/ 289606 w 304885"/>
                <a:gd name="connsiteY173" fmla="*/ 27644 h 311801"/>
                <a:gd name="connsiteX174" fmla="*/ 294121 w 304885"/>
                <a:gd name="connsiteY174" fmla="*/ 26120 h 311801"/>
                <a:gd name="connsiteX175" fmla="*/ 299588 w 304885"/>
                <a:gd name="connsiteY175" fmla="*/ 24644 h 311801"/>
                <a:gd name="connsiteX176" fmla="*/ 304875 w 304885"/>
                <a:gd name="connsiteY176" fmla="*/ 23929 h 311801"/>
                <a:gd name="connsiteX177" fmla="*/ 303217 w 304885"/>
                <a:gd name="connsiteY177" fmla="*/ 18824 h 311801"/>
                <a:gd name="connsiteX178" fmla="*/ 299465 w 304885"/>
                <a:gd name="connsiteY178" fmla="*/ 15576 h 311801"/>
                <a:gd name="connsiteX179" fmla="*/ 296483 w 304885"/>
                <a:gd name="connsiteY179" fmla="*/ 11651 h 311801"/>
                <a:gd name="connsiteX180" fmla="*/ 296026 w 304885"/>
                <a:gd name="connsiteY180" fmla="*/ 6746 h 311801"/>
                <a:gd name="connsiteX181" fmla="*/ 291930 w 304885"/>
                <a:gd name="connsiteY181" fmla="*/ 3250 h 311801"/>
                <a:gd name="connsiteX182" fmla="*/ 288301 w 304885"/>
                <a:gd name="connsiteY182" fmla="*/ -131 h 311801"/>
                <a:gd name="connsiteX183" fmla="*/ 287558 w 304885"/>
                <a:gd name="connsiteY183" fmla="*/ 4784 h 311801"/>
                <a:gd name="connsiteX184" fmla="*/ 282653 w 304885"/>
                <a:gd name="connsiteY184" fmla="*/ 6317 h 311801"/>
                <a:gd name="connsiteX185" fmla="*/ 278033 w 304885"/>
                <a:gd name="connsiteY185" fmla="*/ 4689 h 311801"/>
                <a:gd name="connsiteX186" fmla="*/ 275071 w 304885"/>
                <a:gd name="connsiteY186" fmla="*/ 8956 h 311801"/>
                <a:gd name="connsiteX187" fmla="*/ 272795 w 304885"/>
                <a:gd name="connsiteY187" fmla="*/ 13357 h 311801"/>
                <a:gd name="connsiteX188" fmla="*/ 274090 w 304885"/>
                <a:gd name="connsiteY188" fmla="*/ 18024 h 311801"/>
                <a:gd name="connsiteX189" fmla="*/ 271470 w 304885"/>
                <a:gd name="connsiteY189" fmla="*/ 22748 h 311801"/>
                <a:gd name="connsiteX190" fmla="*/ 268480 w 304885"/>
                <a:gd name="connsiteY190" fmla="*/ 27006 h 311801"/>
                <a:gd name="connsiteX191" fmla="*/ 263679 w 304885"/>
                <a:gd name="connsiteY191" fmla="*/ 29492 h 311801"/>
                <a:gd name="connsiteX192" fmla="*/ 266194 w 304885"/>
                <a:gd name="connsiteY192" fmla="*/ 25006 h 311801"/>
                <a:gd name="connsiteX193" fmla="*/ 270242 w 304885"/>
                <a:gd name="connsiteY193" fmla="*/ 21434 h 311801"/>
                <a:gd name="connsiteX194" fmla="*/ 270823 w 304885"/>
                <a:gd name="connsiteY194" fmla="*/ 16690 h 311801"/>
                <a:gd name="connsiteX195" fmla="*/ 269594 w 304885"/>
                <a:gd name="connsiteY195" fmla="*/ 11956 h 311801"/>
                <a:gd name="connsiteX196" fmla="*/ 271023 w 304885"/>
                <a:gd name="connsiteY196" fmla="*/ 6556 h 311801"/>
                <a:gd name="connsiteX197" fmla="*/ 266384 w 304885"/>
                <a:gd name="connsiteY197" fmla="*/ 4479 h 311801"/>
                <a:gd name="connsiteX198" fmla="*/ 261222 w 304885"/>
                <a:gd name="connsiteY198" fmla="*/ 3279 h 311801"/>
                <a:gd name="connsiteX199" fmla="*/ 256735 w 304885"/>
                <a:gd name="connsiteY199" fmla="*/ 5917 h 311801"/>
                <a:gd name="connsiteX200" fmla="*/ 253402 w 304885"/>
                <a:gd name="connsiteY200" fmla="*/ 2441 h 311801"/>
                <a:gd name="connsiteX201" fmla="*/ 248582 w 304885"/>
                <a:gd name="connsiteY201" fmla="*/ 4527 h 311801"/>
                <a:gd name="connsiteX202" fmla="*/ 241915 w 304885"/>
                <a:gd name="connsiteY202" fmla="*/ 3498 h 311801"/>
                <a:gd name="connsiteX203" fmla="*/ 237133 w 304885"/>
                <a:gd name="connsiteY203" fmla="*/ 2498 h 311801"/>
                <a:gd name="connsiteX204" fmla="*/ 232390 w 304885"/>
                <a:gd name="connsiteY204" fmla="*/ 4441 h 311801"/>
                <a:gd name="connsiteX205" fmla="*/ 228875 w 304885"/>
                <a:gd name="connsiteY205" fmla="*/ 8518 h 311801"/>
                <a:gd name="connsiteX206" fmla="*/ 223503 w 304885"/>
                <a:gd name="connsiteY206" fmla="*/ 9518 h 311801"/>
                <a:gd name="connsiteX207" fmla="*/ 219693 w 304885"/>
                <a:gd name="connsiteY207" fmla="*/ 12671 h 311801"/>
                <a:gd name="connsiteX208" fmla="*/ 222007 w 304885"/>
                <a:gd name="connsiteY208" fmla="*/ 17071 h 311801"/>
                <a:gd name="connsiteX209" fmla="*/ 217559 w 304885"/>
                <a:gd name="connsiteY209" fmla="*/ 19929 h 311801"/>
                <a:gd name="connsiteX210" fmla="*/ 219378 w 304885"/>
                <a:gd name="connsiteY210" fmla="*/ 24806 h 311801"/>
                <a:gd name="connsiteX211" fmla="*/ 214568 w 304885"/>
                <a:gd name="connsiteY211" fmla="*/ 24777 h 311801"/>
                <a:gd name="connsiteX212" fmla="*/ 208643 w 304885"/>
                <a:gd name="connsiteY212" fmla="*/ 24767 h 311801"/>
                <a:gd name="connsiteX213" fmla="*/ 208406 w 304885"/>
                <a:gd name="connsiteY213" fmla="*/ 29930 h 311801"/>
                <a:gd name="connsiteX214" fmla="*/ 203376 w 304885"/>
                <a:gd name="connsiteY214" fmla="*/ 28044 h 311801"/>
                <a:gd name="connsiteX215" fmla="*/ 198633 w 304885"/>
                <a:gd name="connsiteY215" fmla="*/ 28777 h 311801"/>
                <a:gd name="connsiteX216" fmla="*/ 194385 w 304885"/>
                <a:gd name="connsiteY216" fmla="*/ 31064 h 311801"/>
                <a:gd name="connsiteX217" fmla="*/ 192423 w 304885"/>
                <a:gd name="connsiteY217" fmla="*/ 35635 h 311801"/>
                <a:gd name="connsiteX218" fmla="*/ 195718 w 304885"/>
                <a:gd name="connsiteY218" fmla="*/ 39817 h 311801"/>
                <a:gd name="connsiteX219" fmla="*/ 199404 w 304885"/>
                <a:gd name="connsiteY219" fmla="*/ 43294 h 311801"/>
                <a:gd name="connsiteX220" fmla="*/ 204252 w 304885"/>
                <a:gd name="connsiteY220" fmla="*/ 43970 h 311801"/>
                <a:gd name="connsiteX221" fmla="*/ 208377 w 304885"/>
                <a:gd name="connsiteY221" fmla="*/ 46942 h 311801"/>
                <a:gd name="connsiteX222" fmla="*/ 204338 w 304885"/>
                <a:gd name="connsiteY222" fmla="*/ 50247 h 311801"/>
                <a:gd name="connsiteX223" fmla="*/ 209244 w 304885"/>
                <a:gd name="connsiteY223" fmla="*/ 48780 h 311801"/>
                <a:gd name="connsiteX224" fmla="*/ 213920 w 304885"/>
                <a:gd name="connsiteY224" fmla="*/ 47275 h 311801"/>
                <a:gd name="connsiteX225" fmla="*/ 218150 w 304885"/>
                <a:gd name="connsiteY225" fmla="*/ 50056 h 311801"/>
                <a:gd name="connsiteX226" fmla="*/ 216635 w 304885"/>
                <a:gd name="connsiteY226" fmla="*/ 54667 h 311801"/>
                <a:gd name="connsiteX227" fmla="*/ 212434 w 304885"/>
                <a:gd name="connsiteY227" fmla="*/ 57981 h 311801"/>
                <a:gd name="connsiteX228" fmla="*/ 208491 w 304885"/>
                <a:gd name="connsiteY228" fmla="*/ 61248 h 311801"/>
                <a:gd name="connsiteX229" fmla="*/ 203633 w 304885"/>
                <a:gd name="connsiteY229" fmla="*/ 60591 h 311801"/>
                <a:gd name="connsiteX230" fmla="*/ 198852 w 304885"/>
                <a:gd name="connsiteY230" fmla="*/ 59743 h 311801"/>
                <a:gd name="connsiteX231" fmla="*/ 193832 w 304885"/>
                <a:gd name="connsiteY231" fmla="*/ 62468 h 311801"/>
                <a:gd name="connsiteX232" fmla="*/ 188584 w 304885"/>
                <a:gd name="connsiteY232" fmla="*/ 63096 h 311801"/>
                <a:gd name="connsiteX233" fmla="*/ 185974 w 304885"/>
                <a:gd name="connsiteY233" fmla="*/ 67249 h 311801"/>
                <a:gd name="connsiteX234" fmla="*/ 187070 w 304885"/>
                <a:gd name="connsiteY234" fmla="*/ 72231 h 311801"/>
                <a:gd name="connsiteX235" fmla="*/ 182240 w 304885"/>
                <a:gd name="connsiteY235" fmla="*/ 71421 h 311801"/>
                <a:gd name="connsiteX236" fmla="*/ 176668 w 304885"/>
                <a:gd name="connsiteY236" fmla="*/ 69402 h 311801"/>
                <a:gd name="connsiteX237" fmla="*/ 171458 w 304885"/>
                <a:gd name="connsiteY237" fmla="*/ 66811 h 311801"/>
                <a:gd name="connsiteX238" fmla="*/ 167753 w 304885"/>
                <a:gd name="connsiteY238" fmla="*/ 63058 h 311801"/>
                <a:gd name="connsiteX239" fmla="*/ 162333 w 304885"/>
                <a:gd name="connsiteY239" fmla="*/ 64877 h 311801"/>
                <a:gd name="connsiteX240" fmla="*/ 157723 w 304885"/>
                <a:gd name="connsiteY240" fmla="*/ 67411 h 311801"/>
                <a:gd name="connsiteX241" fmla="*/ 155656 w 304885"/>
                <a:gd name="connsiteY241" fmla="*/ 62896 h 311801"/>
                <a:gd name="connsiteX242" fmla="*/ 154980 w 304885"/>
                <a:gd name="connsiteY242" fmla="*/ 56914 h 311801"/>
                <a:gd name="connsiteX243" fmla="*/ 151808 w 304885"/>
                <a:gd name="connsiteY243" fmla="*/ 53266 h 311801"/>
                <a:gd name="connsiteX244" fmla="*/ 146531 w 304885"/>
                <a:gd name="connsiteY244" fmla="*/ 52257 h 311801"/>
                <a:gd name="connsiteX245" fmla="*/ 141664 w 304885"/>
                <a:gd name="connsiteY245" fmla="*/ 49799 h 311801"/>
                <a:gd name="connsiteX246" fmla="*/ 137235 w 304885"/>
                <a:gd name="connsiteY246" fmla="*/ 46846 h 311801"/>
                <a:gd name="connsiteX247" fmla="*/ 131910 w 304885"/>
                <a:gd name="connsiteY247" fmla="*/ 44503 h 311801"/>
                <a:gd name="connsiteX248" fmla="*/ 127843 w 304885"/>
                <a:gd name="connsiteY248" fmla="*/ 41646 h 311801"/>
                <a:gd name="connsiteX249" fmla="*/ 124719 w 304885"/>
                <a:gd name="connsiteY249" fmla="*/ 46103 h 311801"/>
                <a:gd name="connsiteX250" fmla="*/ 120509 w 304885"/>
                <a:gd name="connsiteY250" fmla="*/ 49533 h 311801"/>
                <a:gd name="connsiteX251" fmla="*/ 119995 w 304885"/>
                <a:gd name="connsiteY251" fmla="*/ 44665 h 311801"/>
                <a:gd name="connsiteX252" fmla="*/ 118413 w 304885"/>
                <a:gd name="connsiteY252" fmla="*/ 40008 h 311801"/>
                <a:gd name="connsiteX253" fmla="*/ 113765 w 304885"/>
                <a:gd name="connsiteY253" fmla="*/ 41103 h 311801"/>
                <a:gd name="connsiteX254" fmla="*/ 110746 w 304885"/>
                <a:gd name="connsiteY254" fmla="*/ 44913 h 311801"/>
                <a:gd name="connsiteX255" fmla="*/ 107469 w 304885"/>
                <a:gd name="connsiteY255" fmla="*/ 50904 h 311801"/>
                <a:gd name="connsiteX256" fmla="*/ 103792 w 304885"/>
                <a:gd name="connsiteY256" fmla="*/ 54933 h 311801"/>
                <a:gd name="connsiteX257" fmla="*/ 108393 w 304885"/>
                <a:gd name="connsiteY257" fmla="*/ 53066 h 311801"/>
                <a:gd name="connsiteX258" fmla="*/ 111555 w 304885"/>
                <a:gd name="connsiteY258" fmla="*/ 49313 h 311801"/>
                <a:gd name="connsiteX259" fmla="*/ 116718 w 304885"/>
                <a:gd name="connsiteY259" fmla="*/ 51371 h 311801"/>
                <a:gd name="connsiteX260" fmla="*/ 113603 w 304885"/>
                <a:gd name="connsiteY260" fmla="*/ 55790 h 311801"/>
                <a:gd name="connsiteX261" fmla="*/ 110612 w 304885"/>
                <a:gd name="connsiteY261" fmla="*/ 61525 h 311801"/>
                <a:gd name="connsiteX262" fmla="*/ 112137 w 304885"/>
                <a:gd name="connsiteY262" fmla="*/ 67001 h 311801"/>
                <a:gd name="connsiteX263" fmla="*/ 112736 w 304885"/>
                <a:gd name="connsiteY263" fmla="*/ 71926 h 311801"/>
                <a:gd name="connsiteX264" fmla="*/ 108165 w 304885"/>
                <a:gd name="connsiteY264" fmla="*/ 74316 h 311801"/>
                <a:gd name="connsiteX265" fmla="*/ 105164 w 304885"/>
                <a:gd name="connsiteY265" fmla="*/ 78793 h 311801"/>
                <a:gd name="connsiteX266" fmla="*/ 108908 w 304885"/>
                <a:gd name="connsiteY266" fmla="*/ 82232 h 311801"/>
                <a:gd name="connsiteX267" fmla="*/ 114089 w 304885"/>
                <a:gd name="connsiteY267" fmla="*/ 81756 h 311801"/>
                <a:gd name="connsiteX268" fmla="*/ 120233 w 304885"/>
                <a:gd name="connsiteY268" fmla="*/ 85232 h 311801"/>
                <a:gd name="connsiteX269" fmla="*/ 118499 w 304885"/>
                <a:gd name="connsiteY269" fmla="*/ 90785 h 311801"/>
                <a:gd name="connsiteX270" fmla="*/ 114099 w 304885"/>
                <a:gd name="connsiteY270" fmla="*/ 93224 h 311801"/>
                <a:gd name="connsiteX271" fmla="*/ 109098 w 304885"/>
                <a:gd name="connsiteY271" fmla="*/ 92624 h 311801"/>
                <a:gd name="connsiteX272" fmla="*/ 104478 w 304885"/>
                <a:gd name="connsiteY272" fmla="*/ 91157 h 311801"/>
                <a:gd name="connsiteX273" fmla="*/ 100173 w 304885"/>
                <a:gd name="connsiteY273" fmla="*/ 93481 h 311801"/>
                <a:gd name="connsiteX274" fmla="*/ 97601 w 304885"/>
                <a:gd name="connsiteY274" fmla="*/ 97634 h 311801"/>
                <a:gd name="connsiteX275" fmla="*/ 96687 w 304885"/>
                <a:gd name="connsiteY275" fmla="*/ 103539 h 311801"/>
                <a:gd name="connsiteX276" fmla="*/ 91648 w 304885"/>
                <a:gd name="connsiteY276" fmla="*/ 102301 h 311801"/>
                <a:gd name="connsiteX277" fmla="*/ 88448 w 304885"/>
                <a:gd name="connsiteY277" fmla="*/ 105920 h 311801"/>
                <a:gd name="connsiteX278" fmla="*/ 84618 w 304885"/>
                <a:gd name="connsiteY278" fmla="*/ 102939 h 311801"/>
                <a:gd name="connsiteX279" fmla="*/ 79847 w 304885"/>
                <a:gd name="connsiteY279" fmla="*/ 102053 h 311801"/>
                <a:gd name="connsiteX280" fmla="*/ 79456 w 304885"/>
                <a:gd name="connsiteY280" fmla="*/ 107692 h 311801"/>
                <a:gd name="connsiteX281" fmla="*/ 80723 w 304885"/>
                <a:gd name="connsiteY281" fmla="*/ 112560 h 311801"/>
                <a:gd name="connsiteX282" fmla="*/ 75637 w 304885"/>
                <a:gd name="connsiteY282" fmla="*/ 113302 h 311801"/>
                <a:gd name="connsiteX283" fmla="*/ 77446 w 304885"/>
                <a:gd name="connsiteY283" fmla="*/ 117912 h 311801"/>
                <a:gd name="connsiteX284" fmla="*/ 80704 w 304885"/>
                <a:gd name="connsiteY284" fmla="*/ 121903 h 311801"/>
                <a:gd name="connsiteX285" fmla="*/ 85361 w 304885"/>
                <a:gd name="connsiteY285" fmla="*/ 123732 h 311801"/>
                <a:gd name="connsiteX286" fmla="*/ 90658 w 304885"/>
                <a:gd name="connsiteY286" fmla="*/ 123818 h 311801"/>
                <a:gd name="connsiteX287" fmla="*/ 86333 w 304885"/>
                <a:gd name="connsiteY287" fmla="*/ 125904 h 311801"/>
                <a:gd name="connsiteX288" fmla="*/ 84257 w 304885"/>
                <a:gd name="connsiteY288" fmla="*/ 130543 h 311801"/>
                <a:gd name="connsiteX289" fmla="*/ 88209 w 304885"/>
                <a:gd name="connsiteY289" fmla="*/ 133248 h 311801"/>
                <a:gd name="connsiteX290" fmla="*/ 93220 w 304885"/>
                <a:gd name="connsiteY290" fmla="*/ 133143 h 311801"/>
                <a:gd name="connsiteX291" fmla="*/ 97506 w 304885"/>
                <a:gd name="connsiteY291" fmla="*/ 130685 h 311801"/>
                <a:gd name="connsiteX292" fmla="*/ 98287 w 304885"/>
                <a:gd name="connsiteY292" fmla="*/ 135524 h 311801"/>
                <a:gd name="connsiteX293" fmla="*/ 95925 w 304885"/>
                <a:gd name="connsiteY293" fmla="*/ 140534 h 311801"/>
                <a:gd name="connsiteX294" fmla="*/ 98782 w 304885"/>
                <a:gd name="connsiteY294" fmla="*/ 145887 h 311801"/>
                <a:gd name="connsiteX295" fmla="*/ 105774 w 304885"/>
                <a:gd name="connsiteY295" fmla="*/ 148640 h 311801"/>
                <a:gd name="connsiteX296" fmla="*/ 110412 w 304885"/>
                <a:gd name="connsiteY296" fmla="*/ 150012 h 311801"/>
                <a:gd name="connsiteX297" fmla="*/ 115079 w 304885"/>
                <a:gd name="connsiteY297" fmla="*/ 151221 h 311801"/>
                <a:gd name="connsiteX298" fmla="*/ 119556 w 304885"/>
                <a:gd name="connsiteY298" fmla="*/ 153174 h 311801"/>
                <a:gd name="connsiteX299" fmla="*/ 124710 w 304885"/>
                <a:gd name="connsiteY299" fmla="*/ 153536 h 311801"/>
                <a:gd name="connsiteX300" fmla="*/ 129310 w 304885"/>
                <a:gd name="connsiteY300" fmla="*/ 155174 h 311801"/>
                <a:gd name="connsiteX301" fmla="*/ 124204 w 304885"/>
                <a:gd name="connsiteY301" fmla="*/ 157774 h 311801"/>
                <a:gd name="connsiteX302" fmla="*/ 128100 w 304885"/>
                <a:gd name="connsiteY302" fmla="*/ 161051 h 311801"/>
                <a:gd name="connsiteX303" fmla="*/ 120947 w 304885"/>
                <a:gd name="connsiteY303" fmla="*/ 161785 h 311801"/>
                <a:gd name="connsiteX304" fmla="*/ 116185 w 304885"/>
                <a:gd name="connsiteY304" fmla="*/ 161470 h 311801"/>
                <a:gd name="connsiteX305" fmla="*/ 111231 w 304885"/>
                <a:gd name="connsiteY305" fmla="*/ 160584 h 311801"/>
                <a:gd name="connsiteX306" fmla="*/ 106497 w 304885"/>
                <a:gd name="connsiteY306" fmla="*/ 161727 h 311801"/>
                <a:gd name="connsiteX307" fmla="*/ 101659 w 304885"/>
                <a:gd name="connsiteY307" fmla="*/ 163956 h 311801"/>
                <a:gd name="connsiteX308" fmla="*/ 97344 w 304885"/>
                <a:gd name="connsiteY308" fmla="*/ 167528 h 311801"/>
                <a:gd name="connsiteX309" fmla="*/ 93000 w 304885"/>
                <a:gd name="connsiteY309" fmla="*/ 171481 h 311801"/>
                <a:gd name="connsiteX310" fmla="*/ 96268 w 304885"/>
                <a:gd name="connsiteY310" fmla="*/ 175939 h 311801"/>
                <a:gd name="connsiteX311" fmla="*/ 92144 w 304885"/>
                <a:gd name="connsiteY311" fmla="*/ 178406 h 311801"/>
                <a:gd name="connsiteX312" fmla="*/ 88010 w 304885"/>
                <a:gd name="connsiteY312" fmla="*/ 181635 h 311801"/>
                <a:gd name="connsiteX313" fmla="*/ 84400 w 304885"/>
                <a:gd name="connsiteY313" fmla="*/ 185092 h 311801"/>
                <a:gd name="connsiteX314" fmla="*/ 81380 w 304885"/>
                <a:gd name="connsiteY314" fmla="*/ 189283 h 311801"/>
                <a:gd name="connsiteX315" fmla="*/ 76199 w 304885"/>
                <a:gd name="connsiteY315" fmla="*/ 187959 h 311801"/>
                <a:gd name="connsiteX316" fmla="*/ 71874 w 304885"/>
                <a:gd name="connsiteY316" fmla="*/ 190636 h 311801"/>
                <a:gd name="connsiteX317" fmla="*/ 67293 w 304885"/>
                <a:gd name="connsiteY317" fmla="*/ 192798 h 311801"/>
                <a:gd name="connsiteX318" fmla="*/ 61797 w 304885"/>
                <a:gd name="connsiteY318" fmla="*/ 193227 h 311801"/>
                <a:gd name="connsiteX319" fmla="*/ 56863 w 304885"/>
                <a:gd name="connsiteY319" fmla="*/ 195065 h 311801"/>
                <a:gd name="connsiteX320" fmla="*/ 52215 w 304885"/>
                <a:gd name="connsiteY320" fmla="*/ 196275 h 311801"/>
                <a:gd name="connsiteX321" fmla="*/ 57825 w 304885"/>
                <a:gd name="connsiteY321" fmla="*/ 197513 h 311801"/>
                <a:gd name="connsiteX322" fmla="*/ 62530 w 304885"/>
                <a:gd name="connsiteY322" fmla="*/ 198703 h 311801"/>
                <a:gd name="connsiteX323" fmla="*/ 67331 w 304885"/>
                <a:gd name="connsiteY323" fmla="*/ 196941 h 311801"/>
                <a:gd name="connsiteX324" fmla="*/ 72512 w 304885"/>
                <a:gd name="connsiteY324" fmla="*/ 198475 h 311801"/>
                <a:gd name="connsiteX325" fmla="*/ 77465 w 304885"/>
                <a:gd name="connsiteY325" fmla="*/ 200389 h 311801"/>
                <a:gd name="connsiteX326" fmla="*/ 81161 w 304885"/>
                <a:gd name="connsiteY326" fmla="*/ 204276 h 311801"/>
                <a:gd name="connsiteX327" fmla="*/ 86686 w 304885"/>
                <a:gd name="connsiteY327" fmla="*/ 204190 h 311801"/>
                <a:gd name="connsiteX328" fmla="*/ 94296 w 304885"/>
                <a:gd name="connsiteY328" fmla="*/ 208514 h 311801"/>
                <a:gd name="connsiteX329" fmla="*/ 89648 w 304885"/>
                <a:gd name="connsiteY329" fmla="*/ 209600 h 311801"/>
                <a:gd name="connsiteX330" fmla="*/ 84552 w 304885"/>
                <a:gd name="connsiteY330" fmla="*/ 208895 h 311801"/>
                <a:gd name="connsiteX331" fmla="*/ 80361 w 304885"/>
                <a:gd name="connsiteY331" fmla="*/ 206114 h 311801"/>
                <a:gd name="connsiteX332" fmla="*/ 75770 w 304885"/>
                <a:gd name="connsiteY332" fmla="*/ 204542 h 311801"/>
                <a:gd name="connsiteX333" fmla="*/ 71055 w 304885"/>
                <a:gd name="connsiteY333" fmla="*/ 202647 h 311801"/>
                <a:gd name="connsiteX334" fmla="*/ 66045 w 304885"/>
                <a:gd name="connsiteY334" fmla="*/ 202580 h 311801"/>
                <a:gd name="connsiteX335" fmla="*/ 63064 w 304885"/>
                <a:gd name="connsiteY335" fmla="*/ 206895 h 311801"/>
                <a:gd name="connsiteX336" fmla="*/ 58520 w 304885"/>
                <a:gd name="connsiteY336" fmla="*/ 208562 h 311801"/>
                <a:gd name="connsiteX337" fmla="*/ 53196 w 304885"/>
                <a:gd name="connsiteY337" fmla="*/ 209572 h 311801"/>
                <a:gd name="connsiteX338" fmla="*/ 48338 w 304885"/>
                <a:gd name="connsiteY338" fmla="*/ 207914 h 311801"/>
                <a:gd name="connsiteX339" fmla="*/ 50300 w 304885"/>
                <a:gd name="connsiteY339" fmla="*/ 213077 h 311801"/>
                <a:gd name="connsiteX340" fmla="*/ 48205 w 304885"/>
                <a:gd name="connsiteY340" fmla="*/ 218449 h 311801"/>
                <a:gd name="connsiteX341" fmla="*/ 44442 w 304885"/>
                <a:gd name="connsiteY341" fmla="*/ 222573 h 311801"/>
                <a:gd name="connsiteX342" fmla="*/ 49376 w 304885"/>
                <a:gd name="connsiteY342" fmla="*/ 225783 h 311801"/>
                <a:gd name="connsiteX343" fmla="*/ 44576 w 304885"/>
                <a:gd name="connsiteY343" fmla="*/ 225554 h 311801"/>
                <a:gd name="connsiteX344" fmla="*/ 39394 w 304885"/>
                <a:gd name="connsiteY344" fmla="*/ 224907 h 311801"/>
                <a:gd name="connsiteX345" fmla="*/ 36536 w 304885"/>
                <a:gd name="connsiteY345" fmla="*/ 221068 h 311801"/>
                <a:gd name="connsiteX346" fmla="*/ 38460 w 304885"/>
                <a:gd name="connsiteY346" fmla="*/ 216115 h 311801"/>
                <a:gd name="connsiteX347" fmla="*/ 33670 w 304885"/>
                <a:gd name="connsiteY347" fmla="*/ 219525 h 311801"/>
                <a:gd name="connsiteX348" fmla="*/ 28288 w 304885"/>
                <a:gd name="connsiteY348" fmla="*/ 219173 h 311801"/>
                <a:gd name="connsiteX349" fmla="*/ 25802 w 304885"/>
                <a:gd name="connsiteY349" fmla="*/ 214972 h 311801"/>
                <a:gd name="connsiteX350" fmla="*/ 20687 w 304885"/>
                <a:gd name="connsiteY350" fmla="*/ 215439 h 311801"/>
                <a:gd name="connsiteX351" fmla="*/ 15944 w 304885"/>
                <a:gd name="connsiteY351" fmla="*/ 217439 h 311801"/>
                <a:gd name="connsiteX352" fmla="*/ 10038 w 304885"/>
                <a:gd name="connsiteY352" fmla="*/ 217077 h 311801"/>
                <a:gd name="connsiteX353" fmla="*/ 7828 w 304885"/>
                <a:gd name="connsiteY353" fmla="*/ 221497 h 311801"/>
                <a:gd name="connsiteX354" fmla="*/ 10628 w 304885"/>
                <a:gd name="connsiteY354" fmla="*/ 225812 h 311801"/>
                <a:gd name="connsiteX355" fmla="*/ 16448 w 304885"/>
                <a:gd name="connsiteY355" fmla="*/ 227431 h 311801"/>
                <a:gd name="connsiteX356" fmla="*/ 20896 w 304885"/>
                <a:gd name="connsiteY356" fmla="*/ 229479 h 311801"/>
                <a:gd name="connsiteX357" fmla="*/ 25707 w 304885"/>
                <a:gd name="connsiteY357" fmla="*/ 231003 h 311801"/>
                <a:gd name="connsiteX358" fmla="*/ 30993 w 304885"/>
                <a:gd name="connsiteY358" fmla="*/ 231441 h 311801"/>
                <a:gd name="connsiteX359" fmla="*/ 34146 w 304885"/>
                <a:gd name="connsiteY359" fmla="*/ 236651 h 311801"/>
                <a:gd name="connsiteX360" fmla="*/ 29860 w 304885"/>
                <a:gd name="connsiteY360" fmla="*/ 239280 h 311801"/>
                <a:gd name="connsiteX361" fmla="*/ 24526 w 304885"/>
                <a:gd name="connsiteY361" fmla="*/ 238899 h 311801"/>
                <a:gd name="connsiteX362" fmla="*/ 19334 w 304885"/>
                <a:gd name="connsiteY362" fmla="*/ 239042 h 311801"/>
                <a:gd name="connsiteX363" fmla="*/ 13753 w 304885"/>
                <a:gd name="connsiteY363" fmla="*/ 239194 h 311801"/>
                <a:gd name="connsiteX364" fmla="*/ 7971 w 304885"/>
                <a:gd name="connsiteY364" fmla="*/ 240537 h 311801"/>
                <a:gd name="connsiteX365" fmla="*/ 9990 w 304885"/>
                <a:gd name="connsiteY365" fmla="*/ 244985 h 311801"/>
                <a:gd name="connsiteX366" fmla="*/ 3990 w 304885"/>
                <a:gd name="connsiteY366" fmla="*/ 245528 h 311801"/>
                <a:gd name="connsiteX367" fmla="*/ 56 w 304885"/>
                <a:gd name="connsiteY367" fmla="*/ 249081 h 311801"/>
                <a:gd name="connsiteX368" fmla="*/ 570 w 304885"/>
                <a:gd name="connsiteY368" fmla="*/ 253872 h 311801"/>
                <a:gd name="connsiteX369" fmla="*/ 5380 w 304885"/>
                <a:gd name="connsiteY369" fmla="*/ 253520 h 311801"/>
                <a:gd name="connsiteX370" fmla="*/ 10047 w 304885"/>
                <a:gd name="connsiteY370" fmla="*/ 256130 h 311801"/>
                <a:gd name="connsiteX371" fmla="*/ 7818 w 304885"/>
                <a:gd name="connsiteY371" fmla="*/ 260454 h 311801"/>
                <a:gd name="connsiteX372" fmla="*/ 11410 w 304885"/>
                <a:gd name="connsiteY372" fmla="*/ 264074 h 311801"/>
                <a:gd name="connsiteX373" fmla="*/ 16505 w 304885"/>
                <a:gd name="connsiteY373" fmla="*/ 263750 h 311801"/>
                <a:gd name="connsiteX374" fmla="*/ 21782 w 304885"/>
                <a:gd name="connsiteY374" fmla="*/ 262664 h 311801"/>
                <a:gd name="connsiteX375" fmla="*/ 26859 w 304885"/>
                <a:gd name="connsiteY375" fmla="*/ 264674 h 311801"/>
                <a:gd name="connsiteX376" fmla="*/ 31793 w 304885"/>
                <a:gd name="connsiteY376" fmla="*/ 263340 h 311801"/>
                <a:gd name="connsiteX377" fmla="*/ 37336 w 304885"/>
                <a:gd name="connsiteY377" fmla="*/ 263464 h 311801"/>
                <a:gd name="connsiteX378" fmla="*/ 32069 w 304885"/>
                <a:gd name="connsiteY378" fmla="*/ 266007 h 311801"/>
                <a:gd name="connsiteX379" fmla="*/ 27278 w 304885"/>
                <a:gd name="connsiteY379" fmla="*/ 267465 h 311801"/>
                <a:gd name="connsiteX380" fmla="*/ 22802 w 304885"/>
                <a:gd name="connsiteY380" fmla="*/ 269427 h 311801"/>
                <a:gd name="connsiteX381" fmla="*/ 17839 w 304885"/>
                <a:gd name="connsiteY381" fmla="*/ 268465 h 311801"/>
                <a:gd name="connsiteX382" fmla="*/ 14305 w 304885"/>
                <a:gd name="connsiteY382" fmla="*/ 271722 h 311801"/>
                <a:gd name="connsiteX383" fmla="*/ 9047 w 304885"/>
                <a:gd name="connsiteY383" fmla="*/ 271341 h 311801"/>
                <a:gd name="connsiteX384" fmla="*/ 5790 w 304885"/>
                <a:gd name="connsiteY384" fmla="*/ 275246 h 311801"/>
                <a:gd name="connsiteX385" fmla="*/ 1323 w 304885"/>
                <a:gd name="connsiteY385" fmla="*/ 277466 h 311801"/>
                <a:gd name="connsiteX386" fmla="*/ 6304 w 304885"/>
                <a:gd name="connsiteY386" fmla="*/ 277190 h 311801"/>
                <a:gd name="connsiteX387" fmla="*/ 11000 w 304885"/>
                <a:gd name="connsiteY387" fmla="*/ 279114 h 311801"/>
                <a:gd name="connsiteX388" fmla="*/ 16134 w 304885"/>
                <a:gd name="connsiteY388" fmla="*/ 278304 h 311801"/>
                <a:gd name="connsiteX389" fmla="*/ 21163 w 304885"/>
                <a:gd name="connsiteY389" fmla="*/ 278094 h 311801"/>
                <a:gd name="connsiteX390" fmla="*/ 26116 w 304885"/>
                <a:gd name="connsiteY390" fmla="*/ 279399 h 311801"/>
                <a:gd name="connsiteX391" fmla="*/ 31126 w 304885"/>
                <a:gd name="connsiteY391" fmla="*/ 280590 h 311801"/>
                <a:gd name="connsiteX392" fmla="*/ 35993 w 304885"/>
                <a:gd name="connsiteY392" fmla="*/ 280009 h 311801"/>
                <a:gd name="connsiteX393" fmla="*/ 41023 w 304885"/>
                <a:gd name="connsiteY393" fmla="*/ 278247 h 311801"/>
                <a:gd name="connsiteX394" fmla="*/ 43375 w 304885"/>
                <a:gd name="connsiteY394" fmla="*/ 283257 h 311801"/>
                <a:gd name="connsiteX395" fmla="*/ 38937 w 304885"/>
                <a:gd name="connsiteY395" fmla="*/ 285381 h 311801"/>
                <a:gd name="connsiteX396" fmla="*/ 33336 w 304885"/>
                <a:gd name="connsiteY396" fmla="*/ 284981 h 311801"/>
                <a:gd name="connsiteX397" fmla="*/ 27583 w 304885"/>
                <a:gd name="connsiteY397" fmla="*/ 285457 h 311801"/>
                <a:gd name="connsiteX398" fmla="*/ 22192 w 304885"/>
                <a:gd name="connsiteY398" fmla="*/ 286286 h 311801"/>
                <a:gd name="connsiteX399" fmla="*/ 16686 w 304885"/>
                <a:gd name="connsiteY399" fmla="*/ 288143 h 311801"/>
                <a:gd name="connsiteX400" fmla="*/ 21839 w 304885"/>
                <a:gd name="connsiteY400" fmla="*/ 289039 h 311801"/>
                <a:gd name="connsiteX401" fmla="*/ 27459 w 304885"/>
                <a:gd name="connsiteY401" fmla="*/ 288629 h 311801"/>
                <a:gd name="connsiteX402" fmla="*/ 33117 w 304885"/>
                <a:gd name="connsiteY402" fmla="*/ 288619 h 311801"/>
                <a:gd name="connsiteX403" fmla="*/ 28688 w 304885"/>
                <a:gd name="connsiteY403" fmla="*/ 290734 h 311801"/>
                <a:gd name="connsiteX404" fmla="*/ 23116 w 304885"/>
                <a:gd name="connsiteY404" fmla="*/ 292410 h 311801"/>
                <a:gd name="connsiteX405" fmla="*/ 17248 w 304885"/>
                <a:gd name="connsiteY405" fmla="*/ 293668 h 311801"/>
                <a:gd name="connsiteX406" fmla="*/ 16887 w 304885"/>
                <a:gd name="connsiteY406" fmla="*/ 298545 h 3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304885" h="311801">
                  <a:moveTo>
                    <a:pt x="102345" y="79051"/>
                  </a:moveTo>
                  <a:lnTo>
                    <a:pt x="105888" y="75869"/>
                  </a:lnTo>
                  <a:lnTo>
                    <a:pt x="107155" y="70440"/>
                  </a:lnTo>
                  <a:lnTo>
                    <a:pt x="108593" y="65420"/>
                  </a:lnTo>
                  <a:lnTo>
                    <a:pt x="103697" y="63982"/>
                  </a:lnTo>
                  <a:lnTo>
                    <a:pt x="98620" y="63125"/>
                  </a:lnTo>
                  <a:lnTo>
                    <a:pt x="93124" y="63782"/>
                  </a:lnTo>
                  <a:lnTo>
                    <a:pt x="96811" y="66963"/>
                  </a:lnTo>
                  <a:lnTo>
                    <a:pt x="101383" y="68506"/>
                  </a:lnTo>
                  <a:lnTo>
                    <a:pt x="99944" y="73202"/>
                  </a:lnTo>
                  <a:lnTo>
                    <a:pt x="102221" y="78517"/>
                  </a:lnTo>
                  <a:close/>
                  <a:moveTo>
                    <a:pt x="94829" y="85023"/>
                  </a:moveTo>
                  <a:lnTo>
                    <a:pt x="99897" y="86661"/>
                  </a:lnTo>
                  <a:lnTo>
                    <a:pt x="96049" y="83556"/>
                  </a:lnTo>
                  <a:close/>
                  <a:moveTo>
                    <a:pt x="87772" y="156851"/>
                  </a:moveTo>
                  <a:lnTo>
                    <a:pt x="88839" y="152164"/>
                  </a:lnTo>
                  <a:lnTo>
                    <a:pt x="84047" y="149392"/>
                  </a:lnTo>
                  <a:lnTo>
                    <a:pt x="86886" y="154679"/>
                  </a:lnTo>
                  <a:close/>
                  <a:moveTo>
                    <a:pt x="88209" y="158451"/>
                  </a:moveTo>
                  <a:lnTo>
                    <a:pt x="92705" y="156593"/>
                  </a:lnTo>
                  <a:lnTo>
                    <a:pt x="88209" y="158451"/>
                  </a:lnTo>
                  <a:close/>
                  <a:moveTo>
                    <a:pt x="91562" y="143535"/>
                  </a:moveTo>
                  <a:lnTo>
                    <a:pt x="95249" y="138468"/>
                  </a:lnTo>
                  <a:lnTo>
                    <a:pt x="90686" y="139982"/>
                  </a:lnTo>
                  <a:close/>
                  <a:moveTo>
                    <a:pt x="-11" y="244090"/>
                  </a:moveTo>
                  <a:lnTo>
                    <a:pt x="5723" y="244347"/>
                  </a:lnTo>
                  <a:lnTo>
                    <a:pt x="942" y="243100"/>
                  </a:lnTo>
                  <a:close/>
                  <a:moveTo>
                    <a:pt x="16887" y="298545"/>
                  </a:moveTo>
                  <a:lnTo>
                    <a:pt x="22277" y="295906"/>
                  </a:lnTo>
                  <a:lnTo>
                    <a:pt x="27383" y="298449"/>
                  </a:lnTo>
                  <a:lnTo>
                    <a:pt x="32164" y="297001"/>
                  </a:lnTo>
                  <a:lnTo>
                    <a:pt x="36794" y="298773"/>
                  </a:lnTo>
                  <a:lnTo>
                    <a:pt x="38337" y="303478"/>
                  </a:lnTo>
                  <a:lnTo>
                    <a:pt x="42566" y="306117"/>
                  </a:lnTo>
                  <a:lnTo>
                    <a:pt x="47586" y="308079"/>
                  </a:lnTo>
                  <a:lnTo>
                    <a:pt x="52986" y="306346"/>
                  </a:lnTo>
                  <a:lnTo>
                    <a:pt x="58587" y="305507"/>
                  </a:lnTo>
                  <a:lnTo>
                    <a:pt x="63378" y="307574"/>
                  </a:lnTo>
                  <a:lnTo>
                    <a:pt x="67798" y="309479"/>
                  </a:lnTo>
                  <a:lnTo>
                    <a:pt x="73627" y="307727"/>
                  </a:lnTo>
                  <a:lnTo>
                    <a:pt x="76418" y="311670"/>
                  </a:lnTo>
                  <a:lnTo>
                    <a:pt x="80637" y="309470"/>
                  </a:lnTo>
                  <a:lnTo>
                    <a:pt x="85857" y="308432"/>
                  </a:lnTo>
                  <a:lnTo>
                    <a:pt x="90934" y="307336"/>
                  </a:lnTo>
                  <a:lnTo>
                    <a:pt x="95982" y="307727"/>
                  </a:lnTo>
                  <a:lnTo>
                    <a:pt x="100992" y="306965"/>
                  </a:lnTo>
                  <a:lnTo>
                    <a:pt x="105697" y="305555"/>
                  </a:lnTo>
                  <a:lnTo>
                    <a:pt x="109041" y="301735"/>
                  </a:lnTo>
                  <a:lnTo>
                    <a:pt x="108936" y="296697"/>
                  </a:lnTo>
                  <a:lnTo>
                    <a:pt x="116013" y="298164"/>
                  </a:lnTo>
                  <a:lnTo>
                    <a:pt x="110851" y="300240"/>
                  </a:lnTo>
                  <a:lnTo>
                    <a:pt x="114460" y="304002"/>
                  </a:lnTo>
                  <a:lnTo>
                    <a:pt x="119623" y="304412"/>
                  </a:lnTo>
                  <a:lnTo>
                    <a:pt x="125052" y="305050"/>
                  </a:lnTo>
                  <a:lnTo>
                    <a:pt x="129015" y="302078"/>
                  </a:lnTo>
                  <a:lnTo>
                    <a:pt x="133987" y="302898"/>
                  </a:lnTo>
                  <a:lnTo>
                    <a:pt x="136977" y="298154"/>
                  </a:lnTo>
                  <a:lnTo>
                    <a:pt x="141826" y="298907"/>
                  </a:lnTo>
                  <a:lnTo>
                    <a:pt x="146798" y="298545"/>
                  </a:lnTo>
                  <a:lnTo>
                    <a:pt x="151865" y="299440"/>
                  </a:lnTo>
                  <a:lnTo>
                    <a:pt x="155666" y="295620"/>
                  </a:lnTo>
                  <a:lnTo>
                    <a:pt x="155399" y="290534"/>
                  </a:lnTo>
                  <a:lnTo>
                    <a:pt x="160704" y="290458"/>
                  </a:lnTo>
                  <a:lnTo>
                    <a:pt x="165505" y="290172"/>
                  </a:lnTo>
                  <a:lnTo>
                    <a:pt x="173144" y="292277"/>
                  </a:lnTo>
                  <a:lnTo>
                    <a:pt x="178126" y="294782"/>
                  </a:lnTo>
                  <a:lnTo>
                    <a:pt x="183279" y="295363"/>
                  </a:lnTo>
                  <a:lnTo>
                    <a:pt x="187765" y="298402"/>
                  </a:lnTo>
                  <a:lnTo>
                    <a:pt x="192404" y="296135"/>
                  </a:lnTo>
                  <a:lnTo>
                    <a:pt x="194261" y="291124"/>
                  </a:lnTo>
                  <a:lnTo>
                    <a:pt x="196528" y="295459"/>
                  </a:lnTo>
                  <a:lnTo>
                    <a:pt x="193784" y="299411"/>
                  </a:lnTo>
                  <a:lnTo>
                    <a:pt x="199071" y="298945"/>
                  </a:lnTo>
                  <a:lnTo>
                    <a:pt x="203986" y="297459"/>
                  </a:lnTo>
                  <a:lnTo>
                    <a:pt x="208844" y="298764"/>
                  </a:lnTo>
                  <a:lnTo>
                    <a:pt x="212111" y="304117"/>
                  </a:lnTo>
                  <a:lnTo>
                    <a:pt x="217302" y="304574"/>
                  </a:lnTo>
                  <a:lnTo>
                    <a:pt x="221588" y="306822"/>
                  </a:lnTo>
                  <a:lnTo>
                    <a:pt x="226541" y="306126"/>
                  </a:lnTo>
                  <a:lnTo>
                    <a:pt x="226741" y="301002"/>
                  </a:lnTo>
                  <a:lnTo>
                    <a:pt x="227827" y="295649"/>
                  </a:lnTo>
                  <a:lnTo>
                    <a:pt x="230932" y="291858"/>
                  </a:lnTo>
                  <a:lnTo>
                    <a:pt x="233904" y="287134"/>
                  </a:lnTo>
                  <a:lnTo>
                    <a:pt x="238371" y="283438"/>
                  </a:lnTo>
                  <a:lnTo>
                    <a:pt x="242534" y="281009"/>
                  </a:lnTo>
                  <a:lnTo>
                    <a:pt x="246477" y="277351"/>
                  </a:lnTo>
                  <a:lnTo>
                    <a:pt x="247486" y="271646"/>
                  </a:lnTo>
                  <a:lnTo>
                    <a:pt x="249658" y="267169"/>
                  </a:lnTo>
                  <a:lnTo>
                    <a:pt x="253802" y="264207"/>
                  </a:lnTo>
                  <a:lnTo>
                    <a:pt x="256611" y="260102"/>
                  </a:lnTo>
                  <a:lnTo>
                    <a:pt x="259393" y="256244"/>
                  </a:lnTo>
                  <a:lnTo>
                    <a:pt x="263851" y="253282"/>
                  </a:lnTo>
                  <a:lnTo>
                    <a:pt x="267603" y="248281"/>
                  </a:lnTo>
                  <a:lnTo>
                    <a:pt x="270994" y="244652"/>
                  </a:lnTo>
                  <a:lnTo>
                    <a:pt x="270337" y="238966"/>
                  </a:lnTo>
                  <a:lnTo>
                    <a:pt x="273099" y="234260"/>
                  </a:lnTo>
                  <a:lnTo>
                    <a:pt x="274214" y="228745"/>
                  </a:lnTo>
                  <a:lnTo>
                    <a:pt x="274605" y="223811"/>
                  </a:lnTo>
                  <a:lnTo>
                    <a:pt x="274785" y="218944"/>
                  </a:lnTo>
                  <a:lnTo>
                    <a:pt x="277100" y="213886"/>
                  </a:lnTo>
                  <a:lnTo>
                    <a:pt x="273880" y="210315"/>
                  </a:lnTo>
                  <a:lnTo>
                    <a:pt x="274471" y="205409"/>
                  </a:lnTo>
                  <a:lnTo>
                    <a:pt x="280262" y="204752"/>
                  </a:lnTo>
                  <a:lnTo>
                    <a:pt x="281358" y="198989"/>
                  </a:lnTo>
                  <a:lnTo>
                    <a:pt x="284443" y="194998"/>
                  </a:lnTo>
                  <a:lnTo>
                    <a:pt x="287130" y="190588"/>
                  </a:lnTo>
                  <a:lnTo>
                    <a:pt x="286053" y="185730"/>
                  </a:lnTo>
                  <a:lnTo>
                    <a:pt x="284415" y="180196"/>
                  </a:lnTo>
                  <a:lnTo>
                    <a:pt x="283863" y="175415"/>
                  </a:lnTo>
                  <a:lnTo>
                    <a:pt x="285158" y="170309"/>
                  </a:lnTo>
                  <a:lnTo>
                    <a:pt x="287701" y="165490"/>
                  </a:lnTo>
                  <a:lnTo>
                    <a:pt x="288634" y="160280"/>
                  </a:lnTo>
                  <a:lnTo>
                    <a:pt x="287054" y="155708"/>
                  </a:lnTo>
                  <a:lnTo>
                    <a:pt x="285168" y="151259"/>
                  </a:lnTo>
                  <a:lnTo>
                    <a:pt x="287406" y="146935"/>
                  </a:lnTo>
                  <a:lnTo>
                    <a:pt x="292378" y="144173"/>
                  </a:lnTo>
                  <a:lnTo>
                    <a:pt x="295264" y="148411"/>
                  </a:lnTo>
                  <a:lnTo>
                    <a:pt x="300017" y="149402"/>
                  </a:lnTo>
                  <a:lnTo>
                    <a:pt x="299598" y="143830"/>
                  </a:lnTo>
                  <a:lnTo>
                    <a:pt x="297540" y="139220"/>
                  </a:lnTo>
                  <a:lnTo>
                    <a:pt x="294731" y="135153"/>
                  </a:lnTo>
                  <a:lnTo>
                    <a:pt x="290006" y="137220"/>
                  </a:lnTo>
                  <a:lnTo>
                    <a:pt x="285158" y="135048"/>
                  </a:lnTo>
                  <a:lnTo>
                    <a:pt x="279843" y="135276"/>
                  </a:lnTo>
                  <a:lnTo>
                    <a:pt x="275719" y="132657"/>
                  </a:lnTo>
                  <a:lnTo>
                    <a:pt x="277090" y="127961"/>
                  </a:lnTo>
                  <a:lnTo>
                    <a:pt x="280062" y="124113"/>
                  </a:lnTo>
                  <a:lnTo>
                    <a:pt x="278453" y="119246"/>
                  </a:lnTo>
                  <a:lnTo>
                    <a:pt x="274147" y="117169"/>
                  </a:lnTo>
                  <a:lnTo>
                    <a:pt x="273404" y="111845"/>
                  </a:lnTo>
                  <a:lnTo>
                    <a:pt x="274242" y="105816"/>
                  </a:lnTo>
                  <a:lnTo>
                    <a:pt x="273576" y="100710"/>
                  </a:lnTo>
                  <a:lnTo>
                    <a:pt x="272204" y="96148"/>
                  </a:lnTo>
                  <a:lnTo>
                    <a:pt x="268470" y="92909"/>
                  </a:lnTo>
                  <a:lnTo>
                    <a:pt x="264556" y="95910"/>
                  </a:lnTo>
                  <a:lnTo>
                    <a:pt x="260117" y="97777"/>
                  </a:lnTo>
                  <a:lnTo>
                    <a:pt x="257278" y="101644"/>
                  </a:lnTo>
                  <a:lnTo>
                    <a:pt x="257297" y="106521"/>
                  </a:lnTo>
                  <a:lnTo>
                    <a:pt x="252259" y="107740"/>
                  </a:lnTo>
                  <a:lnTo>
                    <a:pt x="249058" y="111607"/>
                  </a:lnTo>
                  <a:lnTo>
                    <a:pt x="244629" y="113426"/>
                  </a:lnTo>
                  <a:lnTo>
                    <a:pt x="241048" y="110235"/>
                  </a:lnTo>
                  <a:lnTo>
                    <a:pt x="236114" y="110235"/>
                  </a:lnTo>
                  <a:lnTo>
                    <a:pt x="232047" y="106787"/>
                  </a:lnTo>
                  <a:lnTo>
                    <a:pt x="230046" y="102244"/>
                  </a:lnTo>
                  <a:lnTo>
                    <a:pt x="226693" y="97948"/>
                  </a:lnTo>
                  <a:lnTo>
                    <a:pt x="222236" y="96167"/>
                  </a:lnTo>
                  <a:lnTo>
                    <a:pt x="221693" y="90899"/>
                  </a:lnTo>
                  <a:lnTo>
                    <a:pt x="222265" y="85889"/>
                  </a:lnTo>
                  <a:lnTo>
                    <a:pt x="219169" y="82041"/>
                  </a:lnTo>
                  <a:lnTo>
                    <a:pt x="217149" y="77383"/>
                  </a:lnTo>
                  <a:lnTo>
                    <a:pt x="215921" y="72354"/>
                  </a:lnTo>
                  <a:lnTo>
                    <a:pt x="214054" y="67754"/>
                  </a:lnTo>
                  <a:lnTo>
                    <a:pt x="218569" y="65687"/>
                  </a:lnTo>
                  <a:lnTo>
                    <a:pt x="224131" y="62667"/>
                  </a:lnTo>
                  <a:lnTo>
                    <a:pt x="229018" y="64268"/>
                  </a:lnTo>
                  <a:lnTo>
                    <a:pt x="233818" y="65687"/>
                  </a:lnTo>
                  <a:lnTo>
                    <a:pt x="237771" y="62953"/>
                  </a:lnTo>
                  <a:lnTo>
                    <a:pt x="242458" y="62115"/>
                  </a:lnTo>
                  <a:lnTo>
                    <a:pt x="239238" y="58095"/>
                  </a:lnTo>
                  <a:lnTo>
                    <a:pt x="235752" y="54190"/>
                  </a:lnTo>
                  <a:lnTo>
                    <a:pt x="237990" y="49771"/>
                  </a:lnTo>
                  <a:lnTo>
                    <a:pt x="243019" y="50828"/>
                  </a:lnTo>
                  <a:lnTo>
                    <a:pt x="248211" y="51761"/>
                  </a:lnTo>
                  <a:lnTo>
                    <a:pt x="253135" y="52161"/>
                  </a:lnTo>
                  <a:lnTo>
                    <a:pt x="257412" y="48904"/>
                  </a:lnTo>
                  <a:lnTo>
                    <a:pt x="262069" y="47170"/>
                  </a:lnTo>
                  <a:lnTo>
                    <a:pt x="265441" y="43760"/>
                  </a:lnTo>
                  <a:lnTo>
                    <a:pt x="267127" y="38436"/>
                  </a:lnTo>
                  <a:lnTo>
                    <a:pt x="271118" y="35835"/>
                  </a:lnTo>
                  <a:lnTo>
                    <a:pt x="273509" y="31578"/>
                  </a:lnTo>
                  <a:lnTo>
                    <a:pt x="278290" y="30606"/>
                  </a:lnTo>
                  <a:lnTo>
                    <a:pt x="283787" y="29606"/>
                  </a:lnTo>
                  <a:lnTo>
                    <a:pt x="289606" y="27644"/>
                  </a:lnTo>
                  <a:lnTo>
                    <a:pt x="294121" y="26120"/>
                  </a:lnTo>
                  <a:lnTo>
                    <a:pt x="299588" y="24644"/>
                  </a:lnTo>
                  <a:lnTo>
                    <a:pt x="304875" y="23929"/>
                  </a:lnTo>
                  <a:lnTo>
                    <a:pt x="303217" y="18824"/>
                  </a:lnTo>
                  <a:lnTo>
                    <a:pt x="299465" y="15576"/>
                  </a:lnTo>
                  <a:lnTo>
                    <a:pt x="296483" y="11651"/>
                  </a:lnTo>
                  <a:lnTo>
                    <a:pt x="296026" y="6746"/>
                  </a:lnTo>
                  <a:lnTo>
                    <a:pt x="291930" y="3250"/>
                  </a:lnTo>
                  <a:lnTo>
                    <a:pt x="288301" y="-131"/>
                  </a:lnTo>
                  <a:lnTo>
                    <a:pt x="287558" y="4784"/>
                  </a:lnTo>
                  <a:lnTo>
                    <a:pt x="282653" y="6317"/>
                  </a:lnTo>
                  <a:lnTo>
                    <a:pt x="278033" y="4689"/>
                  </a:lnTo>
                  <a:lnTo>
                    <a:pt x="275071" y="8956"/>
                  </a:lnTo>
                  <a:lnTo>
                    <a:pt x="272795" y="13357"/>
                  </a:lnTo>
                  <a:lnTo>
                    <a:pt x="274090" y="18024"/>
                  </a:lnTo>
                  <a:lnTo>
                    <a:pt x="271470" y="22748"/>
                  </a:lnTo>
                  <a:lnTo>
                    <a:pt x="268480" y="27006"/>
                  </a:lnTo>
                  <a:lnTo>
                    <a:pt x="263679" y="29492"/>
                  </a:lnTo>
                  <a:lnTo>
                    <a:pt x="266194" y="25006"/>
                  </a:lnTo>
                  <a:lnTo>
                    <a:pt x="270242" y="21434"/>
                  </a:lnTo>
                  <a:lnTo>
                    <a:pt x="270823" y="16690"/>
                  </a:lnTo>
                  <a:lnTo>
                    <a:pt x="269594" y="11956"/>
                  </a:lnTo>
                  <a:lnTo>
                    <a:pt x="271023" y="6556"/>
                  </a:lnTo>
                  <a:lnTo>
                    <a:pt x="266384" y="4479"/>
                  </a:lnTo>
                  <a:lnTo>
                    <a:pt x="261222" y="3279"/>
                  </a:lnTo>
                  <a:lnTo>
                    <a:pt x="256735" y="5917"/>
                  </a:lnTo>
                  <a:lnTo>
                    <a:pt x="253402" y="2441"/>
                  </a:lnTo>
                  <a:lnTo>
                    <a:pt x="248582" y="4527"/>
                  </a:lnTo>
                  <a:lnTo>
                    <a:pt x="241915" y="3498"/>
                  </a:lnTo>
                  <a:lnTo>
                    <a:pt x="237133" y="2498"/>
                  </a:lnTo>
                  <a:lnTo>
                    <a:pt x="232390" y="4441"/>
                  </a:lnTo>
                  <a:lnTo>
                    <a:pt x="228875" y="8518"/>
                  </a:lnTo>
                  <a:lnTo>
                    <a:pt x="223503" y="9518"/>
                  </a:lnTo>
                  <a:lnTo>
                    <a:pt x="219693" y="12671"/>
                  </a:lnTo>
                  <a:lnTo>
                    <a:pt x="222007" y="17071"/>
                  </a:lnTo>
                  <a:lnTo>
                    <a:pt x="217559" y="19929"/>
                  </a:lnTo>
                  <a:lnTo>
                    <a:pt x="219378" y="24806"/>
                  </a:lnTo>
                  <a:lnTo>
                    <a:pt x="214568" y="24777"/>
                  </a:lnTo>
                  <a:lnTo>
                    <a:pt x="208643" y="24767"/>
                  </a:lnTo>
                  <a:lnTo>
                    <a:pt x="208406" y="29930"/>
                  </a:lnTo>
                  <a:lnTo>
                    <a:pt x="203376" y="28044"/>
                  </a:lnTo>
                  <a:lnTo>
                    <a:pt x="198633" y="28777"/>
                  </a:lnTo>
                  <a:lnTo>
                    <a:pt x="194385" y="31064"/>
                  </a:lnTo>
                  <a:lnTo>
                    <a:pt x="192423" y="35635"/>
                  </a:lnTo>
                  <a:lnTo>
                    <a:pt x="195718" y="39817"/>
                  </a:lnTo>
                  <a:lnTo>
                    <a:pt x="199404" y="43294"/>
                  </a:lnTo>
                  <a:lnTo>
                    <a:pt x="204252" y="43970"/>
                  </a:lnTo>
                  <a:lnTo>
                    <a:pt x="208377" y="46942"/>
                  </a:lnTo>
                  <a:lnTo>
                    <a:pt x="204338" y="50247"/>
                  </a:lnTo>
                  <a:lnTo>
                    <a:pt x="209244" y="48780"/>
                  </a:lnTo>
                  <a:lnTo>
                    <a:pt x="213920" y="47275"/>
                  </a:lnTo>
                  <a:lnTo>
                    <a:pt x="218150" y="50056"/>
                  </a:lnTo>
                  <a:lnTo>
                    <a:pt x="216635" y="54667"/>
                  </a:lnTo>
                  <a:lnTo>
                    <a:pt x="212434" y="57981"/>
                  </a:lnTo>
                  <a:lnTo>
                    <a:pt x="208491" y="61248"/>
                  </a:lnTo>
                  <a:lnTo>
                    <a:pt x="203633" y="60591"/>
                  </a:lnTo>
                  <a:lnTo>
                    <a:pt x="198852" y="59743"/>
                  </a:lnTo>
                  <a:lnTo>
                    <a:pt x="193832" y="62468"/>
                  </a:lnTo>
                  <a:lnTo>
                    <a:pt x="188584" y="63096"/>
                  </a:lnTo>
                  <a:lnTo>
                    <a:pt x="185974" y="67249"/>
                  </a:lnTo>
                  <a:lnTo>
                    <a:pt x="187070" y="72231"/>
                  </a:lnTo>
                  <a:lnTo>
                    <a:pt x="182240" y="71421"/>
                  </a:lnTo>
                  <a:lnTo>
                    <a:pt x="176668" y="69402"/>
                  </a:lnTo>
                  <a:lnTo>
                    <a:pt x="171458" y="66811"/>
                  </a:lnTo>
                  <a:lnTo>
                    <a:pt x="167753" y="63058"/>
                  </a:lnTo>
                  <a:lnTo>
                    <a:pt x="162333" y="64877"/>
                  </a:lnTo>
                  <a:lnTo>
                    <a:pt x="157723" y="67411"/>
                  </a:lnTo>
                  <a:lnTo>
                    <a:pt x="155656" y="62896"/>
                  </a:lnTo>
                  <a:lnTo>
                    <a:pt x="154980" y="56914"/>
                  </a:lnTo>
                  <a:lnTo>
                    <a:pt x="151808" y="53266"/>
                  </a:lnTo>
                  <a:lnTo>
                    <a:pt x="146531" y="52257"/>
                  </a:lnTo>
                  <a:lnTo>
                    <a:pt x="141664" y="49799"/>
                  </a:lnTo>
                  <a:lnTo>
                    <a:pt x="137235" y="46846"/>
                  </a:lnTo>
                  <a:lnTo>
                    <a:pt x="131910" y="44503"/>
                  </a:lnTo>
                  <a:lnTo>
                    <a:pt x="127843" y="41646"/>
                  </a:lnTo>
                  <a:lnTo>
                    <a:pt x="124719" y="46103"/>
                  </a:lnTo>
                  <a:lnTo>
                    <a:pt x="120509" y="49533"/>
                  </a:lnTo>
                  <a:lnTo>
                    <a:pt x="119995" y="44665"/>
                  </a:lnTo>
                  <a:lnTo>
                    <a:pt x="118413" y="40008"/>
                  </a:lnTo>
                  <a:lnTo>
                    <a:pt x="113765" y="41103"/>
                  </a:lnTo>
                  <a:lnTo>
                    <a:pt x="110746" y="44913"/>
                  </a:lnTo>
                  <a:lnTo>
                    <a:pt x="107469" y="50904"/>
                  </a:lnTo>
                  <a:lnTo>
                    <a:pt x="103792" y="54933"/>
                  </a:lnTo>
                  <a:lnTo>
                    <a:pt x="108393" y="53066"/>
                  </a:lnTo>
                  <a:lnTo>
                    <a:pt x="111555" y="49313"/>
                  </a:lnTo>
                  <a:lnTo>
                    <a:pt x="116718" y="51371"/>
                  </a:lnTo>
                  <a:lnTo>
                    <a:pt x="113603" y="55790"/>
                  </a:lnTo>
                  <a:lnTo>
                    <a:pt x="110612" y="61525"/>
                  </a:lnTo>
                  <a:lnTo>
                    <a:pt x="112137" y="67001"/>
                  </a:lnTo>
                  <a:lnTo>
                    <a:pt x="112736" y="71926"/>
                  </a:lnTo>
                  <a:lnTo>
                    <a:pt x="108165" y="74316"/>
                  </a:lnTo>
                  <a:lnTo>
                    <a:pt x="105164" y="78793"/>
                  </a:lnTo>
                  <a:lnTo>
                    <a:pt x="108908" y="82232"/>
                  </a:lnTo>
                  <a:lnTo>
                    <a:pt x="114089" y="81756"/>
                  </a:lnTo>
                  <a:lnTo>
                    <a:pt x="120233" y="85232"/>
                  </a:lnTo>
                  <a:lnTo>
                    <a:pt x="118499" y="90785"/>
                  </a:lnTo>
                  <a:lnTo>
                    <a:pt x="114099" y="93224"/>
                  </a:lnTo>
                  <a:lnTo>
                    <a:pt x="109098" y="92624"/>
                  </a:lnTo>
                  <a:lnTo>
                    <a:pt x="104478" y="91157"/>
                  </a:lnTo>
                  <a:lnTo>
                    <a:pt x="100173" y="93481"/>
                  </a:lnTo>
                  <a:lnTo>
                    <a:pt x="97601" y="97634"/>
                  </a:lnTo>
                  <a:lnTo>
                    <a:pt x="96687" y="103539"/>
                  </a:lnTo>
                  <a:lnTo>
                    <a:pt x="91648" y="102301"/>
                  </a:lnTo>
                  <a:lnTo>
                    <a:pt x="88448" y="105920"/>
                  </a:lnTo>
                  <a:lnTo>
                    <a:pt x="84618" y="102939"/>
                  </a:lnTo>
                  <a:lnTo>
                    <a:pt x="79847" y="102053"/>
                  </a:lnTo>
                  <a:lnTo>
                    <a:pt x="79456" y="107692"/>
                  </a:lnTo>
                  <a:lnTo>
                    <a:pt x="80723" y="112560"/>
                  </a:lnTo>
                  <a:lnTo>
                    <a:pt x="75637" y="113302"/>
                  </a:lnTo>
                  <a:lnTo>
                    <a:pt x="77446" y="117912"/>
                  </a:lnTo>
                  <a:lnTo>
                    <a:pt x="80704" y="121903"/>
                  </a:lnTo>
                  <a:lnTo>
                    <a:pt x="85361" y="123732"/>
                  </a:lnTo>
                  <a:lnTo>
                    <a:pt x="90658" y="123818"/>
                  </a:lnTo>
                  <a:lnTo>
                    <a:pt x="86333" y="125904"/>
                  </a:lnTo>
                  <a:lnTo>
                    <a:pt x="84257" y="130543"/>
                  </a:lnTo>
                  <a:lnTo>
                    <a:pt x="88209" y="133248"/>
                  </a:lnTo>
                  <a:lnTo>
                    <a:pt x="93220" y="133143"/>
                  </a:lnTo>
                  <a:lnTo>
                    <a:pt x="97506" y="130685"/>
                  </a:lnTo>
                  <a:lnTo>
                    <a:pt x="98287" y="135524"/>
                  </a:lnTo>
                  <a:lnTo>
                    <a:pt x="95925" y="140534"/>
                  </a:lnTo>
                  <a:lnTo>
                    <a:pt x="98782" y="145887"/>
                  </a:lnTo>
                  <a:lnTo>
                    <a:pt x="105774" y="148640"/>
                  </a:lnTo>
                  <a:lnTo>
                    <a:pt x="110412" y="150012"/>
                  </a:lnTo>
                  <a:lnTo>
                    <a:pt x="115079" y="151221"/>
                  </a:lnTo>
                  <a:lnTo>
                    <a:pt x="119556" y="153174"/>
                  </a:lnTo>
                  <a:lnTo>
                    <a:pt x="124710" y="153536"/>
                  </a:lnTo>
                  <a:lnTo>
                    <a:pt x="129310" y="155174"/>
                  </a:lnTo>
                  <a:lnTo>
                    <a:pt x="124204" y="157774"/>
                  </a:lnTo>
                  <a:lnTo>
                    <a:pt x="128100" y="161051"/>
                  </a:lnTo>
                  <a:lnTo>
                    <a:pt x="120947" y="161785"/>
                  </a:lnTo>
                  <a:lnTo>
                    <a:pt x="116185" y="161470"/>
                  </a:lnTo>
                  <a:lnTo>
                    <a:pt x="111231" y="160584"/>
                  </a:lnTo>
                  <a:lnTo>
                    <a:pt x="106497" y="161727"/>
                  </a:lnTo>
                  <a:lnTo>
                    <a:pt x="101659" y="163956"/>
                  </a:lnTo>
                  <a:lnTo>
                    <a:pt x="97344" y="167528"/>
                  </a:lnTo>
                  <a:lnTo>
                    <a:pt x="93000" y="171481"/>
                  </a:lnTo>
                  <a:lnTo>
                    <a:pt x="96268" y="175939"/>
                  </a:lnTo>
                  <a:lnTo>
                    <a:pt x="92144" y="178406"/>
                  </a:lnTo>
                  <a:lnTo>
                    <a:pt x="88010" y="181635"/>
                  </a:lnTo>
                  <a:lnTo>
                    <a:pt x="84400" y="185092"/>
                  </a:lnTo>
                  <a:lnTo>
                    <a:pt x="81380" y="189283"/>
                  </a:lnTo>
                  <a:lnTo>
                    <a:pt x="76199" y="187959"/>
                  </a:lnTo>
                  <a:lnTo>
                    <a:pt x="71874" y="190636"/>
                  </a:lnTo>
                  <a:lnTo>
                    <a:pt x="67293" y="192798"/>
                  </a:lnTo>
                  <a:lnTo>
                    <a:pt x="61797" y="193227"/>
                  </a:lnTo>
                  <a:lnTo>
                    <a:pt x="56863" y="195065"/>
                  </a:lnTo>
                  <a:lnTo>
                    <a:pt x="52215" y="196275"/>
                  </a:lnTo>
                  <a:lnTo>
                    <a:pt x="57825" y="197513"/>
                  </a:lnTo>
                  <a:lnTo>
                    <a:pt x="62530" y="198703"/>
                  </a:lnTo>
                  <a:lnTo>
                    <a:pt x="67331" y="196941"/>
                  </a:lnTo>
                  <a:lnTo>
                    <a:pt x="72512" y="198475"/>
                  </a:lnTo>
                  <a:lnTo>
                    <a:pt x="77465" y="200389"/>
                  </a:lnTo>
                  <a:lnTo>
                    <a:pt x="81161" y="204276"/>
                  </a:lnTo>
                  <a:lnTo>
                    <a:pt x="86686" y="204190"/>
                  </a:lnTo>
                  <a:lnTo>
                    <a:pt x="94296" y="208514"/>
                  </a:lnTo>
                  <a:lnTo>
                    <a:pt x="89648" y="209600"/>
                  </a:lnTo>
                  <a:lnTo>
                    <a:pt x="84552" y="208895"/>
                  </a:lnTo>
                  <a:lnTo>
                    <a:pt x="80361" y="206114"/>
                  </a:lnTo>
                  <a:lnTo>
                    <a:pt x="75770" y="204542"/>
                  </a:lnTo>
                  <a:lnTo>
                    <a:pt x="71055" y="202647"/>
                  </a:lnTo>
                  <a:lnTo>
                    <a:pt x="66045" y="202580"/>
                  </a:lnTo>
                  <a:lnTo>
                    <a:pt x="63064" y="206895"/>
                  </a:lnTo>
                  <a:lnTo>
                    <a:pt x="58520" y="208562"/>
                  </a:lnTo>
                  <a:lnTo>
                    <a:pt x="53196" y="209572"/>
                  </a:lnTo>
                  <a:lnTo>
                    <a:pt x="48338" y="207914"/>
                  </a:lnTo>
                  <a:lnTo>
                    <a:pt x="50300" y="213077"/>
                  </a:lnTo>
                  <a:lnTo>
                    <a:pt x="48205" y="218449"/>
                  </a:lnTo>
                  <a:lnTo>
                    <a:pt x="44442" y="222573"/>
                  </a:lnTo>
                  <a:lnTo>
                    <a:pt x="49376" y="225783"/>
                  </a:lnTo>
                  <a:lnTo>
                    <a:pt x="44576" y="225554"/>
                  </a:lnTo>
                  <a:lnTo>
                    <a:pt x="39394" y="224907"/>
                  </a:lnTo>
                  <a:lnTo>
                    <a:pt x="36536" y="221068"/>
                  </a:lnTo>
                  <a:lnTo>
                    <a:pt x="38460" y="216115"/>
                  </a:lnTo>
                  <a:lnTo>
                    <a:pt x="33670" y="219525"/>
                  </a:lnTo>
                  <a:lnTo>
                    <a:pt x="28288" y="219173"/>
                  </a:lnTo>
                  <a:lnTo>
                    <a:pt x="25802" y="214972"/>
                  </a:lnTo>
                  <a:lnTo>
                    <a:pt x="20687" y="215439"/>
                  </a:lnTo>
                  <a:lnTo>
                    <a:pt x="15944" y="217439"/>
                  </a:lnTo>
                  <a:lnTo>
                    <a:pt x="10038" y="217077"/>
                  </a:lnTo>
                  <a:lnTo>
                    <a:pt x="7828" y="221497"/>
                  </a:lnTo>
                  <a:lnTo>
                    <a:pt x="10628" y="225812"/>
                  </a:lnTo>
                  <a:lnTo>
                    <a:pt x="16448" y="227431"/>
                  </a:lnTo>
                  <a:lnTo>
                    <a:pt x="20896" y="229479"/>
                  </a:lnTo>
                  <a:lnTo>
                    <a:pt x="25707" y="231003"/>
                  </a:lnTo>
                  <a:lnTo>
                    <a:pt x="30993" y="231441"/>
                  </a:lnTo>
                  <a:lnTo>
                    <a:pt x="34146" y="236651"/>
                  </a:lnTo>
                  <a:lnTo>
                    <a:pt x="29860" y="239280"/>
                  </a:lnTo>
                  <a:lnTo>
                    <a:pt x="24526" y="238899"/>
                  </a:lnTo>
                  <a:lnTo>
                    <a:pt x="19334" y="239042"/>
                  </a:lnTo>
                  <a:lnTo>
                    <a:pt x="13753" y="239194"/>
                  </a:lnTo>
                  <a:lnTo>
                    <a:pt x="7971" y="240537"/>
                  </a:lnTo>
                  <a:lnTo>
                    <a:pt x="9990" y="244985"/>
                  </a:lnTo>
                  <a:lnTo>
                    <a:pt x="3990" y="245528"/>
                  </a:lnTo>
                  <a:lnTo>
                    <a:pt x="56" y="249081"/>
                  </a:lnTo>
                  <a:lnTo>
                    <a:pt x="570" y="253872"/>
                  </a:lnTo>
                  <a:lnTo>
                    <a:pt x="5380" y="253520"/>
                  </a:lnTo>
                  <a:lnTo>
                    <a:pt x="10047" y="256130"/>
                  </a:lnTo>
                  <a:lnTo>
                    <a:pt x="7818" y="260454"/>
                  </a:lnTo>
                  <a:lnTo>
                    <a:pt x="11410" y="264074"/>
                  </a:lnTo>
                  <a:lnTo>
                    <a:pt x="16505" y="263750"/>
                  </a:lnTo>
                  <a:lnTo>
                    <a:pt x="21782" y="262664"/>
                  </a:lnTo>
                  <a:lnTo>
                    <a:pt x="26859" y="264674"/>
                  </a:lnTo>
                  <a:lnTo>
                    <a:pt x="31793" y="263340"/>
                  </a:lnTo>
                  <a:lnTo>
                    <a:pt x="37336" y="263464"/>
                  </a:lnTo>
                  <a:lnTo>
                    <a:pt x="32069" y="266007"/>
                  </a:lnTo>
                  <a:lnTo>
                    <a:pt x="27278" y="267465"/>
                  </a:lnTo>
                  <a:lnTo>
                    <a:pt x="22802" y="269427"/>
                  </a:lnTo>
                  <a:lnTo>
                    <a:pt x="17839" y="268465"/>
                  </a:lnTo>
                  <a:lnTo>
                    <a:pt x="14305" y="271722"/>
                  </a:lnTo>
                  <a:lnTo>
                    <a:pt x="9047" y="271341"/>
                  </a:lnTo>
                  <a:lnTo>
                    <a:pt x="5790" y="275246"/>
                  </a:lnTo>
                  <a:lnTo>
                    <a:pt x="1323" y="277466"/>
                  </a:lnTo>
                  <a:lnTo>
                    <a:pt x="6304" y="277190"/>
                  </a:lnTo>
                  <a:lnTo>
                    <a:pt x="11000" y="279114"/>
                  </a:lnTo>
                  <a:lnTo>
                    <a:pt x="16134" y="278304"/>
                  </a:lnTo>
                  <a:lnTo>
                    <a:pt x="21163" y="278094"/>
                  </a:lnTo>
                  <a:lnTo>
                    <a:pt x="26116" y="279399"/>
                  </a:lnTo>
                  <a:lnTo>
                    <a:pt x="31126" y="280590"/>
                  </a:lnTo>
                  <a:lnTo>
                    <a:pt x="35993" y="280009"/>
                  </a:lnTo>
                  <a:lnTo>
                    <a:pt x="41023" y="278247"/>
                  </a:lnTo>
                  <a:lnTo>
                    <a:pt x="43375" y="283257"/>
                  </a:lnTo>
                  <a:lnTo>
                    <a:pt x="38937" y="285381"/>
                  </a:lnTo>
                  <a:lnTo>
                    <a:pt x="33336" y="284981"/>
                  </a:lnTo>
                  <a:lnTo>
                    <a:pt x="27583" y="285457"/>
                  </a:lnTo>
                  <a:lnTo>
                    <a:pt x="22192" y="286286"/>
                  </a:lnTo>
                  <a:lnTo>
                    <a:pt x="16686" y="288143"/>
                  </a:lnTo>
                  <a:lnTo>
                    <a:pt x="21839" y="289039"/>
                  </a:lnTo>
                  <a:lnTo>
                    <a:pt x="27459" y="288629"/>
                  </a:lnTo>
                  <a:lnTo>
                    <a:pt x="33117" y="288619"/>
                  </a:lnTo>
                  <a:lnTo>
                    <a:pt x="28688" y="290734"/>
                  </a:lnTo>
                  <a:lnTo>
                    <a:pt x="23116" y="292410"/>
                  </a:lnTo>
                  <a:lnTo>
                    <a:pt x="17248" y="293668"/>
                  </a:lnTo>
                  <a:lnTo>
                    <a:pt x="16887" y="29854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xmlns="" id="{15AE6B59-8F13-4687-BA94-F06421B6DB8A}"/>
                </a:ext>
              </a:extLst>
            </p:cNvPr>
            <p:cNvSpPr/>
            <p:nvPr/>
          </p:nvSpPr>
          <p:spPr>
            <a:xfrm>
              <a:off x="6832743" y="3970962"/>
              <a:ext cx="395878" cy="242849"/>
            </a:xfrm>
            <a:custGeom>
              <a:avLst/>
              <a:gdLst>
                <a:gd name="connsiteX0" fmla="*/ 113565 w 395878"/>
                <a:gd name="connsiteY0" fmla="*/ 241652 h 242849"/>
                <a:gd name="connsiteX1" fmla="*/ 117880 w 395878"/>
                <a:gd name="connsiteY1" fmla="*/ 239251 h 242849"/>
                <a:gd name="connsiteX2" fmla="*/ 122423 w 395878"/>
                <a:gd name="connsiteY2" fmla="*/ 234451 h 242849"/>
                <a:gd name="connsiteX3" fmla="*/ 127786 w 395878"/>
                <a:gd name="connsiteY3" fmla="*/ 235660 h 242849"/>
                <a:gd name="connsiteX4" fmla="*/ 132796 w 395878"/>
                <a:gd name="connsiteY4" fmla="*/ 237194 h 242849"/>
                <a:gd name="connsiteX5" fmla="*/ 137339 w 395878"/>
                <a:gd name="connsiteY5" fmla="*/ 239509 h 242849"/>
                <a:gd name="connsiteX6" fmla="*/ 138825 w 395878"/>
                <a:gd name="connsiteY6" fmla="*/ 234337 h 242849"/>
                <a:gd name="connsiteX7" fmla="*/ 139873 w 395878"/>
                <a:gd name="connsiteY7" fmla="*/ 229565 h 242849"/>
                <a:gd name="connsiteX8" fmla="*/ 143855 w 395878"/>
                <a:gd name="connsiteY8" fmla="*/ 226517 h 242849"/>
                <a:gd name="connsiteX9" fmla="*/ 145560 w 395878"/>
                <a:gd name="connsiteY9" fmla="*/ 221849 h 242849"/>
                <a:gd name="connsiteX10" fmla="*/ 150808 w 395878"/>
                <a:gd name="connsiteY10" fmla="*/ 222487 h 242849"/>
                <a:gd name="connsiteX11" fmla="*/ 155323 w 395878"/>
                <a:gd name="connsiteY11" fmla="*/ 224173 h 242849"/>
                <a:gd name="connsiteX12" fmla="*/ 154856 w 395878"/>
                <a:gd name="connsiteY12" fmla="*/ 219049 h 242849"/>
                <a:gd name="connsiteX13" fmla="*/ 156295 w 395878"/>
                <a:gd name="connsiteY13" fmla="*/ 213915 h 242849"/>
                <a:gd name="connsiteX14" fmla="*/ 157475 w 395878"/>
                <a:gd name="connsiteY14" fmla="*/ 208933 h 242849"/>
                <a:gd name="connsiteX15" fmla="*/ 157447 w 395878"/>
                <a:gd name="connsiteY15" fmla="*/ 203371 h 242849"/>
                <a:gd name="connsiteX16" fmla="*/ 160743 w 395878"/>
                <a:gd name="connsiteY16" fmla="*/ 199761 h 242849"/>
                <a:gd name="connsiteX17" fmla="*/ 165171 w 395878"/>
                <a:gd name="connsiteY17" fmla="*/ 201866 h 242849"/>
                <a:gd name="connsiteX18" fmla="*/ 168925 w 395878"/>
                <a:gd name="connsiteY18" fmla="*/ 205533 h 242849"/>
                <a:gd name="connsiteX19" fmla="*/ 173820 w 395878"/>
                <a:gd name="connsiteY19" fmla="*/ 206771 h 242849"/>
                <a:gd name="connsiteX20" fmla="*/ 178411 w 395878"/>
                <a:gd name="connsiteY20" fmla="*/ 205104 h 242849"/>
                <a:gd name="connsiteX21" fmla="*/ 183126 w 395878"/>
                <a:gd name="connsiteY21" fmla="*/ 206724 h 242849"/>
                <a:gd name="connsiteX22" fmla="*/ 188451 w 395878"/>
                <a:gd name="connsiteY22" fmla="*/ 209410 h 242849"/>
                <a:gd name="connsiteX23" fmla="*/ 192223 w 395878"/>
                <a:gd name="connsiteY23" fmla="*/ 213134 h 242849"/>
                <a:gd name="connsiteX24" fmla="*/ 197461 w 395878"/>
                <a:gd name="connsiteY24" fmla="*/ 215353 h 242849"/>
                <a:gd name="connsiteX25" fmla="*/ 201652 w 395878"/>
                <a:gd name="connsiteY25" fmla="*/ 218306 h 242849"/>
                <a:gd name="connsiteX26" fmla="*/ 206777 w 395878"/>
                <a:gd name="connsiteY26" fmla="*/ 217125 h 242849"/>
                <a:gd name="connsiteX27" fmla="*/ 210958 w 395878"/>
                <a:gd name="connsiteY27" fmla="*/ 219525 h 242849"/>
                <a:gd name="connsiteX28" fmla="*/ 214482 w 395878"/>
                <a:gd name="connsiteY28" fmla="*/ 222868 h 242849"/>
                <a:gd name="connsiteX29" fmla="*/ 218178 w 395878"/>
                <a:gd name="connsiteY29" fmla="*/ 226974 h 242849"/>
                <a:gd name="connsiteX30" fmla="*/ 222121 w 395878"/>
                <a:gd name="connsiteY30" fmla="*/ 229965 h 242849"/>
                <a:gd name="connsiteX31" fmla="*/ 227437 w 395878"/>
                <a:gd name="connsiteY31" fmla="*/ 231355 h 242849"/>
                <a:gd name="connsiteX32" fmla="*/ 232789 w 395878"/>
                <a:gd name="connsiteY32" fmla="*/ 232279 h 242849"/>
                <a:gd name="connsiteX33" fmla="*/ 238142 w 395878"/>
                <a:gd name="connsiteY33" fmla="*/ 233279 h 242849"/>
                <a:gd name="connsiteX34" fmla="*/ 242896 w 395878"/>
                <a:gd name="connsiteY34" fmla="*/ 232574 h 242849"/>
                <a:gd name="connsiteX35" fmla="*/ 246211 w 395878"/>
                <a:gd name="connsiteY35" fmla="*/ 227555 h 242849"/>
                <a:gd name="connsiteX36" fmla="*/ 251002 w 395878"/>
                <a:gd name="connsiteY36" fmla="*/ 226926 h 242849"/>
                <a:gd name="connsiteX37" fmla="*/ 255316 w 395878"/>
                <a:gd name="connsiteY37" fmla="*/ 229488 h 242849"/>
                <a:gd name="connsiteX38" fmla="*/ 259879 w 395878"/>
                <a:gd name="connsiteY38" fmla="*/ 231574 h 242849"/>
                <a:gd name="connsiteX39" fmla="*/ 263736 w 395878"/>
                <a:gd name="connsiteY39" fmla="*/ 235070 h 242849"/>
                <a:gd name="connsiteX40" fmla="*/ 269061 w 395878"/>
                <a:gd name="connsiteY40" fmla="*/ 236661 h 242849"/>
                <a:gd name="connsiteX41" fmla="*/ 273947 w 395878"/>
                <a:gd name="connsiteY41" fmla="*/ 237566 h 242849"/>
                <a:gd name="connsiteX42" fmla="*/ 274652 w 395878"/>
                <a:gd name="connsiteY42" fmla="*/ 242718 h 242849"/>
                <a:gd name="connsiteX43" fmla="*/ 279424 w 395878"/>
                <a:gd name="connsiteY43" fmla="*/ 241252 h 242849"/>
                <a:gd name="connsiteX44" fmla="*/ 281281 w 395878"/>
                <a:gd name="connsiteY44" fmla="*/ 235727 h 242849"/>
                <a:gd name="connsiteX45" fmla="*/ 285491 w 395878"/>
                <a:gd name="connsiteY45" fmla="*/ 230965 h 242849"/>
                <a:gd name="connsiteX46" fmla="*/ 288244 w 395878"/>
                <a:gd name="connsiteY46" fmla="*/ 226983 h 242849"/>
                <a:gd name="connsiteX47" fmla="*/ 292702 w 395878"/>
                <a:gd name="connsiteY47" fmla="*/ 223630 h 242849"/>
                <a:gd name="connsiteX48" fmla="*/ 298103 w 395878"/>
                <a:gd name="connsiteY48" fmla="*/ 223497 h 242849"/>
                <a:gd name="connsiteX49" fmla="*/ 302008 w 395878"/>
                <a:gd name="connsiteY49" fmla="*/ 226497 h 242849"/>
                <a:gd name="connsiteX50" fmla="*/ 306894 w 395878"/>
                <a:gd name="connsiteY50" fmla="*/ 225650 h 242849"/>
                <a:gd name="connsiteX51" fmla="*/ 312237 w 395878"/>
                <a:gd name="connsiteY51" fmla="*/ 226955 h 242849"/>
                <a:gd name="connsiteX52" fmla="*/ 316714 w 395878"/>
                <a:gd name="connsiteY52" fmla="*/ 224954 h 242849"/>
                <a:gd name="connsiteX53" fmla="*/ 321725 w 395878"/>
                <a:gd name="connsiteY53" fmla="*/ 223335 h 242849"/>
                <a:gd name="connsiteX54" fmla="*/ 326468 w 395878"/>
                <a:gd name="connsiteY54" fmla="*/ 222087 h 242849"/>
                <a:gd name="connsiteX55" fmla="*/ 329944 w 395878"/>
                <a:gd name="connsiteY55" fmla="*/ 218192 h 242849"/>
                <a:gd name="connsiteX56" fmla="*/ 335669 w 395878"/>
                <a:gd name="connsiteY56" fmla="*/ 216715 h 242849"/>
                <a:gd name="connsiteX57" fmla="*/ 338908 w 395878"/>
                <a:gd name="connsiteY57" fmla="*/ 212191 h 242849"/>
                <a:gd name="connsiteX58" fmla="*/ 343146 w 395878"/>
                <a:gd name="connsiteY58" fmla="*/ 208762 h 242849"/>
                <a:gd name="connsiteX59" fmla="*/ 348128 w 395878"/>
                <a:gd name="connsiteY59" fmla="*/ 206190 h 242849"/>
                <a:gd name="connsiteX60" fmla="*/ 348804 w 395878"/>
                <a:gd name="connsiteY60" fmla="*/ 200094 h 242849"/>
                <a:gd name="connsiteX61" fmla="*/ 351147 w 395878"/>
                <a:gd name="connsiteY61" fmla="*/ 194436 h 242849"/>
                <a:gd name="connsiteX62" fmla="*/ 351966 w 395878"/>
                <a:gd name="connsiteY62" fmla="*/ 189359 h 242849"/>
                <a:gd name="connsiteX63" fmla="*/ 354748 w 395878"/>
                <a:gd name="connsiteY63" fmla="*/ 185283 h 242849"/>
                <a:gd name="connsiteX64" fmla="*/ 359929 w 395878"/>
                <a:gd name="connsiteY64" fmla="*/ 183283 h 242849"/>
                <a:gd name="connsiteX65" fmla="*/ 365035 w 395878"/>
                <a:gd name="connsiteY65" fmla="*/ 180939 h 242849"/>
                <a:gd name="connsiteX66" fmla="*/ 368407 w 395878"/>
                <a:gd name="connsiteY66" fmla="*/ 177215 h 242849"/>
                <a:gd name="connsiteX67" fmla="*/ 372055 w 395878"/>
                <a:gd name="connsiteY67" fmla="*/ 173681 h 242849"/>
                <a:gd name="connsiteX68" fmla="*/ 375264 w 395878"/>
                <a:gd name="connsiteY68" fmla="*/ 169966 h 242849"/>
                <a:gd name="connsiteX69" fmla="*/ 378065 w 395878"/>
                <a:gd name="connsiteY69" fmla="*/ 165442 h 242849"/>
                <a:gd name="connsiteX70" fmla="*/ 382989 w 395878"/>
                <a:gd name="connsiteY70" fmla="*/ 165823 h 242849"/>
                <a:gd name="connsiteX71" fmla="*/ 388343 w 395878"/>
                <a:gd name="connsiteY71" fmla="*/ 165966 h 242849"/>
                <a:gd name="connsiteX72" fmla="*/ 393362 w 395878"/>
                <a:gd name="connsiteY72" fmla="*/ 165175 h 242849"/>
                <a:gd name="connsiteX73" fmla="*/ 395867 w 395878"/>
                <a:gd name="connsiteY73" fmla="*/ 161080 h 242849"/>
                <a:gd name="connsiteX74" fmla="*/ 394257 w 395878"/>
                <a:gd name="connsiteY74" fmla="*/ 156517 h 242849"/>
                <a:gd name="connsiteX75" fmla="*/ 393667 w 395878"/>
                <a:gd name="connsiteY75" fmla="*/ 151507 h 242849"/>
                <a:gd name="connsiteX76" fmla="*/ 390533 w 395878"/>
                <a:gd name="connsiteY76" fmla="*/ 147811 h 242849"/>
                <a:gd name="connsiteX77" fmla="*/ 386390 w 395878"/>
                <a:gd name="connsiteY77" fmla="*/ 145144 h 242849"/>
                <a:gd name="connsiteX78" fmla="*/ 382551 w 395878"/>
                <a:gd name="connsiteY78" fmla="*/ 141592 h 242849"/>
                <a:gd name="connsiteX79" fmla="*/ 380389 w 395878"/>
                <a:gd name="connsiteY79" fmla="*/ 135153 h 242849"/>
                <a:gd name="connsiteX80" fmla="*/ 381256 w 395878"/>
                <a:gd name="connsiteY80" fmla="*/ 130019 h 242849"/>
                <a:gd name="connsiteX81" fmla="*/ 379913 w 395878"/>
                <a:gd name="connsiteY81" fmla="*/ 124799 h 242849"/>
                <a:gd name="connsiteX82" fmla="*/ 375350 w 395878"/>
                <a:gd name="connsiteY82" fmla="*/ 126237 h 242849"/>
                <a:gd name="connsiteX83" fmla="*/ 371169 w 395878"/>
                <a:gd name="connsiteY83" fmla="*/ 123780 h 242849"/>
                <a:gd name="connsiteX84" fmla="*/ 366635 w 395878"/>
                <a:gd name="connsiteY84" fmla="*/ 121980 h 242849"/>
                <a:gd name="connsiteX85" fmla="*/ 362034 w 395878"/>
                <a:gd name="connsiteY85" fmla="*/ 120017 h 242849"/>
                <a:gd name="connsiteX86" fmla="*/ 358234 w 395878"/>
                <a:gd name="connsiteY86" fmla="*/ 116379 h 242849"/>
                <a:gd name="connsiteX87" fmla="*/ 353414 w 395878"/>
                <a:gd name="connsiteY87" fmla="*/ 116731 h 242849"/>
                <a:gd name="connsiteX88" fmla="*/ 351233 w 395878"/>
                <a:gd name="connsiteY88" fmla="*/ 111997 h 242849"/>
                <a:gd name="connsiteX89" fmla="*/ 346632 w 395878"/>
                <a:gd name="connsiteY89" fmla="*/ 110578 h 242849"/>
                <a:gd name="connsiteX90" fmla="*/ 348737 w 395878"/>
                <a:gd name="connsiteY90" fmla="*/ 114931 h 242849"/>
                <a:gd name="connsiteX91" fmla="*/ 343280 w 395878"/>
                <a:gd name="connsiteY91" fmla="*/ 115941 h 242849"/>
                <a:gd name="connsiteX92" fmla="*/ 338803 w 395878"/>
                <a:gd name="connsiteY92" fmla="*/ 117912 h 242849"/>
                <a:gd name="connsiteX93" fmla="*/ 334498 w 395878"/>
                <a:gd name="connsiteY93" fmla="*/ 115065 h 242849"/>
                <a:gd name="connsiteX94" fmla="*/ 332154 w 395878"/>
                <a:gd name="connsiteY94" fmla="*/ 110340 h 242849"/>
                <a:gd name="connsiteX95" fmla="*/ 330335 w 395878"/>
                <a:gd name="connsiteY95" fmla="*/ 105901 h 242849"/>
                <a:gd name="connsiteX96" fmla="*/ 325125 w 395878"/>
                <a:gd name="connsiteY96" fmla="*/ 103415 h 242849"/>
                <a:gd name="connsiteX97" fmla="*/ 321991 w 395878"/>
                <a:gd name="connsiteY97" fmla="*/ 99520 h 242849"/>
                <a:gd name="connsiteX98" fmla="*/ 326544 w 395878"/>
                <a:gd name="connsiteY98" fmla="*/ 97691 h 242849"/>
                <a:gd name="connsiteX99" fmla="*/ 331878 w 395878"/>
                <a:gd name="connsiteY99" fmla="*/ 95462 h 242849"/>
                <a:gd name="connsiteX100" fmla="*/ 330773 w 395878"/>
                <a:gd name="connsiteY100" fmla="*/ 90661 h 242849"/>
                <a:gd name="connsiteX101" fmla="*/ 331936 w 395878"/>
                <a:gd name="connsiteY101" fmla="*/ 86032 h 242849"/>
                <a:gd name="connsiteX102" fmla="*/ 326992 w 395878"/>
                <a:gd name="connsiteY102" fmla="*/ 87337 h 242849"/>
                <a:gd name="connsiteX103" fmla="*/ 321896 w 395878"/>
                <a:gd name="connsiteY103" fmla="*/ 88309 h 242849"/>
                <a:gd name="connsiteX104" fmla="*/ 316495 w 395878"/>
                <a:gd name="connsiteY104" fmla="*/ 88356 h 242849"/>
                <a:gd name="connsiteX105" fmla="*/ 311695 w 395878"/>
                <a:gd name="connsiteY105" fmla="*/ 87956 h 242849"/>
                <a:gd name="connsiteX106" fmla="*/ 308380 w 395878"/>
                <a:gd name="connsiteY106" fmla="*/ 84489 h 242849"/>
                <a:gd name="connsiteX107" fmla="*/ 303703 w 395878"/>
                <a:gd name="connsiteY107" fmla="*/ 82679 h 242849"/>
                <a:gd name="connsiteX108" fmla="*/ 299979 w 395878"/>
                <a:gd name="connsiteY108" fmla="*/ 79231 h 242849"/>
                <a:gd name="connsiteX109" fmla="*/ 295769 w 395878"/>
                <a:gd name="connsiteY109" fmla="*/ 76422 h 242849"/>
                <a:gd name="connsiteX110" fmla="*/ 291225 w 395878"/>
                <a:gd name="connsiteY110" fmla="*/ 73717 h 242849"/>
                <a:gd name="connsiteX111" fmla="*/ 286006 w 395878"/>
                <a:gd name="connsiteY111" fmla="*/ 71802 h 242849"/>
                <a:gd name="connsiteX112" fmla="*/ 281320 w 395878"/>
                <a:gd name="connsiteY112" fmla="*/ 70325 h 242849"/>
                <a:gd name="connsiteX113" fmla="*/ 281910 w 395878"/>
                <a:gd name="connsiteY113" fmla="*/ 75098 h 242849"/>
                <a:gd name="connsiteX114" fmla="*/ 283558 w 395878"/>
                <a:gd name="connsiteY114" fmla="*/ 79955 h 242849"/>
                <a:gd name="connsiteX115" fmla="*/ 286673 w 395878"/>
                <a:gd name="connsiteY115" fmla="*/ 83727 h 242849"/>
                <a:gd name="connsiteX116" fmla="*/ 287549 w 395878"/>
                <a:gd name="connsiteY116" fmla="*/ 88756 h 242849"/>
                <a:gd name="connsiteX117" fmla="*/ 283482 w 395878"/>
                <a:gd name="connsiteY117" fmla="*/ 91385 h 242849"/>
                <a:gd name="connsiteX118" fmla="*/ 279262 w 395878"/>
                <a:gd name="connsiteY118" fmla="*/ 93652 h 242849"/>
                <a:gd name="connsiteX119" fmla="*/ 274728 w 395878"/>
                <a:gd name="connsiteY119" fmla="*/ 95395 h 242849"/>
                <a:gd name="connsiteX120" fmla="*/ 271414 w 395878"/>
                <a:gd name="connsiteY120" fmla="*/ 99291 h 242849"/>
                <a:gd name="connsiteX121" fmla="*/ 267918 w 395878"/>
                <a:gd name="connsiteY121" fmla="*/ 102558 h 242849"/>
                <a:gd name="connsiteX122" fmla="*/ 263803 w 395878"/>
                <a:gd name="connsiteY122" fmla="*/ 99986 h 242849"/>
                <a:gd name="connsiteX123" fmla="*/ 260936 w 395878"/>
                <a:gd name="connsiteY123" fmla="*/ 95910 h 242849"/>
                <a:gd name="connsiteX124" fmla="*/ 260736 w 395878"/>
                <a:gd name="connsiteY124" fmla="*/ 90719 h 242849"/>
                <a:gd name="connsiteX125" fmla="*/ 258307 w 395878"/>
                <a:gd name="connsiteY125" fmla="*/ 86432 h 242849"/>
                <a:gd name="connsiteX126" fmla="*/ 255383 w 395878"/>
                <a:gd name="connsiteY126" fmla="*/ 82299 h 242849"/>
                <a:gd name="connsiteX127" fmla="*/ 250802 w 395878"/>
                <a:gd name="connsiteY127" fmla="*/ 78622 h 242849"/>
                <a:gd name="connsiteX128" fmla="*/ 248820 w 395878"/>
                <a:gd name="connsiteY128" fmla="*/ 73869 h 242849"/>
                <a:gd name="connsiteX129" fmla="*/ 244019 w 395878"/>
                <a:gd name="connsiteY129" fmla="*/ 72412 h 242849"/>
                <a:gd name="connsiteX130" fmla="*/ 240800 w 395878"/>
                <a:gd name="connsiteY130" fmla="*/ 68383 h 242849"/>
                <a:gd name="connsiteX131" fmla="*/ 244362 w 395878"/>
                <a:gd name="connsiteY131" fmla="*/ 65096 h 242849"/>
                <a:gd name="connsiteX132" fmla="*/ 248106 w 395878"/>
                <a:gd name="connsiteY132" fmla="*/ 61667 h 242849"/>
                <a:gd name="connsiteX133" fmla="*/ 252811 w 395878"/>
                <a:gd name="connsiteY133" fmla="*/ 60362 h 242849"/>
                <a:gd name="connsiteX134" fmla="*/ 255526 w 395878"/>
                <a:gd name="connsiteY134" fmla="*/ 55790 h 242849"/>
                <a:gd name="connsiteX135" fmla="*/ 253621 w 395878"/>
                <a:gd name="connsiteY135" fmla="*/ 51237 h 242849"/>
                <a:gd name="connsiteX136" fmla="*/ 251020 w 395878"/>
                <a:gd name="connsiteY136" fmla="*/ 47208 h 242849"/>
                <a:gd name="connsiteX137" fmla="*/ 246201 w 395878"/>
                <a:gd name="connsiteY137" fmla="*/ 45932 h 242849"/>
                <a:gd name="connsiteX138" fmla="*/ 242277 w 395878"/>
                <a:gd name="connsiteY138" fmla="*/ 49285 h 242849"/>
                <a:gd name="connsiteX139" fmla="*/ 238105 w 395878"/>
                <a:gd name="connsiteY139" fmla="*/ 46427 h 242849"/>
                <a:gd name="connsiteX140" fmla="*/ 234047 w 395878"/>
                <a:gd name="connsiteY140" fmla="*/ 48951 h 242849"/>
                <a:gd name="connsiteX141" fmla="*/ 230399 w 395878"/>
                <a:gd name="connsiteY141" fmla="*/ 45208 h 242849"/>
                <a:gd name="connsiteX142" fmla="*/ 225541 w 395878"/>
                <a:gd name="connsiteY142" fmla="*/ 43218 h 242849"/>
                <a:gd name="connsiteX143" fmla="*/ 221826 w 395878"/>
                <a:gd name="connsiteY143" fmla="*/ 40074 h 242849"/>
                <a:gd name="connsiteX144" fmla="*/ 219426 w 395878"/>
                <a:gd name="connsiteY144" fmla="*/ 35702 h 242849"/>
                <a:gd name="connsiteX145" fmla="*/ 214121 w 395878"/>
                <a:gd name="connsiteY145" fmla="*/ 36893 h 242849"/>
                <a:gd name="connsiteX146" fmla="*/ 209767 w 395878"/>
                <a:gd name="connsiteY146" fmla="*/ 34264 h 242849"/>
                <a:gd name="connsiteX147" fmla="*/ 205386 w 395878"/>
                <a:gd name="connsiteY147" fmla="*/ 32321 h 242849"/>
                <a:gd name="connsiteX148" fmla="*/ 200348 w 395878"/>
                <a:gd name="connsiteY148" fmla="*/ 30425 h 242849"/>
                <a:gd name="connsiteX149" fmla="*/ 195404 w 395878"/>
                <a:gd name="connsiteY149" fmla="*/ 31778 h 242849"/>
                <a:gd name="connsiteX150" fmla="*/ 194452 w 395878"/>
                <a:gd name="connsiteY150" fmla="*/ 25320 h 242849"/>
                <a:gd name="connsiteX151" fmla="*/ 190956 w 395878"/>
                <a:gd name="connsiteY151" fmla="*/ 21786 h 242849"/>
                <a:gd name="connsiteX152" fmla="*/ 189737 w 395878"/>
                <a:gd name="connsiteY152" fmla="*/ 16433 h 242849"/>
                <a:gd name="connsiteX153" fmla="*/ 188898 w 395878"/>
                <a:gd name="connsiteY153" fmla="*/ 11547 h 242849"/>
                <a:gd name="connsiteX154" fmla="*/ 184746 w 395878"/>
                <a:gd name="connsiteY154" fmla="*/ 8299 h 242849"/>
                <a:gd name="connsiteX155" fmla="*/ 179135 w 395878"/>
                <a:gd name="connsiteY155" fmla="*/ 7499 h 242849"/>
                <a:gd name="connsiteX156" fmla="*/ 173820 w 395878"/>
                <a:gd name="connsiteY156" fmla="*/ 7442 h 242849"/>
                <a:gd name="connsiteX157" fmla="*/ 174916 w 395878"/>
                <a:gd name="connsiteY157" fmla="*/ 12242 h 242849"/>
                <a:gd name="connsiteX158" fmla="*/ 173868 w 395878"/>
                <a:gd name="connsiteY158" fmla="*/ 17195 h 242849"/>
                <a:gd name="connsiteX159" fmla="*/ 171467 w 395878"/>
                <a:gd name="connsiteY159" fmla="*/ 21539 h 242849"/>
                <a:gd name="connsiteX160" fmla="*/ 166839 w 395878"/>
                <a:gd name="connsiteY160" fmla="*/ 20386 h 242849"/>
                <a:gd name="connsiteX161" fmla="*/ 162200 w 395878"/>
                <a:gd name="connsiteY161" fmla="*/ 22024 h 242849"/>
                <a:gd name="connsiteX162" fmla="*/ 157199 w 395878"/>
                <a:gd name="connsiteY162" fmla="*/ 24186 h 242849"/>
                <a:gd name="connsiteX163" fmla="*/ 153218 w 395878"/>
                <a:gd name="connsiteY163" fmla="*/ 21253 h 242849"/>
                <a:gd name="connsiteX164" fmla="*/ 152780 w 395878"/>
                <a:gd name="connsiteY164" fmla="*/ 16071 h 242849"/>
                <a:gd name="connsiteX165" fmla="*/ 148360 w 395878"/>
                <a:gd name="connsiteY165" fmla="*/ 13785 h 242849"/>
                <a:gd name="connsiteX166" fmla="*/ 150484 w 395878"/>
                <a:gd name="connsiteY166" fmla="*/ 9413 h 242849"/>
                <a:gd name="connsiteX167" fmla="*/ 147274 w 395878"/>
                <a:gd name="connsiteY167" fmla="*/ 5432 h 242849"/>
                <a:gd name="connsiteX168" fmla="*/ 143216 w 395878"/>
                <a:gd name="connsiteY168" fmla="*/ 2546 h 242849"/>
                <a:gd name="connsiteX169" fmla="*/ 138492 w 395878"/>
                <a:gd name="connsiteY169" fmla="*/ 1526 h 242849"/>
                <a:gd name="connsiteX170" fmla="*/ 133949 w 395878"/>
                <a:gd name="connsiteY170" fmla="*/ -131 h 242849"/>
                <a:gd name="connsiteX171" fmla="*/ 131491 w 395878"/>
                <a:gd name="connsiteY171" fmla="*/ 3955 h 242849"/>
                <a:gd name="connsiteX172" fmla="*/ 134968 w 395878"/>
                <a:gd name="connsiteY172" fmla="*/ 7442 h 242849"/>
                <a:gd name="connsiteX173" fmla="*/ 138588 w 395878"/>
                <a:gd name="connsiteY173" fmla="*/ 11118 h 242849"/>
                <a:gd name="connsiteX174" fmla="*/ 135930 w 395878"/>
                <a:gd name="connsiteY174" fmla="*/ 15404 h 242849"/>
                <a:gd name="connsiteX175" fmla="*/ 130691 w 395878"/>
                <a:gd name="connsiteY175" fmla="*/ 14947 h 242849"/>
                <a:gd name="connsiteX176" fmla="*/ 127034 w 395878"/>
                <a:gd name="connsiteY176" fmla="*/ 18548 h 242849"/>
                <a:gd name="connsiteX177" fmla="*/ 122271 w 395878"/>
                <a:gd name="connsiteY177" fmla="*/ 19948 h 242849"/>
                <a:gd name="connsiteX178" fmla="*/ 117813 w 395878"/>
                <a:gd name="connsiteY178" fmla="*/ 21643 h 242849"/>
                <a:gd name="connsiteX179" fmla="*/ 112603 w 395878"/>
                <a:gd name="connsiteY179" fmla="*/ 21605 h 242849"/>
                <a:gd name="connsiteX180" fmla="*/ 108117 w 395878"/>
                <a:gd name="connsiteY180" fmla="*/ 24339 h 242849"/>
                <a:gd name="connsiteX181" fmla="*/ 105698 w 395878"/>
                <a:gd name="connsiteY181" fmla="*/ 28587 h 242849"/>
                <a:gd name="connsiteX182" fmla="*/ 100792 w 395878"/>
                <a:gd name="connsiteY182" fmla="*/ 27730 h 242849"/>
                <a:gd name="connsiteX183" fmla="*/ 96020 w 395878"/>
                <a:gd name="connsiteY183" fmla="*/ 29025 h 242849"/>
                <a:gd name="connsiteX184" fmla="*/ 90620 w 395878"/>
                <a:gd name="connsiteY184" fmla="*/ 29035 h 242849"/>
                <a:gd name="connsiteX185" fmla="*/ 86476 w 395878"/>
                <a:gd name="connsiteY185" fmla="*/ 32540 h 242849"/>
                <a:gd name="connsiteX186" fmla="*/ 83380 w 395878"/>
                <a:gd name="connsiteY186" fmla="*/ 36807 h 242849"/>
                <a:gd name="connsiteX187" fmla="*/ 78418 w 395878"/>
                <a:gd name="connsiteY187" fmla="*/ 36540 h 242849"/>
                <a:gd name="connsiteX188" fmla="*/ 73360 w 395878"/>
                <a:gd name="connsiteY188" fmla="*/ 37607 h 242849"/>
                <a:gd name="connsiteX189" fmla="*/ 68426 w 395878"/>
                <a:gd name="connsiteY189" fmla="*/ 39083 h 242849"/>
                <a:gd name="connsiteX190" fmla="*/ 66302 w 395878"/>
                <a:gd name="connsiteY190" fmla="*/ 43627 h 242849"/>
                <a:gd name="connsiteX191" fmla="*/ 61502 w 395878"/>
                <a:gd name="connsiteY191" fmla="*/ 46113 h 242849"/>
                <a:gd name="connsiteX192" fmla="*/ 56520 w 395878"/>
                <a:gd name="connsiteY192" fmla="*/ 46161 h 242849"/>
                <a:gd name="connsiteX193" fmla="*/ 54072 w 395878"/>
                <a:gd name="connsiteY193" fmla="*/ 50523 h 242849"/>
                <a:gd name="connsiteX194" fmla="*/ 49871 w 395878"/>
                <a:gd name="connsiteY194" fmla="*/ 53819 h 242849"/>
                <a:gd name="connsiteX195" fmla="*/ 44947 w 395878"/>
                <a:gd name="connsiteY195" fmla="*/ 50990 h 242849"/>
                <a:gd name="connsiteX196" fmla="*/ 40270 w 395878"/>
                <a:gd name="connsiteY196" fmla="*/ 49447 h 242849"/>
                <a:gd name="connsiteX197" fmla="*/ 35660 w 395878"/>
                <a:gd name="connsiteY197" fmla="*/ 52104 h 242849"/>
                <a:gd name="connsiteX198" fmla="*/ 30717 w 395878"/>
                <a:gd name="connsiteY198" fmla="*/ 52104 h 242849"/>
                <a:gd name="connsiteX199" fmla="*/ 25983 w 395878"/>
                <a:gd name="connsiteY199" fmla="*/ 52838 h 242849"/>
                <a:gd name="connsiteX200" fmla="*/ 21582 w 395878"/>
                <a:gd name="connsiteY200" fmla="*/ 55133 h 242849"/>
                <a:gd name="connsiteX201" fmla="*/ 18296 w 395878"/>
                <a:gd name="connsiteY201" fmla="*/ 58676 h 242849"/>
                <a:gd name="connsiteX202" fmla="*/ 14848 w 395878"/>
                <a:gd name="connsiteY202" fmla="*/ 62058 h 242849"/>
                <a:gd name="connsiteX203" fmla="*/ 12400 w 395878"/>
                <a:gd name="connsiteY203" fmla="*/ 66859 h 242849"/>
                <a:gd name="connsiteX204" fmla="*/ 10276 w 395878"/>
                <a:gd name="connsiteY204" fmla="*/ 71602 h 242849"/>
                <a:gd name="connsiteX205" fmla="*/ 7895 w 395878"/>
                <a:gd name="connsiteY205" fmla="*/ 67201 h 242849"/>
                <a:gd name="connsiteX206" fmla="*/ 5542 w 395878"/>
                <a:gd name="connsiteY206" fmla="*/ 62982 h 242849"/>
                <a:gd name="connsiteX207" fmla="*/ 3304 w 395878"/>
                <a:gd name="connsiteY207" fmla="*/ 57943 h 242849"/>
                <a:gd name="connsiteX208" fmla="*/ -11 w 395878"/>
                <a:gd name="connsiteY208" fmla="*/ 61543 h 242849"/>
                <a:gd name="connsiteX209" fmla="*/ 475 w 395878"/>
                <a:gd name="connsiteY209" fmla="*/ 66449 h 242849"/>
                <a:gd name="connsiteX210" fmla="*/ 2713 w 395878"/>
                <a:gd name="connsiteY210" fmla="*/ 70707 h 242849"/>
                <a:gd name="connsiteX211" fmla="*/ 1742 w 395878"/>
                <a:gd name="connsiteY211" fmla="*/ 75841 h 242849"/>
                <a:gd name="connsiteX212" fmla="*/ 4485 w 395878"/>
                <a:gd name="connsiteY212" fmla="*/ 79850 h 242849"/>
                <a:gd name="connsiteX213" fmla="*/ 8095 w 395878"/>
                <a:gd name="connsiteY213" fmla="*/ 83985 h 242849"/>
                <a:gd name="connsiteX214" fmla="*/ 11371 w 395878"/>
                <a:gd name="connsiteY214" fmla="*/ 87804 h 242849"/>
                <a:gd name="connsiteX215" fmla="*/ 15477 w 395878"/>
                <a:gd name="connsiteY215" fmla="*/ 90709 h 242849"/>
                <a:gd name="connsiteX216" fmla="*/ 15915 w 395878"/>
                <a:gd name="connsiteY216" fmla="*/ 95757 h 242849"/>
                <a:gd name="connsiteX217" fmla="*/ 20001 w 395878"/>
                <a:gd name="connsiteY217" fmla="*/ 98243 h 242849"/>
                <a:gd name="connsiteX218" fmla="*/ 17734 w 395878"/>
                <a:gd name="connsiteY218" fmla="*/ 103015 h 242849"/>
                <a:gd name="connsiteX219" fmla="*/ 14420 w 395878"/>
                <a:gd name="connsiteY219" fmla="*/ 107473 h 242849"/>
                <a:gd name="connsiteX220" fmla="*/ 11752 w 395878"/>
                <a:gd name="connsiteY220" fmla="*/ 111512 h 242849"/>
                <a:gd name="connsiteX221" fmla="*/ 10943 w 395878"/>
                <a:gd name="connsiteY221" fmla="*/ 116550 h 242849"/>
                <a:gd name="connsiteX222" fmla="*/ 14343 w 395878"/>
                <a:gd name="connsiteY222" fmla="*/ 120294 h 242849"/>
                <a:gd name="connsiteX223" fmla="*/ 15705 w 395878"/>
                <a:gd name="connsiteY223" fmla="*/ 124904 h 242849"/>
                <a:gd name="connsiteX224" fmla="*/ 17429 w 395878"/>
                <a:gd name="connsiteY224" fmla="*/ 129390 h 242849"/>
                <a:gd name="connsiteX225" fmla="*/ 18163 w 395878"/>
                <a:gd name="connsiteY225" fmla="*/ 134362 h 242849"/>
                <a:gd name="connsiteX226" fmla="*/ 20982 w 395878"/>
                <a:gd name="connsiteY226" fmla="*/ 138906 h 242849"/>
                <a:gd name="connsiteX227" fmla="*/ 21325 w 395878"/>
                <a:gd name="connsiteY227" fmla="*/ 144373 h 242849"/>
                <a:gd name="connsiteX228" fmla="*/ 24687 w 395878"/>
                <a:gd name="connsiteY228" fmla="*/ 148002 h 242849"/>
                <a:gd name="connsiteX229" fmla="*/ 26869 w 395878"/>
                <a:gd name="connsiteY229" fmla="*/ 152460 h 242849"/>
                <a:gd name="connsiteX230" fmla="*/ 30764 w 395878"/>
                <a:gd name="connsiteY230" fmla="*/ 155803 h 242849"/>
                <a:gd name="connsiteX231" fmla="*/ 35632 w 395878"/>
                <a:gd name="connsiteY231" fmla="*/ 155879 h 242849"/>
                <a:gd name="connsiteX232" fmla="*/ 39842 w 395878"/>
                <a:gd name="connsiteY232" fmla="*/ 158689 h 242849"/>
                <a:gd name="connsiteX233" fmla="*/ 41852 w 395878"/>
                <a:gd name="connsiteY233" fmla="*/ 163404 h 242849"/>
                <a:gd name="connsiteX234" fmla="*/ 45071 w 395878"/>
                <a:gd name="connsiteY234" fmla="*/ 167099 h 242849"/>
                <a:gd name="connsiteX235" fmla="*/ 46862 w 395878"/>
                <a:gd name="connsiteY235" fmla="*/ 171748 h 242849"/>
                <a:gd name="connsiteX236" fmla="*/ 49728 w 395878"/>
                <a:gd name="connsiteY236" fmla="*/ 175796 h 242849"/>
                <a:gd name="connsiteX237" fmla="*/ 52329 w 395878"/>
                <a:gd name="connsiteY237" fmla="*/ 180168 h 242849"/>
                <a:gd name="connsiteX238" fmla="*/ 57520 w 395878"/>
                <a:gd name="connsiteY238" fmla="*/ 182006 h 242849"/>
                <a:gd name="connsiteX239" fmla="*/ 60502 w 395878"/>
                <a:gd name="connsiteY239" fmla="*/ 185969 h 242849"/>
                <a:gd name="connsiteX240" fmla="*/ 62064 w 395878"/>
                <a:gd name="connsiteY240" fmla="*/ 190588 h 242849"/>
                <a:gd name="connsiteX241" fmla="*/ 63578 w 395878"/>
                <a:gd name="connsiteY241" fmla="*/ 195408 h 242849"/>
                <a:gd name="connsiteX242" fmla="*/ 67350 w 395878"/>
                <a:gd name="connsiteY242" fmla="*/ 198608 h 242849"/>
                <a:gd name="connsiteX243" fmla="*/ 71789 w 395878"/>
                <a:gd name="connsiteY243" fmla="*/ 196703 h 242849"/>
                <a:gd name="connsiteX244" fmla="*/ 75018 w 395878"/>
                <a:gd name="connsiteY244" fmla="*/ 200218 h 242849"/>
                <a:gd name="connsiteX245" fmla="*/ 77037 w 395878"/>
                <a:gd name="connsiteY245" fmla="*/ 204676 h 242849"/>
                <a:gd name="connsiteX246" fmla="*/ 81894 w 395878"/>
                <a:gd name="connsiteY246" fmla="*/ 207171 h 242849"/>
                <a:gd name="connsiteX247" fmla="*/ 84133 w 395878"/>
                <a:gd name="connsiteY247" fmla="*/ 211762 h 242849"/>
                <a:gd name="connsiteX248" fmla="*/ 84838 w 395878"/>
                <a:gd name="connsiteY248" fmla="*/ 216487 h 242849"/>
                <a:gd name="connsiteX249" fmla="*/ 89305 w 395878"/>
                <a:gd name="connsiteY249" fmla="*/ 218316 h 242849"/>
                <a:gd name="connsiteX250" fmla="*/ 92648 w 395878"/>
                <a:gd name="connsiteY250" fmla="*/ 222354 h 242849"/>
                <a:gd name="connsiteX251" fmla="*/ 96487 w 395878"/>
                <a:gd name="connsiteY251" fmla="*/ 225535 h 242849"/>
                <a:gd name="connsiteX252" fmla="*/ 95601 w 395878"/>
                <a:gd name="connsiteY252" fmla="*/ 230279 h 242849"/>
                <a:gd name="connsiteX253" fmla="*/ 98487 w 395878"/>
                <a:gd name="connsiteY253" fmla="*/ 234403 h 242849"/>
                <a:gd name="connsiteX254" fmla="*/ 103716 w 395878"/>
                <a:gd name="connsiteY254" fmla="*/ 235413 h 242849"/>
                <a:gd name="connsiteX255" fmla="*/ 108927 w 395878"/>
                <a:gd name="connsiteY255" fmla="*/ 237480 h 242849"/>
                <a:gd name="connsiteX256" fmla="*/ 112984 w 395878"/>
                <a:gd name="connsiteY256" fmla="*/ 239985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395878" h="242849">
                  <a:moveTo>
                    <a:pt x="113565" y="241652"/>
                  </a:moveTo>
                  <a:lnTo>
                    <a:pt x="117880" y="239251"/>
                  </a:lnTo>
                  <a:lnTo>
                    <a:pt x="122423" y="234451"/>
                  </a:lnTo>
                  <a:lnTo>
                    <a:pt x="127786" y="235660"/>
                  </a:lnTo>
                  <a:lnTo>
                    <a:pt x="132796" y="237194"/>
                  </a:lnTo>
                  <a:lnTo>
                    <a:pt x="137339" y="239509"/>
                  </a:lnTo>
                  <a:lnTo>
                    <a:pt x="138825" y="234337"/>
                  </a:lnTo>
                  <a:lnTo>
                    <a:pt x="139873" y="229565"/>
                  </a:lnTo>
                  <a:lnTo>
                    <a:pt x="143855" y="226517"/>
                  </a:lnTo>
                  <a:lnTo>
                    <a:pt x="145560" y="221849"/>
                  </a:lnTo>
                  <a:lnTo>
                    <a:pt x="150808" y="222487"/>
                  </a:lnTo>
                  <a:lnTo>
                    <a:pt x="155323" y="224173"/>
                  </a:lnTo>
                  <a:lnTo>
                    <a:pt x="154856" y="219049"/>
                  </a:lnTo>
                  <a:lnTo>
                    <a:pt x="156295" y="213915"/>
                  </a:lnTo>
                  <a:lnTo>
                    <a:pt x="157475" y="208933"/>
                  </a:lnTo>
                  <a:lnTo>
                    <a:pt x="157447" y="203371"/>
                  </a:lnTo>
                  <a:lnTo>
                    <a:pt x="160743" y="199761"/>
                  </a:lnTo>
                  <a:lnTo>
                    <a:pt x="165171" y="201866"/>
                  </a:lnTo>
                  <a:lnTo>
                    <a:pt x="168925" y="205533"/>
                  </a:lnTo>
                  <a:lnTo>
                    <a:pt x="173820" y="206771"/>
                  </a:lnTo>
                  <a:lnTo>
                    <a:pt x="178411" y="205104"/>
                  </a:lnTo>
                  <a:lnTo>
                    <a:pt x="183126" y="206724"/>
                  </a:lnTo>
                  <a:lnTo>
                    <a:pt x="188451" y="209410"/>
                  </a:lnTo>
                  <a:lnTo>
                    <a:pt x="192223" y="213134"/>
                  </a:lnTo>
                  <a:lnTo>
                    <a:pt x="197461" y="215353"/>
                  </a:lnTo>
                  <a:lnTo>
                    <a:pt x="201652" y="218306"/>
                  </a:lnTo>
                  <a:lnTo>
                    <a:pt x="206777" y="217125"/>
                  </a:lnTo>
                  <a:lnTo>
                    <a:pt x="210958" y="219525"/>
                  </a:lnTo>
                  <a:lnTo>
                    <a:pt x="214482" y="222868"/>
                  </a:lnTo>
                  <a:lnTo>
                    <a:pt x="218178" y="226974"/>
                  </a:lnTo>
                  <a:lnTo>
                    <a:pt x="222121" y="229965"/>
                  </a:lnTo>
                  <a:lnTo>
                    <a:pt x="227437" y="231355"/>
                  </a:lnTo>
                  <a:lnTo>
                    <a:pt x="232789" y="232279"/>
                  </a:lnTo>
                  <a:lnTo>
                    <a:pt x="238142" y="233279"/>
                  </a:lnTo>
                  <a:lnTo>
                    <a:pt x="242896" y="232574"/>
                  </a:lnTo>
                  <a:lnTo>
                    <a:pt x="246211" y="227555"/>
                  </a:lnTo>
                  <a:lnTo>
                    <a:pt x="251002" y="226926"/>
                  </a:lnTo>
                  <a:lnTo>
                    <a:pt x="255316" y="229488"/>
                  </a:lnTo>
                  <a:lnTo>
                    <a:pt x="259879" y="231574"/>
                  </a:lnTo>
                  <a:lnTo>
                    <a:pt x="263736" y="235070"/>
                  </a:lnTo>
                  <a:lnTo>
                    <a:pt x="269061" y="236661"/>
                  </a:lnTo>
                  <a:lnTo>
                    <a:pt x="273947" y="237566"/>
                  </a:lnTo>
                  <a:lnTo>
                    <a:pt x="274652" y="242718"/>
                  </a:lnTo>
                  <a:lnTo>
                    <a:pt x="279424" y="241252"/>
                  </a:lnTo>
                  <a:lnTo>
                    <a:pt x="281281" y="235727"/>
                  </a:lnTo>
                  <a:lnTo>
                    <a:pt x="285491" y="230965"/>
                  </a:lnTo>
                  <a:lnTo>
                    <a:pt x="288244" y="226983"/>
                  </a:lnTo>
                  <a:lnTo>
                    <a:pt x="292702" y="223630"/>
                  </a:lnTo>
                  <a:lnTo>
                    <a:pt x="298103" y="223497"/>
                  </a:lnTo>
                  <a:lnTo>
                    <a:pt x="302008" y="226497"/>
                  </a:lnTo>
                  <a:lnTo>
                    <a:pt x="306894" y="225650"/>
                  </a:lnTo>
                  <a:lnTo>
                    <a:pt x="312237" y="226955"/>
                  </a:lnTo>
                  <a:lnTo>
                    <a:pt x="316714" y="224954"/>
                  </a:lnTo>
                  <a:lnTo>
                    <a:pt x="321725" y="223335"/>
                  </a:lnTo>
                  <a:lnTo>
                    <a:pt x="326468" y="222087"/>
                  </a:lnTo>
                  <a:lnTo>
                    <a:pt x="329944" y="218192"/>
                  </a:lnTo>
                  <a:lnTo>
                    <a:pt x="335669" y="216715"/>
                  </a:lnTo>
                  <a:lnTo>
                    <a:pt x="338908" y="212191"/>
                  </a:lnTo>
                  <a:lnTo>
                    <a:pt x="343146" y="208762"/>
                  </a:lnTo>
                  <a:lnTo>
                    <a:pt x="348128" y="206190"/>
                  </a:lnTo>
                  <a:lnTo>
                    <a:pt x="348804" y="200094"/>
                  </a:lnTo>
                  <a:lnTo>
                    <a:pt x="351147" y="194436"/>
                  </a:lnTo>
                  <a:lnTo>
                    <a:pt x="351966" y="189359"/>
                  </a:lnTo>
                  <a:lnTo>
                    <a:pt x="354748" y="185283"/>
                  </a:lnTo>
                  <a:lnTo>
                    <a:pt x="359929" y="183283"/>
                  </a:lnTo>
                  <a:lnTo>
                    <a:pt x="365035" y="180939"/>
                  </a:lnTo>
                  <a:lnTo>
                    <a:pt x="368407" y="177215"/>
                  </a:lnTo>
                  <a:lnTo>
                    <a:pt x="372055" y="173681"/>
                  </a:lnTo>
                  <a:lnTo>
                    <a:pt x="375264" y="169966"/>
                  </a:lnTo>
                  <a:lnTo>
                    <a:pt x="378065" y="165442"/>
                  </a:lnTo>
                  <a:lnTo>
                    <a:pt x="382989" y="165823"/>
                  </a:lnTo>
                  <a:lnTo>
                    <a:pt x="388343" y="165966"/>
                  </a:lnTo>
                  <a:lnTo>
                    <a:pt x="393362" y="165175"/>
                  </a:lnTo>
                  <a:lnTo>
                    <a:pt x="395867" y="161080"/>
                  </a:lnTo>
                  <a:lnTo>
                    <a:pt x="394257" y="156517"/>
                  </a:lnTo>
                  <a:lnTo>
                    <a:pt x="393667" y="151507"/>
                  </a:lnTo>
                  <a:lnTo>
                    <a:pt x="390533" y="147811"/>
                  </a:lnTo>
                  <a:lnTo>
                    <a:pt x="386390" y="145144"/>
                  </a:lnTo>
                  <a:lnTo>
                    <a:pt x="382551" y="141592"/>
                  </a:lnTo>
                  <a:lnTo>
                    <a:pt x="380389" y="135153"/>
                  </a:lnTo>
                  <a:lnTo>
                    <a:pt x="381256" y="130019"/>
                  </a:lnTo>
                  <a:lnTo>
                    <a:pt x="379913" y="124799"/>
                  </a:lnTo>
                  <a:lnTo>
                    <a:pt x="375350" y="126237"/>
                  </a:lnTo>
                  <a:lnTo>
                    <a:pt x="371169" y="123780"/>
                  </a:lnTo>
                  <a:lnTo>
                    <a:pt x="366635" y="121980"/>
                  </a:lnTo>
                  <a:lnTo>
                    <a:pt x="362034" y="120017"/>
                  </a:lnTo>
                  <a:lnTo>
                    <a:pt x="358234" y="116379"/>
                  </a:lnTo>
                  <a:lnTo>
                    <a:pt x="353414" y="116731"/>
                  </a:lnTo>
                  <a:lnTo>
                    <a:pt x="351233" y="111997"/>
                  </a:lnTo>
                  <a:lnTo>
                    <a:pt x="346632" y="110578"/>
                  </a:lnTo>
                  <a:lnTo>
                    <a:pt x="348737" y="114931"/>
                  </a:lnTo>
                  <a:lnTo>
                    <a:pt x="343280" y="115941"/>
                  </a:lnTo>
                  <a:lnTo>
                    <a:pt x="338803" y="117912"/>
                  </a:lnTo>
                  <a:lnTo>
                    <a:pt x="334498" y="115065"/>
                  </a:lnTo>
                  <a:lnTo>
                    <a:pt x="332154" y="110340"/>
                  </a:lnTo>
                  <a:lnTo>
                    <a:pt x="330335" y="105901"/>
                  </a:lnTo>
                  <a:lnTo>
                    <a:pt x="325125" y="103415"/>
                  </a:lnTo>
                  <a:lnTo>
                    <a:pt x="321991" y="99520"/>
                  </a:lnTo>
                  <a:lnTo>
                    <a:pt x="326544" y="97691"/>
                  </a:lnTo>
                  <a:lnTo>
                    <a:pt x="331878" y="95462"/>
                  </a:lnTo>
                  <a:lnTo>
                    <a:pt x="330773" y="90661"/>
                  </a:lnTo>
                  <a:lnTo>
                    <a:pt x="331936" y="86032"/>
                  </a:lnTo>
                  <a:lnTo>
                    <a:pt x="326992" y="87337"/>
                  </a:lnTo>
                  <a:lnTo>
                    <a:pt x="321896" y="88309"/>
                  </a:lnTo>
                  <a:lnTo>
                    <a:pt x="316495" y="88356"/>
                  </a:lnTo>
                  <a:lnTo>
                    <a:pt x="311695" y="87956"/>
                  </a:lnTo>
                  <a:lnTo>
                    <a:pt x="308380" y="84489"/>
                  </a:lnTo>
                  <a:lnTo>
                    <a:pt x="303703" y="82679"/>
                  </a:lnTo>
                  <a:lnTo>
                    <a:pt x="299979" y="79231"/>
                  </a:lnTo>
                  <a:lnTo>
                    <a:pt x="295769" y="76422"/>
                  </a:lnTo>
                  <a:lnTo>
                    <a:pt x="291225" y="73717"/>
                  </a:lnTo>
                  <a:lnTo>
                    <a:pt x="286006" y="71802"/>
                  </a:lnTo>
                  <a:lnTo>
                    <a:pt x="281320" y="70325"/>
                  </a:lnTo>
                  <a:lnTo>
                    <a:pt x="281910" y="75098"/>
                  </a:lnTo>
                  <a:lnTo>
                    <a:pt x="283558" y="79955"/>
                  </a:lnTo>
                  <a:lnTo>
                    <a:pt x="286673" y="83727"/>
                  </a:lnTo>
                  <a:lnTo>
                    <a:pt x="287549" y="88756"/>
                  </a:lnTo>
                  <a:lnTo>
                    <a:pt x="283482" y="91385"/>
                  </a:lnTo>
                  <a:lnTo>
                    <a:pt x="279262" y="93652"/>
                  </a:lnTo>
                  <a:lnTo>
                    <a:pt x="274728" y="95395"/>
                  </a:lnTo>
                  <a:lnTo>
                    <a:pt x="271414" y="99291"/>
                  </a:lnTo>
                  <a:lnTo>
                    <a:pt x="267918" y="102558"/>
                  </a:lnTo>
                  <a:lnTo>
                    <a:pt x="263803" y="99986"/>
                  </a:lnTo>
                  <a:lnTo>
                    <a:pt x="260936" y="95910"/>
                  </a:lnTo>
                  <a:lnTo>
                    <a:pt x="260736" y="90719"/>
                  </a:lnTo>
                  <a:lnTo>
                    <a:pt x="258307" y="86432"/>
                  </a:lnTo>
                  <a:lnTo>
                    <a:pt x="255383" y="82299"/>
                  </a:lnTo>
                  <a:lnTo>
                    <a:pt x="250802" y="78622"/>
                  </a:lnTo>
                  <a:lnTo>
                    <a:pt x="248820" y="73869"/>
                  </a:lnTo>
                  <a:lnTo>
                    <a:pt x="244019" y="72412"/>
                  </a:lnTo>
                  <a:lnTo>
                    <a:pt x="240800" y="68383"/>
                  </a:lnTo>
                  <a:lnTo>
                    <a:pt x="244362" y="65096"/>
                  </a:lnTo>
                  <a:lnTo>
                    <a:pt x="248106" y="61667"/>
                  </a:lnTo>
                  <a:lnTo>
                    <a:pt x="252811" y="60362"/>
                  </a:lnTo>
                  <a:lnTo>
                    <a:pt x="255526" y="55790"/>
                  </a:lnTo>
                  <a:lnTo>
                    <a:pt x="253621" y="51237"/>
                  </a:lnTo>
                  <a:lnTo>
                    <a:pt x="251020" y="47208"/>
                  </a:lnTo>
                  <a:lnTo>
                    <a:pt x="246201" y="45932"/>
                  </a:lnTo>
                  <a:lnTo>
                    <a:pt x="242277" y="49285"/>
                  </a:lnTo>
                  <a:lnTo>
                    <a:pt x="238105" y="46427"/>
                  </a:lnTo>
                  <a:lnTo>
                    <a:pt x="234047" y="48951"/>
                  </a:lnTo>
                  <a:lnTo>
                    <a:pt x="230399" y="45208"/>
                  </a:lnTo>
                  <a:lnTo>
                    <a:pt x="225541" y="43218"/>
                  </a:lnTo>
                  <a:lnTo>
                    <a:pt x="221826" y="40074"/>
                  </a:lnTo>
                  <a:lnTo>
                    <a:pt x="219426" y="35702"/>
                  </a:lnTo>
                  <a:lnTo>
                    <a:pt x="214121" y="36893"/>
                  </a:lnTo>
                  <a:lnTo>
                    <a:pt x="209767" y="34264"/>
                  </a:lnTo>
                  <a:lnTo>
                    <a:pt x="205386" y="32321"/>
                  </a:lnTo>
                  <a:lnTo>
                    <a:pt x="200348" y="30425"/>
                  </a:lnTo>
                  <a:lnTo>
                    <a:pt x="195404" y="31778"/>
                  </a:lnTo>
                  <a:lnTo>
                    <a:pt x="194452" y="25320"/>
                  </a:lnTo>
                  <a:lnTo>
                    <a:pt x="190956" y="21786"/>
                  </a:lnTo>
                  <a:lnTo>
                    <a:pt x="189737" y="16433"/>
                  </a:lnTo>
                  <a:lnTo>
                    <a:pt x="188898" y="11547"/>
                  </a:lnTo>
                  <a:lnTo>
                    <a:pt x="184746" y="8299"/>
                  </a:lnTo>
                  <a:lnTo>
                    <a:pt x="179135" y="7499"/>
                  </a:lnTo>
                  <a:lnTo>
                    <a:pt x="173820" y="7442"/>
                  </a:lnTo>
                  <a:lnTo>
                    <a:pt x="174916" y="12242"/>
                  </a:lnTo>
                  <a:lnTo>
                    <a:pt x="173868" y="17195"/>
                  </a:lnTo>
                  <a:lnTo>
                    <a:pt x="171467" y="21539"/>
                  </a:lnTo>
                  <a:lnTo>
                    <a:pt x="166839" y="20386"/>
                  </a:lnTo>
                  <a:lnTo>
                    <a:pt x="162200" y="22024"/>
                  </a:lnTo>
                  <a:lnTo>
                    <a:pt x="157199" y="24186"/>
                  </a:lnTo>
                  <a:lnTo>
                    <a:pt x="153218" y="21253"/>
                  </a:lnTo>
                  <a:lnTo>
                    <a:pt x="152780" y="16071"/>
                  </a:lnTo>
                  <a:lnTo>
                    <a:pt x="148360" y="13785"/>
                  </a:lnTo>
                  <a:lnTo>
                    <a:pt x="150484" y="9413"/>
                  </a:lnTo>
                  <a:lnTo>
                    <a:pt x="147274" y="5432"/>
                  </a:lnTo>
                  <a:lnTo>
                    <a:pt x="143216" y="2546"/>
                  </a:lnTo>
                  <a:lnTo>
                    <a:pt x="138492" y="1526"/>
                  </a:lnTo>
                  <a:lnTo>
                    <a:pt x="133949" y="-131"/>
                  </a:lnTo>
                  <a:lnTo>
                    <a:pt x="131491" y="3955"/>
                  </a:lnTo>
                  <a:lnTo>
                    <a:pt x="134968" y="7442"/>
                  </a:lnTo>
                  <a:lnTo>
                    <a:pt x="138588" y="11118"/>
                  </a:lnTo>
                  <a:lnTo>
                    <a:pt x="135930" y="15404"/>
                  </a:lnTo>
                  <a:lnTo>
                    <a:pt x="130691" y="14947"/>
                  </a:lnTo>
                  <a:lnTo>
                    <a:pt x="127034" y="18548"/>
                  </a:lnTo>
                  <a:lnTo>
                    <a:pt x="122271" y="19948"/>
                  </a:lnTo>
                  <a:lnTo>
                    <a:pt x="117813" y="21643"/>
                  </a:lnTo>
                  <a:lnTo>
                    <a:pt x="112603" y="21605"/>
                  </a:lnTo>
                  <a:lnTo>
                    <a:pt x="108117" y="24339"/>
                  </a:lnTo>
                  <a:lnTo>
                    <a:pt x="105698" y="28587"/>
                  </a:lnTo>
                  <a:lnTo>
                    <a:pt x="100792" y="27730"/>
                  </a:lnTo>
                  <a:lnTo>
                    <a:pt x="96020" y="29025"/>
                  </a:lnTo>
                  <a:lnTo>
                    <a:pt x="90620" y="29035"/>
                  </a:lnTo>
                  <a:lnTo>
                    <a:pt x="86476" y="32540"/>
                  </a:lnTo>
                  <a:lnTo>
                    <a:pt x="83380" y="36807"/>
                  </a:lnTo>
                  <a:lnTo>
                    <a:pt x="78418" y="36540"/>
                  </a:lnTo>
                  <a:lnTo>
                    <a:pt x="73360" y="37607"/>
                  </a:lnTo>
                  <a:lnTo>
                    <a:pt x="68426" y="39083"/>
                  </a:lnTo>
                  <a:lnTo>
                    <a:pt x="66302" y="43627"/>
                  </a:lnTo>
                  <a:lnTo>
                    <a:pt x="61502" y="46113"/>
                  </a:lnTo>
                  <a:lnTo>
                    <a:pt x="56520" y="46161"/>
                  </a:lnTo>
                  <a:lnTo>
                    <a:pt x="54072" y="50523"/>
                  </a:lnTo>
                  <a:lnTo>
                    <a:pt x="49871" y="53819"/>
                  </a:lnTo>
                  <a:lnTo>
                    <a:pt x="44947" y="50990"/>
                  </a:lnTo>
                  <a:lnTo>
                    <a:pt x="40270" y="49447"/>
                  </a:lnTo>
                  <a:lnTo>
                    <a:pt x="35660" y="52104"/>
                  </a:lnTo>
                  <a:lnTo>
                    <a:pt x="30717" y="52104"/>
                  </a:lnTo>
                  <a:lnTo>
                    <a:pt x="25983" y="52838"/>
                  </a:lnTo>
                  <a:lnTo>
                    <a:pt x="21582" y="55133"/>
                  </a:lnTo>
                  <a:lnTo>
                    <a:pt x="18296" y="58676"/>
                  </a:lnTo>
                  <a:lnTo>
                    <a:pt x="14848" y="62058"/>
                  </a:lnTo>
                  <a:lnTo>
                    <a:pt x="12400" y="66859"/>
                  </a:lnTo>
                  <a:lnTo>
                    <a:pt x="10276" y="71602"/>
                  </a:lnTo>
                  <a:lnTo>
                    <a:pt x="7895" y="67201"/>
                  </a:lnTo>
                  <a:lnTo>
                    <a:pt x="5542" y="62982"/>
                  </a:lnTo>
                  <a:lnTo>
                    <a:pt x="3304" y="57943"/>
                  </a:lnTo>
                  <a:lnTo>
                    <a:pt x="-11" y="61543"/>
                  </a:lnTo>
                  <a:lnTo>
                    <a:pt x="475" y="66449"/>
                  </a:lnTo>
                  <a:lnTo>
                    <a:pt x="2713" y="70707"/>
                  </a:lnTo>
                  <a:lnTo>
                    <a:pt x="1742" y="75841"/>
                  </a:lnTo>
                  <a:lnTo>
                    <a:pt x="4485" y="79850"/>
                  </a:lnTo>
                  <a:lnTo>
                    <a:pt x="8095" y="83985"/>
                  </a:lnTo>
                  <a:lnTo>
                    <a:pt x="11371" y="87804"/>
                  </a:lnTo>
                  <a:lnTo>
                    <a:pt x="15477" y="90709"/>
                  </a:lnTo>
                  <a:lnTo>
                    <a:pt x="15915" y="95757"/>
                  </a:lnTo>
                  <a:lnTo>
                    <a:pt x="20001" y="98243"/>
                  </a:lnTo>
                  <a:lnTo>
                    <a:pt x="17734" y="103015"/>
                  </a:lnTo>
                  <a:lnTo>
                    <a:pt x="14420" y="107473"/>
                  </a:lnTo>
                  <a:lnTo>
                    <a:pt x="11752" y="111512"/>
                  </a:lnTo>
                  <a:lnTo>
                    <a:pt x="10943" y="116550"/>
                  </a:lnTo>
                  <a:lnTo>
                    <a:pt x="14343" y="120294"/>
                  </a:lnTo>
                  <a:lnTo>
                    <a:pt x="15705" y="124904"/>
                  </a:lnTo>
                  <a:lnTo>
                    <a:pt x="17429" y="129390"/>
                  </a:lnTo>
                  <a:lnTo>
                    <a:pt x="18163" y="134362"/>
                  </a:lnTo>
                  <a:lnTo>
                    <a:pt x="20982" y="138906"/>
                  </a:lnTo>
                  <a:lnTo>
                    <a:pt x="21325" y="144373"/>
                  </a:lnTo>
                  <a:lnTo>
                    <a:pt x="24687" y="148002"/>
                  </a:lnTo>
                  <a:lnTo>
                    <a:pt x="26869" y="152460"/>
                  </a:lnTo>
                  <a:lnTo>
                    <a:pt x="30764" y="155803"/>
                  </a:lnTo>
                  <a:lnTo>
                    <a:pt x="35632" y="155879"/>
                  </a:lnTo>
                  <a:lnTo>
                    <a:pt x="39842" y="158689"/>
                  </a:lnTo>
                  <a:lnTo>
                    <a:pt x="41852" y="163404"/>
                  </a:lnTo>
                  <a:lnTo>
                    <a:pt x="45071" y="167099"/>
                  </a:lnTo>
                  <a:lnTo>
                    <a:pt x="46862" y="171748"/>
                  </a:lnTo>
                  <a:lnTo>
                    <a:pt x="49728" y="175796"/>
                  </a:lnTo>
                  <a:lnTo>
                    <a:pt x="52329" y="180168"/>
                  </a:lnTo>
                  <a:lnTo>
                    <a:pt x="57520" y="182006"/>
                  </a:lnTo>
                  <a:lnTo>
                    <a:pt x="60502" y="185969"/>
                  </a:lnTo>
                  <a:lnTo>
                    <a:pt x="62064" y="190588"/>
                  </a:lnTo>
                  <a:lnTo>
                    <a:pt x="63578" y="195408"/>
                  </a:lnTo>
                  <a:lnTo>
                    <a:pt x="67350" y="198608"/>
                  </a:lnTo>
                  <a:lnTo>
                    <a:pt x="71789" y="196703"/>
                  </a:lnTo>
                  <a:lnTo>
                    <a:pt x="75018" y="200218"/>
                  </a:lnTo>
                  <a:lnTo>
                    <a:pt x="77037" y="204676"/>
                  </a:lnTo>
                  <a:lnTo>
                    <a:pt x="81894" y="207171"/>
                  </a:lnTo>
                  <a:lnTo>
                    <a:pt x="84133" y="211762"/>
                  </a:lnTo>
                  <a:lnTo>
                    <a:pt x="84838" y="216487"/>
                  </a:lnTo>
                  <a:lnTo>
                    <a:pt x="89305" y="218316"/>
                  </a:lnTo>
                  <a:lnTo>
                    <a:pt x="92648" y="222354"/>
                  </a:lnTo>
                  <a:lnTo>
                    <a:pt x="96487" y="225535"/>
                  </a:lnTo>
                  <a:lnTo>
                    <a:pt x="95601" y="230279"/>
                  </a:lnTo>
                  <a:lnTo>
                    <a:pt x="98487" y="234403"/>
                  </a:lnTo>
                  <a:lnTo>
                    <a:pt x="103716" y="235413"/>
                  </a:lnTo>
                  <a:lnTo>
                    <a:pt x="108927" y="237480"/>
                  </a:lnTo>
                  <a:lnTo>
                    <a:pt x="112984" y="23998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xmlns="" id="{D635C962-57CF-4315-A471-E338EBD0EFC6}"/>
                </a:ext>
              </a:extLst>
            </p:cNvPr>
            <p:cNvSpPr/>
            <p:nvPr/>
          </p:nvSpPr>
          <p:spPr>
            <a:xfrm>
              <a:off x="6012841" y="4619120"/>
              <a:ext cx="22421" cy="19907"/>
            </a:xfrm>
            <a:custGeom>
              <a:avLst/>
              <a:gdLst>
                <a:gd name="connsiteX0" fmla="*/ 3961 w 22421"/>
                <a:gd name="connsiteY0" fmla="*/ 19776 h 19907"/>
                <a:gd name="connsiteX1" fmla="*/ 8914 w 22421"/>
                <a:gd name="connsiteY1" fmla="*/ 19252 h 19907"/>
                <a:gd name="connsiteX2" fmla="*/ 13771 w 22421"/>
                <a:gd name="connsiteY2" fmla="*/ 18843 h 19907"/>
                <a:gd name="connsiteX3" fmla="*/ 18887 w 22421"/>
                <a:gd name="connsiteY3" fmla="*/ 17500 h 19907"/>
                <a:gd name="connsiteX4" fmla="*/ 21363 w 22421"/>
                <a:gd name="connsiteY4" fmla="*/ 12918 h 19907"/>
                <a:gd name="connsiteX5" fmla="*/ 22411 w 22421"/>
                <a:gd name="connsiteY5" fmla="*/ 8223 h 19907"/>
                <a:gd name="connsiteX6" fmla="*/ 18734 w 22421"/>
                <a:gd name="connsiteY6" fmla="*/ 4841 h 19907"/>
                <a:gd name="connsiteX7" fmla="*/ 14372 w 22421"/>
                <a:gd name="connsiteY7" fmla="*/ 2431 h 19907"/>
                <a:gd name="connsiteX8" fmla="*/ 9790 w 22421"/>
                <a:gd name="connsiteY8" fmla="*/ -131 h 19907"/>
                <a:gd name="connsiteX9" fmla="*/ 4828 w 22421"/>
                <a:gd name="connsiteY9" fmla="*/ 2412 h 19907"/>
                <a:gd name="connsiteX10" fmla="*/ 1408 w 22421"/>
                <a:gd name="connsiteY10" fmla="*/ 6289 h 19907"/>
                <a:gd name="connsiteX11" fmla="*/ 2627 w 22421"/>
                <a:gd name="connsiteY11" fmla="*/ 10908 h 19907"/>
                <a:gd name="connsiteX12" fmla="*/ -11 w 22421"/>
                <a:gd name="connsiteY12" fmla="*/ 14947 h 19907"/>
                <a:gd name="connsiteX13" fmla="*/ 2580 w 22421"/>
                <a:gd name="connsiteY13" fmla="*/ 19214 h 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21" h="19907">
                  <a:moveTo>
                    <a:pt x="3961" y="19776"/>
                  </a:moveTo>
                  <a:lnTo>
                    <a:pt x="8914" y="19252"/>
                  </a:lnTo>
                  <a:lnTo>
                    <a:pt x="13771" y="18843"/>
                  </a:lnTo>
                  <a:lnTo>
                    <a:pt x="18887" y="17500"/>
                  </a:lnTo>
                  <a:lnTo>
                    <a:pt x="21363" y="12918"/>
                  </a:lnTo>
                  <a:lnTo>
                    <a:pt x="22411" y="8223"/>
                  </a:lnTo>
                  <a:lnTo>
                    <a:pt x="18734" y="4841"/>
                  </a:lnTo>
                  <a:lnTo>
                    <a:pt x="14372" y="2431"/>
                  </a:lnTo>
                  <a:lnTo>
                    <a:pt x="9790" y="-131"/>
                  </a:lnTo>
                  <a:lnTo>
                    <a:pt x="4828" y="2412"/>
                  </a:lnTo>
                  <a:lnTo>
                    <a:pt x="1408" y="6289"/>
                  </a:lnTo>
                  <a:lnTo>
                    <a:pt x="2627" y="10908"/>
                  </a:lnTo>
                  <a:lnTo>
                    <a:pt x="-11" y="14947"/>
                  </a:lnTo>
                  <a:lnTo>
                    <a:pt x="2580" y="1921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xmlns="" id="{C64C518B-95E3-41A1-BCB2-F1FD769DB661}"/>
                </a:ext>
              </a:extLst>
            </p:cNvPr>
            <p:cNvSpPr/>
            <p:nvPr/>
          </p:nvSpPr>
          <p:spPr>
            <a:xfrm>
              <a:off x="6132675" y="2669371"/>
              <a:ext cx="59169" cy="90049"/>
            </a:xfrm>
            <a:custGeom>
              <a:avLst/>
              <a:gdLst>
                <a:gd name="connsiteX0" fmla="*/ 3685 w 59169"/>
                <a:gd name="connsiteY0" fmla="*/ 13375 h 90049"/>
                <a:gd name="connsiteX1" fmla="*/ -11 w 59169"/>
                <a:gd name="connsiteY1" fmla="*/ 10013 h 90049"/>
                <a:gd name="connsiteX2" fmla="*/ 3618 w 59169"/>
                <a:gd name="connsiteY2" fmla="*/ 13128 h 90049"/>
                <a:gd name="connsiteX3" fmla="*/ 13286 w 59169"/>
                <a:gd name="connsiteY3" fmla="*/ 24596 h 90049"/>
                <a:gd name="connsiteX4" fmla="*/ 18296 w 59169"/>
                <a:gd name="connsiteY4" fmla="*/ 24396 h 90049"/>
                <a:gd name="connsiteX5" fmla="*/ 22449 w 59169"/>
                <a:gd name="connsiteY5" fmla="*/ 21710 h 90049"/>
                <a:gd name="connsiteX6" fmla="*/ 19515 w 59169"/>
                <a:gd name="connsiteY6" fmla="*/ 17938 h 90049"/>
                <a:gd name="connsiteX7" fmla="*/ 17544 w 59169"/>
                <a:gd name="connsiteY7" fmla="*/ 13309 h 90049"/>
                <a:gd name="connsiteX8" fmla="*/ 12657 w 59169"/>
                <a:gd name="connsiteY8" fmla="*/ 12890 h 90049"/>
                <a:gd name="connsiteX9" fmla="*/ 8438 w 59169"/>
                <a:gd name="connsiteY9" fmla="*/ 10070 h 90049"/>
                <a:gd name="connsiteX10" fmla="*/ 8247 w 59169"/>
                <a:gd name="connsiteY10" fmla="*/ 14966 h 90049"/>
                <a:gd name="connsiteX11" fmla="*/ 11771 w 59169"/>
                <a:gd name="connsiteY11" fmla="*/ 18662 h 90049"/>
                <a:gd name="connsiteX12" fmla="*/ 12752 w 59169"/>
                <a:gd name="connsiteY12" fmla="*/ 23615 h 90049"/>
                <a:gd name="connsiteX13" fmla="*/ 46643 w 59169"/>
                <a:gd name="connsiteY13" fmla="*/ 14223 h 90049"/>
                <a:gd name="connsiteX14" fmla="*/ 48414 w 59169"/>
                <a:gd name="connsiteY14" fmla="*/ 9737 h 90049"/>
                <a:gd name="connsiteX15" fmla="*/ 48185 w 59169"/>
                <a:gd name="connsiteY15" fmla="*/ 4775 h 90049"/>
                <a:gd name="connsiteX16" fmla="*/ 45528 w 59169"/>
                <a:gd name="connsiteY16" fmla="*/ 8756 h 90049"/>
                <a:gd name="connsiteX17" fmla="*/ 46100 w 59169"/>
                <a:gd name="connsiteY17" fmla="*/ 13785 h 90049"/>
                <a:gd name="connsiteX18" fmla="*/ 54891 w 59169"/>
                <a:gd name="connsiteY18" fmla="*/ 14757 h 90049"/>
                <a:gd name="connsiteX19" fmla="*/ 54834 w 59169"/>
                <a:gd name="connsiteY19" fmla="*/ 9937 h 90049"/>
                <a:gd name="connsiteX20" fmla="*/ 54882 w 59169"/>
                <a:gd name="connsiteY20" fmla="*/ 4708 h 90049"/>
                <a:gd name="connsiteX21" fmla="*/ 52329 w 59169"/>
                <a:gd name="connsiteY21" fmla="*/ 8956 h 90049"/>
                <a:gd name="connsiteX22" fmla="*/ 53929 w 59169"/>
                <a:gd name="connsiteY22" fmla="*/ 14109 h 90049"/>
                <a:gd name="connsiteX23" fmla="*/ 55529 w 59169"/>
                <a:gd name="connsiteY23" fmla="*/ 19500 h 90049"/>
                <a:gd name="connsiteX24" fmla="*/ 59158 w 59169"/>
                <a:gd name="connsiteY24" fmla="*/ 16119 h 90049"/>
                <a:gd name="connsiteX25" fmla="*/ 55453 w 59169"/>
                <a:gd name="connsiteY25" fmla="*/ 19252 h 90049"/>
                <a:gd name="connsiteX26" fmla="*/ 43004 w 59169"/>
                <a:gd name="connsiteY26" fmla="*/ 15490 h 90049"/>
                <a:gd name="connsiteX27" fmla="*/ 44157 w 59169"/>
                <a:gd name="connsiteY27" fmla="*/ 10766 h 90049"/>
                <a:gd name="connsiteX28" fmla="*/ 43642 w 59169"/>
                <a:gd name="connsiteY28" fmla="*/ 5756 h 90049"/>
                <a:gd name="connsiteX29" fmla="*/ 43528 w 59169"/>
                <a:gd name="connsiteY29" fmla="*/ 907 h 90049"/>
                <a:gd name="connsiteX30" fmla="*/ 42137 w 59169"/>
                <a:gd name="connsiteY30" fmla="*/ 5860 h 90049"/>
                <a:gd name="connsiteX31" fmla="*/ 42947 w 59169"/>
                <a:gd name="connsiteY31" fmla="*/ 10632 h 90049"/>
                <a:gd name="connsiteX32" fmla="*/ 43004 w 59169"/>
                <a:gd name="connsiteY32" fmla="*/ 15490 h 90049"/>
                <a:gd name="connsiteX33" fmla="*/ 36308 w 59169"/>
                <a:gd name="connsiteY33" fmla="*/ 30235 h 90049"/>
                <a:gd name="connsiteX34" fmla="*/ 38708 w 59169"/>
                <a:gd name="connsiteY34" fmla="*/ 26110 h 90049"/>
                <a:gd name="connsiteX35" fmla="*/ 41566 w 59169"/>
                <a:gd name="connsiteY35" fmla="*/ 21977 h 90049"/>
                <a:gd name="connsiteX36" fmla="*/ 38727 w 59169"/>
                <a:gd name="connsiteY36" fmla="*/ 18109 h 90049"/>
                <a:gd name="connsiteX37" fmla="*/ 43204 w 59169"/>
                <a:gd name="connsiteY37" fmla="*/ 20081 h 90049"/>
                <a:gd name="connsiteX38" fmla="*/ 41099 w 59169"/>
                <a:gd name="connsiteY38" fmla="*/ 15642 h 90049"/>
                <a:gd name="connsiteX39" fmla="*/ 37994 w 59169"/>
                <a:gd name="connsiteY39" fmla="*/ 11975 h 90049"/>
                <a:gd name="connsiteX40" fmla="*/ 38956 w 59169"/>
                <a:gd name="connsiteY40" fmla="*/ 7280 h 90049"/>
                <a:gd name="connsiteX41" fmla="*/ 34079 w 59169"/>
                <a:gd name="connsiteY41" fmla="*/ 7194 h 90049"/>
                <a:gd name="connsiteX42" fmla="*/ 36794 w 59169"/>
                <a:gd name="connsiteY42" fmla="*/ 2955 h 90049"/>
                <a:gd name="connsiteX43" fmla="*/ 32297 w 59169"/>
                <a:gd name="connsiteY43" fmla="*/ 1231 h 90049"/>
                <a:gd name="connsiteX44" fmla="*/ 29126 w 59169"/>
                <a:gd name="connsiteY44" fmla="*/ 5213 h 90049"/>
                <a:gd name="connsiteX45" fmla="*/ 29164 w 59169"/>
                <a:gd name="connsiteY45" fmla="*/ 10080 h 90049"/>
                <a:gd name="connsiteX46" fmla="*/ 30183 w 59169"/>
                <a:gd name="connsiteY46" fmla="*/ 14985 h 90049"/>
                <a:gd name="connsiteX47" fmla="*/ 33098 w 59169"/>
                <a:gd name="connsiteY47" fmla="*/ 19243 h 90049"/>
                <a:gd name="connsiteX48" fmla="*/ 34526 w 59169"/>
                <a:gd name="connsiteY48" fmla="*/ 24072 h 90049"/>
                <a:gd name="connsiteX49" fmla="*/ 36670 w 59169"/>
                <a:gd name="connsiteY49" fmla="*/ 19557 h 90049"/>
                <a:gd name="connsiteX50" fmla="*/ 37451 w 59169"/>
                <a:gd name="connsiteY50" fmla="*/ 24358 h 90049"/>
                <a:gd name="connsiteX51" fmla="*/ 36041 w 59169"/>
                <a:gd name="connsiteY51" fmla="*/ 29035 h 90049"/>
                <a:gd name="connsiteX52" fmla="*/ 46538 w 59169"/>
                <a:gd name="connsiteY52" fmla="*/ 22662 h 90049"/>
                <a:gd name="connsiteX53" fmla="*/ 47290 w 59169"/>
                <a:gd name="connsiteY53" fmla="*/ 17919 h 90049"/>
                <a:gd name="connsiteX54" fmla="*/ 49081 w 59169"/>
                <a:gd name="connsiteY54" fmla="*/ 22453 h 90049"/>
                <a:gd name="connsiteX55" fmla="*/ 49871 w 59169"/>
                <a:gd name="connsiteY55" fmla="*/ 17738 h 90049"/>
                <a:gd name="connsiteX56" fmla="*/ 51519 w 59169"/>
                <a:gd name="connsiteY56" fmla="*/ 12842 h 90049"/>
                <a:gd name="connsiteX57" fmla="*/ 51291 w 59169"/>
                <a:gd name="connsiteY57" fmla="*/ 7718 h 90049"/>
                <a:gd name="connsiteX58" fmla="*/ 48690 w 59169"/>
                <a:gd name="connsiteY58" fmla="*/ 11804 h 90049"/>
                <a:gd name="connsiteX59" fmla="*/ 45528 w 59169"/>
                <a:gd name="connsiteY59" fmla="*/ 15662 h 90049"/>
                <a:gd name="connsiteX60" fmla="*/ 45842 w 59169"/>
                <a:gd name="connsiteY60" fmla="*/ 20433 h 90049"/>
                <a:gd name="connsiteX61" fmla="*/ 30221 w 59169"/>
                <a:gd name="connsiteY61" fmla="*/ 39988 h 90049"/>
                <a:gd name="connsiteX62" fmla="*/ 31517 w 59169"/>
                <a:gd name="connsiteY62" fmla="*/ 35350 h 90049"/>
                <a:gd name="connsiteX63" fmla="*/ 33040 w 59169"/>
                <a:gd name="connsiteY63" fmla="*/ 30568 h 90049"/>
                <a:gd name="connsiteX64" fmla="*/ 29202 w 59169"/>
                <a:gd name="connsiteY64" fmla="*/ 27501 h 90049"/>
                <a:gd name="connsiteX65" fmla="*/ 31317 w 59169"/>
                <a:gd name="connsiteY65" fmla="*/ 23110 h 90049"/>
                <a:gd name="connsiteX66" fmla="*/ 30821 w 59169"/>
                <a:gd name="connsiteY66" fmla="*/ 18195 h 90049"/>
                <a:gd name="connsiteX67" fmla="*/ 28288 w 59169"/>
                <a:gd name="connsiteY67" fmla="*/ 13861 h 90049"/>
                <a:gd name="connsiteX68" fmla="*/ 28345 w 59169"/>
                <a:gd name="connsiteY68" fmla="*/ 9013 h 90049"/>
                <a:gd name="connsiteX69" fmla="*/ 28412 w 59169"/>
                <a:gd name="connsiteY69" fmla="*/ 4174 h 90049"/>
                <a:gd name="connsiteX70" fmla="*/ 25954 w 59169"/>
                <a:gd name="connsiteY70" fmla="*/ -131 h 90049"/>
                <a:gd name="connsiteX71" fmla="*/ 22020 w 59169"/>
                <a:gd name="connsiteY71" fmla="*/ 2641 h 90049"/>
                <a:gd name="connsiteX72" fmla="*/ 20115 w 59169"/>
                <a:gd name="connsiteY72" fmla="*/ 7184 h 90049"/>
                <a:gd name="connsiteX73" fmla="*/ 18639 w 59169"/>
                <a:gd name="connsiteY73" fmla="*/ 11756 h 90049"/>
                <a:gd name="connsiteX74" fmla="*/ 20001 w 59169"/>
                <a:gd name="connsiteY74" fmla="*/ 16814 h 90049"/>
                <a:gd name="connsiteX75" fmla="*/ 24078 w 59169"/>
                <a:gd name="connsiteY75" fmla="*/ 19329 h 90049"/>
                <a:gd name="connsiteX76" fmla="*/ 24678 w 59169"/>
                <a:gd name="connsiteY76" fmla="*/ 24224 h 90049"/>
                <a:gd name="connsiteX77" fmla="*/ 26011 w 59169"/>
                <a:gd name="connsiteY77" fmla="*/ 28939 h 90049"/>
                <a:gd name="connsiteX78" fmla="*/ 26907 w 59169"/>
                <a:gd name="connsiteY78" fmla="*/ 33835 h 90049"/>
                <a:gd name="connsiteX79" fmla="*/ 29192 w 59169"/>
                <a:gd name="connsiteY79" fmla="*/ 38331 h 90049"/>
                <a:gd name="connsiteX80" fmla="*/ 35022 w 59169"/>
                <a:gd name="connsiteY80" fmla="*/ 40827 h 90049"/>
                <a:gd name="connsiteX81" fmla="*/ 36108 w 59169"/>
                <a:gd name="connsiteY81" fmla="*/ 36102 h 90049"/>
                <a:gd name="connsiteX82" fmla="*/ 35022 w 59169"/>
                <a:gd name="connsiteY82" fmla="*/ 40827 h 90049"/>
                <a:gd name="connsiteX83" fmla="*/ 26678 w 59169"/>
                <a:gd name="connsiteY83" fmla="*/ 57676 h 90049"/>
                <a:gd name="connsiteX84" fmla="*/ 29107 w 59169"/>
                <a:gd name="connsiteY84" fmla="*/ 53542 h 90049"/>
                <a:gd name="connsiteX85" fmla="*/ 29831 w 59169"/>
                <a:gd name="connsiteY85" fmla="*/ 48751 h 90049"/>
                <a:gd name="connsiteX86" fmla="*/ 26897 w 59169"/>
                <a:gd name="connsiteY86" fmla="*/ 44865 h 90049"/>
                <a:gd name="connsiteX87" fmla="*/ 23706 w 59169"/>
                <a:gd name="connsiteY87" fmla="*/ 41236 h 90049"/>
                <a:gd name="connsiteX88" fmla="*/ 20725 w 59169"/>
                <a:gd name="connsiteY88" fmla="*/ 44999 h 90049"/>
                <a:gd name="connsiteX89" fmla="*/ 23573 w 59169"/>
                <a:gd name="connsiteY89" fmla="*/ 49056 h 90049"/>
                <a:gd name="connsiteX90" fmla="*/ 25201 w 59169"/>
                <a:gd name="connsiteY90" fmla="*/ 53581 h 90049"/>
                <a:gd name="connsiteX91" fmla="*/ 13819 w 59169"/>
                <a:gd name="connsiteY91" fmla="*/ 89918 h 90049"/>
                <a:gd name="connsiteX92" fmla="*/ 14963 w 59169"/>
                <a:gd name="connsiteY92" fmla="*/ 84842 h 90049"/>
                <a:gd name="connsiteX93" fmla="*/ 11524 w 59169"/>
                <a:gd name="connsiteY93" fmla="*/ 81489 h 90049"/>
                <a:gd name="connsiteX94" fmla="*/ 15924 w 59169"/>
                <a:gd name="connsiteY94" fmla="*/ 78946 h 90049"/>
                <a:gd name="connsiteX95" fmla="*/ 13571 w 59169"/>
                <a:gd name="connsiteY95" fmla="*/ 74698 h 90049"/>
                <a:gd name="connsiteX96" fmla="*/ 14429 w 59169"/>
                <a:gd name="connsiteY96" fmla="*/ 69944 h 90049"/>
                <a:gd name="connsiteX97" fmla="*/ 9999 w 59169"/>
                <a:gd name="connsiteY97" fmla="*/ 67592 h 90049"/>
                <a:gd name="connsiteX98" fmla="*/ 13362 w 59169"/>
                <a:gd name="connsiteY98" fmla="*/ 64058 h 90049"/>
                <a:gd name="connsiteX99" fmla="*/ 8714 w 59169"/>
                <a:gd name="connsiteY99" fmla="*/ 65601 h 90049"/>
                <a:gd name="connsiteX100" fmla="*/ 9066 w 59169"/>
                <a:gd name="connsiteY100" fmla="*/ 70621 h 90049"/>
                <a:gd name="connsiteX101" fmla="*/ 8828 w 59169"/>
                <a:gd name="connsiteY101" fmla="*/ 75574 h 90049"/>
                <a:gd name="connsiteX102" fmla="*/ 9247 w 59169"/>
                <a:gd name="connsiteY102" fmla="*/ 80584 h 90049"/>
                <a:gd name="connsiteX103" fmla="*/ 11457 w 59169"/>
                <a:gd name="connsiteY103" fmla="*/ 84899 h 90049"/>
                <a:gd name="connsiteX104" fmla="*/ 13247 w 59169"/>
                <a:gd name="connsiteY104" fmla="*/ 89623 h 9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169" h="90049">
                  <a:moveTo>
                    <a:pt x="3685" y="13375"/>
                  </a:moveTo>
                  <a:lnTo>
                    <a:pt x="-11" y="10013"/>
                  </a:lnTo>
                  <a:lnTo>
                    <a:pt x="3618" y="13128"/>
                  </a:lnTo>
                  <a:close/>
                  <a:moveTo>
                    <a:pt x="13286" y="24596"/>
                  </a:moveTo>
                  <a:lnTo>
                    <a:pt x="18296" y="24396"/>
                  </a:lnTo>
                  <a:lnTo>
                    <a:pt x="22449" y="21710"/>
                  </a:lnTo>
                  <a:lnTo>
                    <a:pt x="19515" y="17938"/>
                  </a:lnTo>
                  <a:lnTo>
                    <a:pt x="17544" y="13309"/>
                  </a:lnTo>
                  <a:lnTo>
                    <a:pt x="12657" y="12890"/>
                  </a:lnTo>
                  <a:lnTo>
                    <a:pt x="8438" y="10070"/>
                  </a:lnTo>
                  <a:lnTo>
                    <a:pt x="8247" y="14966"/>
                  </a:lnTo>
                  <a:lnTo>
                    <a:pt x="11771" y="18662"/>
                  </a:lnTo>
                  <a:lnTo>
                    <a:pt x="12752" y="23615"/>
                  </a:lnTo>
                  <a:close/>
                  <a:moveTo>
                    <a:pt x="46643" y="14223"/>
                  </a:moveTo>
                  <a:lnTo>
                    <a:pt x="48414" y="9737"/>
                  </a:lnTo>
                  <a:lnTo>
                    <a:pt x="48185" y="4775"/>
                  </a:lnTo>
                  <a:lnTo>
                    <a:pt x="45528" y="8756"/>
                  </a:lnTo>
                  <a:lnTo>
                    <a:pt x="46100" y="13785"/>
                  </a:lnTo>
                  <a:close/>
                  <a:moveTo>
                    <a:pt x="54891" y="14757"/>
                  </a:moveTo>
                  <a:lnTo>
                    <a:pt x="54834" y="9937"/>
                  </a:lnTo>
                  <a:lnTo>
                    <a:pt x="54882" y="4708"/>
                  </a:lnTo>
                  <a:lnTo>
                    <a:pt x="52329" y="8956"/>
                  </a:lnTo>
                  <a:lnTo>
                    <a:pt x="53929" y="14109"/>
                  </a:lnTo>
                  <a:close/>
                  <a:moveTo>
                    <a:pt x="55529" y="19500"/>
                  </a:moveTo>
                  <a:lnTo>
                    <a:pt x="59158" y="16119"/>
                  </a:lnTo>
                  <a:lnTo>
                    <a:pt x="55453" y="19252"/>
                  </a:lnTo>
                  <a:close/>
                  <a:moveTo>
                    <a:pt x="43004" y="15490"/>
                  </a:moveTo>
                  <a:lnTo>
                    <a:pt x="44157" y="10766"/>
                  </a:lnTo>
                  <a:lnTo>
                    <a:pt x="43642" y="5756"/>
                  </a:lnTo>
                  <a:lnTo>
                    <a:pt x="43528" y="907"/>
                  </a:lnTo>
                  <a:lnTo>
                    <a:pt x="42137" y="5860"/>
                  </a:lnTo>
                  <a:lnTo>
                    <a:pt x="42947" y="10632"/>
                  </a:lnTo>
                  <a:lnTo>
                    <a:pt x="43004" y="15490"/>
                  </a:lnTo>
                  <a:close/>
                  <a:moveTo>
                    <a:pt x="36308" y="30235"/>
                  </a:moveTo>
                  <a:lnTo>
                    <a:pt x="38708" y="26110"/>
                  </a:lnTo>
                  <a:lnTo>
                    <a:pt x="41566" y="21977"/>
                  </a:lnTo>
                  <a:lnTo>
                    <a:pt x="38727" y="18109"/>
                  </a:lnTo>
                  <a:lnTo>
                    <a:pt x="43204" y="20081"/>
                  </a:lnTo>
                  <a:lnTo>
                    <a:pt x="41099" y="15642"/>
                  </a:lnTo>
                  <a:lnTo>
                    <a:pt x="37994" y="11975"/>
                  </a:lnTo>
                  <a:lnTo>
                    <a:pt x="38956" y="7280"/>
                  </a:lnTo>
                  <a:lnTo>
                    <a:pt x="34079" y="7194"/>
                  </a:lnTo>
                  <a:lnTo>
                    <a:pt x="36794" y="2955"/>
                  </a:lnTo>
                  <a:lnTo>
                    <a:pt x="32297" y="1231"/>
                  </a:lnTo>
                  <a:lnTo>
                    <a:pt x="29126" y="5213"/>
                  </a:lnTo>
                  <a:lnTo>
                    <a:pt x="29164" y="10080"/>
                  </a:lnTo>
                  <a:lnTo>
                    <a:pt x="30183" y="14985"/>
                  </a:lnTo>
                  <a:lnTo>
                    <a:pt x="33098" y="19243"/>
                  </a:lnTo>
                  <a:lnTo>
                    <a:pt x="34526" y="24072"/>
                  </a:lnTo>
                  <a:lnTo>
                    <a:pt x="36670" y="19557"/>
                  </a:lnTo>
                  <a:lnTo>
                    <a:pt x="37451" y="24358"/>
                  </a:lnTo>
                  <a:lnTo>
                    <a:pt x="36041" y="29035"/>
                  </a:lnTo>
                  <a:close/>
                  <a:moveTo>
                    <a:pt x="46538" y="22662"/>
                  </a:moveTo>
                  <a:lnTo>
                    <a:pt x="47290" y="17919"/>
                  </a:lnTo>
                  <a:lnTo>
                    <a:pt x="49081" y="22453"/>
                  </a:lnTo>
                  <a:lnTo>
                    <a:pt x="49871" y="17738"/>
                  </a:lnTo>
                  <a:lnTo>
                    <a:pt x="51519" y="12842"/>
                  </a:lnTo>
                  <a:lnTo>
                    <a:pt x="51291" y="7718"/>
                  </a:lnTo>
                  <a:lnTo>
                    <a:pt x="48690" y="11804"/>
                  </a:lnTo>
                  <a:lnTo>
                    <a:pt x="45528" y="15662"/>
                  </a:lnTo>
                  <a:lnTo>
                    <a:pt x="45842" y="20433"/>
                  </a:lnTo>
                  <a:close/>
                  <a:moveTo>
                    <a:pt x="30221" y="39988"/>
                  </a:moveTo>
                  <a:lnTo>
                    <a:pt x="31517" y="35350"/>
                  </a:lnTo>
                  <a:lnTo>
                    <a:pt x="33040" y="30568"/>
                  </a:lnTo>
                  <a:lnTo>
                    <a:pt x="29202" y="27501"/>
                  </a:lnTo>
                  <a:lnTo>
                    <a:pt x="31317" y="23110"/>
                  </a:lnTo>
                  <a:lnTo>
                    <a:pt x="30821" y="18195"/>
                  </a:lnTo>
                  <a:lnTo>
                    <a:pt x="28288" y="13861"/>
                  </a:lnTo>
                  <a:lnTo>
                    <a:pt x="28345" y="9013"/>
                  </a:lnTo>
                  <a:lnTo>
                    <a:pt x="28412" y="4174"/>
                  </a:lnTo>
                  <a:lnTo>
                    <a:pt x="25954" y="-131"/>
                  </a:lnTo>
                  <a:lnTo>
                    <a:pt x="22020" y="2641"/>
                  </a:lnTo>
                  <a:lnTo>
                    <a:pt x="20115" y="7184"/>
                  </a:lnTo>
                  <a:lnTo>
                    <a:pt x="18639" y="11756"/>
                  </a:lnTo>
                  <a:lnTo>
                    <a:pt x="20001" y="16814"/>
                  </a:lnTo>
                  <a:lnTo>
                    <a:pt x="24078" y="19329"/>
                  </a:lnTo>
                  <a:lnTo>
                    <a:pt x="24678" y="24224"/>
                  </a:lnTo>
                  <a:lnTo>
                    <a:pt x="26011" y="28939"/>
                  </a:lnTo>
                  <a:lnTo>
                    <a:pt x="26907" y="33835"/>
                  </a:lnTo>
                  <a:lnTo>
                    <a:pt x="29192" y="38331"/>
                  </a:lnTo>
                  <a:close/>
                  <a:moveTo>
                    <a:pt x="35022" y="40827"/>
                  </a:moveTo>
                  <a:lnTo>
                    <a:pt x="36108" y="36102"/>
                  </a:lnTo>
                  <a:lnTo>
                    <a:pt x="35022" y="40827"/>
                  </a:lnTo>
                  <a:close/>
                  <a:moveTo>
                    <a:pt x="26678" y="57676"/>
                  </a:moveTo>
                  <a:lnTo>
                    <a:pt x="29107" y="53542"/>
                  </a:lnTo>
                  <a:lnTo>
                    <a:pt x="29831" y="48751"/>
                  </a:lnTo>
                  <a:lnTo>
                    <a:pt x="26897" y="44865"/>
                  </a:lnTo>
                  <a:lnTo>
                    <a:pt x="23706" y="41236"/>
                  </a:lnTo>
                  <a:lnTo>
                    <a:pt x="20725" y="44999"/>
                  </a:lnTo>
                  <a:lnTo>
                    <a:pt x="23573" y="49056"/>
                  </a:lnTo>
                  <a:lnTo>
                    <a:pt x="25201" y="53581"/>
                  </a:lnTo>
                  <a:close/>
                  <a:moveTo>
                    <a:pt x="13819" y="89918"/>
                  </a:moveTo>
                  <a:lnTo>
                    <a:pt x="14963" y="84842"/>
                  </a:lnTo>
                  <a:lnTo>
                    <a:pt x="11524" y="81489"/>
                  </a:lnTo>
                  <a:lnTo>
                    <a:pt x="15924" y="78946"/>
                  </a:lnTo>
                  <a:lnTo>
                    <a:pt x="13571" y="74698"/>
                  </a:lnTo>
                  <a:lnTo>
                    <a:pt x="14429" y="69944"/>
                  </a:lnTo>
                  <a:lnTo>
                    <a:pt x="9999" y="67592"/>
                  </a:lnTo>
                  <a:lnTo>
                    <a:pt x="13362" y="64058"/>
                  </a:lnTo>
                  <a:lnTo>
                    <a:pt x="8714" y="65601"/>
                  </a:lnTo>
                  <a:lnTo>
                    <a:pt x="9066" y="70621"/>
                  </a:lnTo>
                  <a:lnTo>
                    <a:pt x="8828" y="75574"/>
                  </a:lnTo>
                  <a:lnTo>
                    <a:pt x="9247" y="80584"/>
                  </a:lnTo>
                  <a:lnTo>
                    <a:pt x="11457" y="84899"/>
                  </a:lnTo>
                  <a:lnTo>
                    <a:pt x="13247" y="8962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xmlns="" id="{38C3D3A4-D6CB-4F8C-AFAB-366967FFD499}"/>
                </a:ext>
              </a:extLst>
            </p:cNvPr>
            <p:cNvSpPr/>
            <p:nvPr/>
          </p:nvSpPr>
          <p:spPr>
            <a:xfrm>
              <a:off x="5951766" y="3914765"/>
              <a:ext cx="9277" cy="6258"/>
            </a:xfrm>
            <a:custGeom>
              <a:avLst/>
              <a:gdLst>
                <a:gd name="connsiteX0" fmla="*/ 1751 w 9277"/>
                <a:gd name="connsiteY0" fmla="*/ 6127 h 6258"/>
                <a:gd name="connsiteX1" fmla="*/ 6332 w 9277"/>
                <a:gd name="connsiteY1" fmla="*/ 4708 h 6258"/>
                <a:gd name="connsiteX2" fmla="*/ 9266 w 9277"/>
                <a:gd name="connsiteY2" fmla="*/ 860 h 6258"/>
                <a:gd name="connsiteX3" fmla="*/ 4589 w 9277"/>
                <a:gd name="connsiteY3" fmla="*/ -131 h 6258"/>
                <a:gd name="connsiteX4" fmla="*/ -11 w 9277"/>
                <a:gd name="connsiteY4" fmla="*/ 1098 h 6258"/>
                <a:gd name="connsiteX5" fmla="*/ 1294 w 9277"/>
                <a:gd name="connsiteY5" fmla="*/ 5708 h 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7" h="6258">
                  <a:moveTo>
                    <a:pt x="1751" y="6127"/>
                  </a:moveTo>
                  <a:lnTo>
                    <a:pt x="6332" y="4708"/>
                  </a:lnTo>
                  <a:lnTo>
                    <a:pt x="9266" y="860"/>
                  </a:lnTo>
                  <a:lnTo>
                    <a:pt x="4589" y="-131"/>
                  </a:lnTo>
                  <a:lnTo>
                    <a:pt x="-11" y="1098"/>
                  </a:lnTo>
                  <a:lnTo>
                    <a:pt x="1294" y="570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A3F147CE-F189-4803-92E4-1E326C104A3E}"/>
              </a:ext>
            </a:extLst>
          </p:cNvPr>
          <p:cNvSpPr txBox="1"/>
          <p:nvPr/>
        </p:nvSpPr>
        <p:spPr>
          <a:xfrm>
            <a:off x="437339" y="296162"/>
            <a:ext cx="581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55251D"/>
                </a:solidFill>
                <a:latin typeface="Palatino Linotype" panose="02040502050505030304" pitchFamily="18" charset="0"/>
              </a:rPr>
              <a:t>THE LEGEND OF KLAUS STÖRTEBEKER</a:t>
            </a:r>
          </a:p>
        </p:txBody>
      </p:sp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6" name="Abschnittszoom 5">
                <a:extLst>
                  <a:ext uri="{FF2B5EF4-FFF2-40B4-BE49-F238E27FC236}">
                    <a16:creationId xmlns:a16="http://schemas.microsoft.com/office/drawing/2014/main" id="{3EB9D298-BE89-4CDF-8E97-3FA8D0B7F7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3137113"/>
                  </p:ext>
                </p:extLst>
              </p:nvPr>
            </p:nvGraphicFramePr>
            <p:xfrm>
              <a:off x="5177755" y="1824865"/>
              <a:ext cx="288000" cy="288000"/>
            </p:xfrm>
            <a:graphic>
              <a:graphicData uri="http://schemas.microsoft.com/office/powerpoint/2016/sectionzoom">
                <psez:sectionZm>
                  <psez:sectionZmObj sectionId="{644A3532-C97C-4369-A07A-5F131484677F}">
                    <psez:zmPr id="{28342953-BDAB-411B-A47D-9839C247E7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6" name="Abschnitts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3EB9D298-BE89-4CDF-8E97-3FA8D0B7F7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177755" y="1824865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8" name="Abschnittszoom 7">
                <a:extLst>
                  <a:ext uri="{FF2B5EF4-FFF2-40B4-BE49-F238E27FC236}">
                    <a16:creationId xmlns:a16="http://schemas.microsoft.com/office/drawing/2014/main" id="{94E97749-E360-4C03-8927-CF1E5AF682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075468"/>
                  </p:ext>
                </p:extLst>
              </p:nvPr>
            </p:nvGraphicFramePr>
            <p:xfrm>
              <a:off x="8466822" y="3862819"/>
              <a:ext cx="288000" cy="288000"/>
            </p:xfrm>
            <a:graphic>
              <a:graphicData uri="http://schemas.microsoft.com/office/powerpoint/2016/sectionzoom">
                <psez:sectionZm>
                  <psez:sectionZmObj sectionId="{6E62EAF2-EA04-4AEF-8A5C-1E9E2195A5D8}">
                    <psez:zmPr id="{2A3D3861-6EC8-43B8-9528-C4AB8B10AD40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8" name="Abschnitts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94E97749-E360-4C03-8927-CF1E5AF682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8466822" y="3862819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10" name="Abschnittszoom 9">
                <a:extLst>
                  <a:ext uri="{FF2B5EF4-FFF2-40B4-BE49-F238E27FC236}">
                    <a16:creationId xmlns:a16="http://schemas.microsoft.com/office/drawing/2014/main" id="{ECA3B0B6-F7FE-4BEF-8839-EDAA760EAE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6093129"/>
                  </p:ext>
                </p:extLst>
              </p:nvPr>
            </p:nvGraphicFramePr>
            <p:xfrm>
              <a:off x="5746853" y="5063015"/>
              <a:ext cx="216000" cy="216000"/>
            </p:xfrm>
            <a:graphic>
              <a:graphicData uri="http://schemas.microsoft.com/office/powerpoint/2016/sectionzoom">
                <psez:sectionZm>
                  <psez:sectionZmObj sectionId="{535EEE39-8DBD-4775-9097-F4DC1AB848FD}">
                    <psez:zmPr id="{DA6F0078-CFD0-49A2-8205-B0D4E56AE363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0" name="Abschnittszoom 9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ECA3B0B6-F7FE-4BEF-8839-EDAA760EAE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746853" y="5063015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xmlns="" Requires="psez">
          <p:graphicFrame>
            <p:nvGraphicFramePr>
              <p:cNvPr id="12" name="Abschnittszoom 11">
                <a:extLst>
                  <a:ext uri="{FF2B5EF4-FFF2-40B4-BE49-F238E27FC236}">
                    <a16:creationId xmlns:a16="http://schemas.microsoft.com/office/drawing/2014/main" id="{E38F168C-579D-4AF0-8B8D-91A2E93007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2705725"/>
                  </p:ext>
                </p:extLst>
              </p:nvPr>
            </p:nvGraphicFramePr>
            <p:xfrm>
              <a:off x="6256171" y="52119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F5E27486-3BC9-4EF3-A9C9-428FB058310A}">
                    <psez:zmPr id="{6461B91A-17F0-4207-AC32-3B07E681126B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2" name="Abschnitts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E38F168C-579D-4AF0-8B8D-91A2E93007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256171" y="52119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E982B545-3E8D-4F4E-9BB2-E2AEB9038DC7}"/>
              </a:ext>
            </a:extLst>
          </p:cNvPr>
          <p:cNvSpPr txBox="1"/>
          <p:nvPr/>
        </p:nvSpPr>
        <p:spPr>
          <a:xfrm>
            <a:off x="3043276" y="4405641"/>
            <a:ext cx="3280124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ARREST OF STÖRTEBEKER AND HIS CREW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E09B897D-4B8D-4C2D-B559-ED3DD788D816}"/>
              </a:ext>
            </a:extLst>
          </p:cNvPr>
          <p:cNvSpPr txBox="1"/>
          <p:nvPr/>
        </p:nvSpPr>
        <p:spPr>
          <a:xfrm>
            <a:off x="5793884" y="5472441"/>
            <a:ext cx="2319847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PLACE OF EXECUTION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A10BE75A-C69E-4627-80E6-985A7BAB166D}"/>
              </a:ext>
            </a:extLst>
          </p:cNvPr>
          <p:cNvSpPr txBox="1"/>
          <p:nvPr/>
        </p:nvSpPr>
        <p:spPr>
          <a:xfrm>
            <a:off x="1741714" y="1642830"/>
            <a:ext cx="3340492" cy="923330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VITALIENBRÜDER RAIDED SHIPS IN THE NORTH AND BALTIC SEA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F9FB1174-929F-43FA-AC54-15E7AA163C0E}"/>
              </a:ext>
            </a:extLst>
          </p:cNvPr>
          <p:cNvSpPr txBox="1"/>
          <p:nvPr/>
        </p:nvSpPr>
        <p:spPr>
          <a:xfrm>
            <a:off x="8821609" y="3545154"/>
            <a:ext cx="2635242" cy="923330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LAIR OF STÖRTEBEKER AND OTHER PIRATES</a:t>
            </a:r>
          </a:p>
        </p:txBody>
      </p:sp>
      <p:pic>
        <p:nvPicPr>
          <p:cNvPr id="4" name="Grafik 3" descr="Zurück mit einfarbiger Füllung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EF4786A-0013-4F80-99DB-5B1AC9655A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01744B9-7BA3-4BC0-AF91-65EE9D075D35}"/>
              </a:ext>
            </a:extLst>
          </p:cNvPr>
          <p:cNvSpPr txBox="1"/>
          <p:nvPr/>
        </p:nvSpPr>
        <p:spPr>
          <a:xfrm>
            <a:off x="1490354" y="744371"/>
            <a:ext cx="9211291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  <a:latin typeface="Palatino Linotype" panose="02040502050505030304" pitchFamily="18" charset="0"/>
              </a:rPr>
              <a:t>RAIDS IN THE NORTH AND BALTIC SEA</a:t>
            </a:r>
          </a:p>
        </p:txBody>
      </p:sp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BF21DE4B-8C58-49DF-AE52-97AA3BFC2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C58ACEE-E0D4-4246-8439-177723723C9C}"/>
              </a:ext>
            </a:extLst>
          </p:cNvPr>
          <p:cNvSpPr txBox="1"/>
          <p:nvPr/>
        </p:nvSpPr>
        <p:spPr>
          <a:xfrm>
            <a:off x="310235" y="1633553"/>
            <a:ext cx="115715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was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no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international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law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in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15th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century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so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city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councils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example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could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declare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feud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against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their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enemies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and send out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ships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attack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them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As a maritime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force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did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not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exist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either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commissioned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privateers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battles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800" dirty="0">
                <a:solidFill>
                  <a:srgbClr val="55251D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This happened in 1391 when queen Margaret Ⅰ of Denmark besieged Stockholm.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55251D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he duke of Mecklenburg, a relative of the Swedish king, then commissioned privateers to provide the city with food. Those privateers were called “</a:t>
            </a:r>
            <a:r>
              <a:rPr lang="en-US" sz="2800" dirty="0" err="1">
                <a:solidFill>
                  <a:srgbClr val="55251D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Vitalienbrüder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”.</a:t>
            </a:r>
            <a:r>
              <a:rPr lang="en-US" sz="2800" dirty="0">
                <a:solidFill>
                  <a:srgbClr val="55251D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They also had a Right of Reprisal – a government document that enabled them to fall on merchant vessels, taking both ship and cargo.</a:t>
            </a:r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1383E73-FFF5-4900-807A-9156C22095DA}"/>
              </a:ext>
            </a:extLst>
          </p:cNvPr>
          <p:cNvSpPr txBox="1"/>
          <p:nvPr/>
        </p:nvSpPr>
        <p:spPr>
          <a:xfrm>
            <a:off x="1490354" y="744371"/>
            <a:ext cx="9211291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  <a:latin typeface="Palatino Linotype" panose="02040502050505030304" pitchFamily="18" charset="0"/>
              </a:rPr>
              <a:t>RAIDS IN THE NORTH AND BALTIC SEA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9BF2313-EDEE-48C4-AD9C-4015988E228A}"/>
              </a:ext>
            </a:extLst>
          </p:cNvPr>
          <p:cNvSpPr txBox="1"/>
          <p:nvPr/>
        </p:nvSpPr>
        <p:spPr>
          <a:xfrm>
            <a:off x="662608" y="1736035"/>
            <a:ext cx="10866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One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those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privateers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was Johann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Stortebeker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who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also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believed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person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behind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pirate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legends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Stortebeker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was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merchant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violence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offering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ship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crew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himself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war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party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in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times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conflict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 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He was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first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hired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duke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Mecklenburg in 1400 and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believed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same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person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„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Strotebeker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“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mentioned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in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several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complaints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filed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Henry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Bolingbroke (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later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king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Henry IV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England)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about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hijacked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English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merchant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ships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6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DF86672-D4BC-4862-B1CC-9997625911CB}"/>
              </a:ext>
            </a:extLst>
          </p:cNvPr>
          <p:cNvSpPr txBox="1"/>
          <p:nvPr/>
        </p:nvSpPr>
        <p:spPr>
          <a:xfrm>
            <a:off x="3671031" y="729680"/>
            <a:ext cx="4849938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  <a:latin typeface="Palatino Linotype" panose="02040502050505030304" pitchFamily="18" charset="0"/>
              </a:rPr>
              <a:t>LAIR ON GOTLAND</a:t>
            </a:r>
          </a:p>
        </p:txBody>
      </p:sp>
      <p:pic>
        <p:nvPicPr>
          <p:cNvPr id="9" name="Grafik 8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F6DDB9AA-1D96-4BB0-94A2-28F55F659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F4BAB163-2239-4876-8311-0025D8FCC069}"/>
              </a:ext>
            </a:extLst>
          </p:cNvPr>
          <p:cNvSpPr txBox="1"/>
          <p:nvPr/>
        </p:nvSpPr>
        <p:spPr>
          <a:xfrm>
            <a:off x="1028517" y="1697837"/>
            <a:ext cx="979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1392 Störtebeker and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crew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occupied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harbor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Visby on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island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From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planned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their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raids.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59285EEA-D064-435A-8EEB-28C29A39DE55}"/>
              </a:ext>
            </a:extLst>
          </p:cNvPr>
          <p:cNvSpPr txBox="1"/>
          <p:nvPr/>
        </p:nvSpPr>
        <p:spPr>
          <a:xfrm>
            <a:off x="1520224" y="3053283"/>
            <a:ext cx="9199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However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massively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compromised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trade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German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Knightly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Order, so in 1398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sent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out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fleet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stop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raids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E46E19D-2B43-41E1-8F7D-8BA42B17D3C7}"/>
              </a:ext>
            </a:extLst>
          </p:cNvPr>
          <p:cNvSpPr txBox="1"/>
          <p:nvPr/>
        </p:nvSpPr>
        <p:spPr>
          <a:xfrm>
            <a:off x="1328393" y="5001137"/>
            <a:ext cx="9583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Many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„Vitalienbrüder“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captured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those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who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able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flee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fled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Marienhafe, East Frisia,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which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became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their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new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lair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8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0F9B9F1-2C92-420D-ABE4-045CDF7EEC1A}"/>
              </a:ext>
            </a:extLst>
          </p:cNvPr>
          <p:cNvSpPr txBox="1"/>
          <p:nvPr/>
        </p:nvSpPr>
        <p:spPr>
          <a:xfrm>
            <a:off x="293770" y="565937"/>
            <a:ext cx="11604459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rgbClr val="55251D"/>
                </a:solidFill>
                <a:latin typeface="Palatino Linotype" panose="02040502050505030304" pitchFamily="18" charset="0"/>
              </a:rPr>
              <a:t>IMPRISONMENT ON THE ISLAND OF HELGOLAND</a:t>
            </a:r>
          </a:p>
        </p:txBody>
      </p:sp>
      <p:pic>
        <p:nvPicPr>
          <p:cNvPr id="5" name="Grafik 4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7BB86F21-CD6D-4C2A-B608-FF6A9C923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070D727-24D4-4523-A49A-1EB82A162126}"/>
              </a:ext>
            </a:extLst>
          </p:cNvPr>
          <p:cNvSpPr txBox="1"/>
          <p:nvPr/>
        </p:nvSpPr>
        <p:spPr>
          <a:xfrm>
            <a:off x="483392" y="1740440"/>
            <a:ext cx="11225213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1401 Störtebeker and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crew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72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attacked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Hamburgian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fleet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lead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Simon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Utrecht.  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Legend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it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only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caught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because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traitor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on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board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who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was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disguised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Frisian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fisher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sabotaging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ships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steering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system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Störtebeker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said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have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offered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necklace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long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enough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surround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entire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Hamburg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last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attempt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save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himself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His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offer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was not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enough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though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tried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for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piracy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eventually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sentenced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death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6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7725E014-0740-49F7-8A8C-E79C8B762A52}"/>
              </a:ext>
            </a:extLst>
          </p:cNvPr>
          <p:cNvSpPr txBox="1"/>
          <p:nvPr/>
        </p:nvSpPr>
        <p:spPr>
          <a:xfrm>
            <a:off x="2903586" y="516605"/>
            <a:ext cx="6384825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55251D"/>
                </a:solidFill>
              </a:rPr>
              <a:t>EXECUTION ON THE GRASBROOK</a:t>
            </a:r>
          </a:p>
        </p:txBody>
      </p:sp>
      <p:pic>
        <p:nvPicPr>
          <p:cNvPr id="4" name="Grafik 3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66F1A617-C4C2-4719-8334-C0B04877B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pic>
        <p:nvPicPr>
          <p:cNvPr id="9" name="Grafik 8" descr="Zurück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B7210D8E-1A57-4A52-B709-12420B180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163483" y="6141645"/>
            <a:ext cx="648000" cy="64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A8CE7F0E-8E26-4275-8DA1-83FBD34C52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1439840"/>
            <a:ext cx="7957930" cy="50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89E67DF-5717-4B5D-A1A6-378F9F63A2AA}"/>
              </a:ext>
            </a:extLst>
          </p:cNvPr>
          <p:cNvSpPr txBox="1"/>
          <p:nvPr/>
        </p:nvSpPr>
        <p:spPr>
          <a:xfrm>
            <a:off x="1176763" y="1753692"/>
            <a:ext cx="9838467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Legend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it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that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Störtebeker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tried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save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crew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by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striking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 deal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with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mayor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of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Hamburg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before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execution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Those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he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could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walk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past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headless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should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pardoned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He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walked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past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11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men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before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executioner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tripped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him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 The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mayor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however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broke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his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promise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and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executed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all 72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crew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members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</a:t>
            </a:r>
          </a:p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Their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heads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were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impaled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on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spikes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along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the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Elbe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river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as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deterrent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to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other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solidFill>
                  <a:srgbClr val="55251D"/>
                </a:solidFill>
                <a:latin typeface="Palatino Linotype" panose="02040502050505030304" pitchFamily="18" charset="0"/>
              </a:rPr>
              <a:t>pirates</a:t>
            </a:r>
            <a:r>
              <a:rPr lang="de-DE" sz="2800" dirty="0">
                <a:solidFill>
                  <a:srgbClr val="55251D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EF71C8D-21B3-4E7E-91B2-E1686E3A4B8A}"/>
              </a:ext>
            </a:extLst>
          </p:cNvPr>
          <p:cNvSpPr txBox="1"/>
          <p:nvPr/>
        </p:nvSpPr>
        <p:spPr>
          <a:xfrm>
            <a:off x="2157258" y="529858"/>
            <a:ext cx="7877478" cy="646331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55251D"/>
                </a:solidFill>
                <a:latin typeface="Palatino Linotype" panose="02040502050505030304" pitchFamily="18" charset="0"/>
              </a:rPr>
              <a:t>EXECUTION ON THE GRASBROOK</a:t>
            </a:r>
          </a:p>
        </p:txBody>
      </p:sp>
      <p:pic>
        <p:nvPicPr>
          <p:cNvPr id="6" name="Grafik 5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BF533B06-5BE0-4929-9710-EC6378092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Benutzerdefiniert</PresentationFormat>
  <Paragraphs>66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</vt:lpstr>
      <vt:lpstr>EUROPEAN HEROES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Dandl</dc:creator>
  <cp:lastModifiedBy>Tom</cp:lastModifiedBy>
  <cp:revision>75</cp:revision>
  <dcterms:created xsi:type="dcterms:W3CDTF">2022-01-05T14:10:54Z</dcterms:created>
  <dcterms:modified xsi:type="dcterms:W3CDTF">2022-01-28T17:36:20Z</dcterms:modified>
</cp:coreProperties>
</file>