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Il45f6i1P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wegenservice.net/bubble-fussball-aus-norwegen" TargetMode="External"/><Relationship Id="rId2" Type="http://schemas.openxmlformats.org/officeDocument/2006/relationships/hyperlink" Target="https://youtu.be/xIl45f6i1P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bf-bund.de/" TargetMode="External"/><Relationship Id="rId4" Type="http://schemas.openxmlformats.org/officeDocument/2006/relationships/hyperlink" Target="https://forms.gle/iWswXiQtXvdcp3df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E95A531-C7F3-F84D-BB98-7B9867EFB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39" r="-1" b="21709"/>
          <a:stretch/>
        </p:blipFill>
        <p:spPr>
          <a:xfrm>
            <a:off x="0" y="0"/>
            <a:ext cx="12191695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28C622-F62A-494B-AF68-C2C6F304D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/>
          </a:bodyPr>
          <a:lstStyle/>
          <a:p>
            <a:pPr algn="ctr"/>
            <a:r>
              <a:rPr lang="de-DE" sz="4100" b="1" u="sng" dirty="0">
                <a:solidFill>
                  <a:srgbClr val="FFFF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Entwicklung des </a:t>
            </a:r>
            <a:r>
              <a:rPr lang="fr-FR" sz="4100" b="1" u="sng" dirty="0">
                <a:solidFill>
                  <a:srgbClr val="FFFF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Bubble Fu</a:t>
            </a:r>
            <a:r>
              <a:rPr lang="de-DE" sz="4100" b="1" u="sng" dirty="0" err="1">
                <a:solidFill>
                  <a:srgbClr val="FFFF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ßballs</a:t>
            </a:r>
            <a:endParaRPr lang="de-DE" sz="4100" b="1" u="sng" dirty="0">
              <a:solidFill>
                <a:srgbClr val="FFFF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9B4166-C837-6D48-9971-2ADF94D7C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>
            <a:normAutofit/>
          </a:bodyPr>
          <a:lstStyle/>
          <a:p>
            <a:endParaRPr lang="de-DE" sz="1600">
              <a:solidFill>
                <a:srgbClr val="FFFFFE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5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80164007-3CFF-0C45-A75E-999E429849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2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96FDD8-ED76-6C4E-9354-4D512017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Erstmaliges Auftreten </a:t>
            </a:r>
            <a:endParaRPr lang="de-DE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B361F2-AFA8-4F28-BB9E-9CB1FBEA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Erfinder: Henrik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Elvestad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Johan Golden, 2011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Zwei Norweger die eine Sportunterhaltungssendung haben (Golden Goal)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Bekannt für ihre außergewöhnlichen und unterhaltsamen Sportspiele </a:t>
            </a:r>
          </a:p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Bubble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Fußball ist ihr bekanntestes Video mit etwa 7 Millionen Aufrufen auf YouTube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Video: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youtu.be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/xIl45f6i1PU</a:t>
            </a:r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94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F5CB7-F372-5346-AA1A-C0628479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de-DE" b="1" u="sng">
                <a:latin typeface="Arial" panose="020B0604020202020204" pitchFamily="34" charset="0"/>
                <a:cs typeface="Arial" panose="020B0604020202020204" pitchFamily="34" charset="0"/>
              </a:rPr>
              <a:t>Popularität steigt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78507-2DA9-1F4F-B82B-08AD744CF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58849" cy="3450613"/>
          </a:xfrm>
        </p:spPr>
        <p:txBody>
          <a:bodyPr>
            <a:norm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allem in England und im angrenzenden englischsprachigen Raum (2012)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Trend wird auch dort populär, wegen des großen Stellenwerts des Fußballs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0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D5EEFB6C-FC72-F449-9722-74A5234A74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40" r="2" b="408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1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D5A29-42F2-B644-A682-A236172C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de-DE" b="1" u="sng">
                <a:latin typeface="Arial" panose="020B0604020202020204" pitchFamily="34" charset="0"/>
                <a:cs typeface="Arial" panose="020B0604020202020204" pitchFamily="34" charset="0"/>
              </a:rPr>
              <a:t>Trend auf der ganzen Welt…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56A167-79E7-364A-A6EB-357003BC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Bubble Fußball in Asien (2012)</a:t>
            </a:r>
          </a:p>
          <a:p>
            <a:pPr>
              <a:lnSpc>
                <a:spcPct val="110000"/>
              </a:lnSpc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Vor allem in Japan bekannt wegen der Beleibtheit von Sporttrends</a:t>
            </a:r>
          </a:p>
          <a:p>
            <a:pPr>
              <a:lnSpc>
                <a:spcPct val="110000"/>
              </a:lnSpc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Populärer Trend aufgrund der Ähnlichkeit zum Fußball </a:t>
            </a:r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BD114FBB-CA42-054A-B019-4875273F8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19" r="21300" b="2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1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B1EBA025-C13F-BC4F-AC50-CF68DCEC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de-DE" sz="3000" b="1" u="sng">
                <a:latin typeface="Arial" panose="020B0604020202020204" pitchFamily="34" charset="0"/>
                <a:cs typeface="Arial" panose="020B0604020202020204" pitchFamily="34" charset="0"/>
              </a:rPr>
              <a:t>Trend auf der ganzen Welt… </a:t>
            </a:r>
            <a:endParaRPr lang="de-DE" sz="3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A7154363-2E07-3B4B-BAF5-455C0B86D3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75"/>
          <a:stretch/>
        </p:blipFill>
        <p:spPr>
          <a:xfrm>
            <a:off x="1271223" y="1116345"/>
            <a:ext cx="4825148" cy="386617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05238B-3E62-9E48-9E18-471202BC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Trend erhält in Europa Bekanntheit (2012)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Polen: Trend ist bekannt aber noch nicht so ausgeprägt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Slowakei: bekannter Trend aber nur ein Trend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37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5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0E4E522-1625-494B-AF10-0C8F07F3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Bubble Fußball in Deutschland </a:t>
            </a: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58075E-433C-E64A-B4DB-63681307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4660761" cy="4037748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Deutsche Hobbyliga mit deutschen Meisterschaften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Gründung eines Verbands, Deutscher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Bubble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Football Bund e.V, Gründung: 2012-2013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Ziel: „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Unser primäres Ziel ist diese neue und in Deutschland weitgehend unbekannte Fun Sportart zu verbreiten“</a:t>
            </a:r>
          </a:p>
          <a:p>
            <a:r>
              <a:rPr lang="de-DE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Video: 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de-DE" b="0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www.hr-fernsehen.de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0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sendungen-a-z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0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die-ratgeber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0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sendungen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0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bubble-soccer,video</a:t>
            </a:r>
            <a:r>
              <a:rPr lang="de-DE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-152872.html</a:t>
            </a:r>
          </a:p>
          <a:p>
            <a:endParaRPr lang="de-DE" b="0" i="0" u="sng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0" i="0" u="sng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1431988-7809-1643-A35A-DD8900D16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733" y="1278460"/>
            <a:ext cx="4660762" cy="4660762"/>
          </a:xfrm>
          <a:prstGeom prst="rect">
            <a:avLst/>
          </a:prstGeom>
        </p:spPr>
      </p:pic>
      <p:pic>
        <p:nvPicPr>
          <p:cNvPr id="23" name="Picture 21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3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85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ABB00563-67A8-674C-AF82-161EE10E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de-DE" b="1" u="sng">
                <a:latin typeface="Arial" panose="020B0604020202020204" pitchFamily="34" charset="0"/>
                <a:cs typeface="Arial" panose="020B0604020202020204" pitchFamily="34" charset="0"/>
              </a:rPr>
              <a:t>Trend auf der ganzen Welt… </a:t>
            </a:r>
            <a:endParaRPr lang="de-DE"/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F978C-B2DC-0740-941A-29570672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de-DE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 sz="1700">
                <a:latin typeface="Arial" panose="020B0604020202020204" pitchFamily="34" charset="0"/>
                <a:cs typeface="Arial" panose="020B0604020202020204" pitchFamily="34" charset="0"/>
              </a:rPr>
              <a:t>Trend erlangt Aufmerksamkeit in Amerika (2012)</a:t>
            </a:r>
          </a:p>
          <a:p>
            <a:pPr>
              <a:lnSpc>
                <a:spcPct val="110000"/>
              </a:lnSpc>
            </a:pPr>
            <a:endParaRPr lang="de-DE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 sz="1700">
                <a:latin typeface="Arial" panose="020B0604020202020204" pitchFamily="34" charset="0"/>
                <a:cs typeface="Arial" panose="020B0604020202020204" pitchFamily="34" charset="0"/>
              </a:rPr>
              <a:t>Bekannter und aufstrebender Trend </a:t>
            </a:r>
          </a:p>
          <a:p>
            <a:pPr>
              <a:lnSpc>
                <a:spcPct val="110000"/>
              </a:lnSpc>
            </a:pPr>
            <a:endParaRPr lang="de-DE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 sz="1700">
                <a:latin typeface="Arial" panose="020B0604020202020204" pitchFamily="34" charset="0"/>
                <a:cs typeface="Arial" panose="020B0604020202020204" pitchFamily="34" charset="0"/>
              </a:rPr>
              <a:t>Aber es gibt noch keinen Verband oder eine Hobbyliga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8D850C-4A7A-8E45-9C60-2E9AF8C2C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747040"/>
            <a:ext cx="4960442" cy="2777847"/>
          </a:xfrm>
          <a:prstGeom prst="rect">
            <a:avLst/>
          </a:prstGeom>
        </p:spPr>
      </p:pic>
      <p:pic>
        <p:nvPicPr>
          <p:cNvPr id="18" name="Picture 1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9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6135E-8691-6F44-B16D-E99432C8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Fazit und Prognose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44B6EF-8C39-A942-9587-ECFEBDA30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3377"/>
          </a:xfrm>
        </p:spPr>
        <p:txBody>
          <a:bodyPr>
            <a:normAutofit fontScale="25000" lnSpcReduction="20000"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0" dirty="0" err="1">
                <a:latin typeface="Arial" panose="020B0604020202020204" pitchFamily="34" charset="0"/>
                <a:cs typeface="Arial" panose="020B0604020202020204" pitchFamily="34" charset="0"/>
              </a:rPr>
              <a:t>Bubble</a:t>
            </a:r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 Fußball ist ein Trend der schon weltweit bekannt ist. </a:t>
            </a:r>
          </a:p>
          <a:p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Die Ähnlichkeit zum klassischem Fußball ist einer der Gründe warum dieser Trend so populär ist.</a:t>
            </a:r>
          </a:p>
          <a:p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Der Trend hat eine versprechende Zukunft vor sich.</a:t>
            </a:r>
          </a:p>
          <a:p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0" dirty="0">
                <a:latin typeface="Arial" panose="020B0604020202020204" pitchFamily="34" charset="0"/>
                <a:cs typeface="Arial" panose="020B0604020202020204" pitchFamily="34" charset="0"/>
              </a:rPr>
              <a:t>Aufgrund der Beliebtheit und der steigenden Bekanntheit ist es wahrscheinlich, dass es viele nationale und internationale Turniere geben wird.</a:t>
            </a:r>
          </a:p>
        </p:txBody>
      </p:sp>
    </p:spTree>
    <p:extLst>
      <p:ext uri="{BB962C8B-B14F-4D97-AF65-F5344CB8AC3E}">
        <p14:creationId xmlns:p14="http://schemas.microsoft.com/office/powerpoint/2010/main" val="148196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8C085-1AE2-4D4C-A1E3-2B19C115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CD50EB-0F86-8D4E-8890-08BD160FE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Folie 2: Video: 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youtu.be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/xIl45f6i1PU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www.norwegenservice.net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bubble-fussball-aus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-norwegen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zuletzt abgerufen am 15.1.22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Folie 5: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forms.gle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iWswXiQtXvdcp3df6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(Umfrage Seminararbeit)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Folie 6: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www.dbf-bund.de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offizielle Seite des deutschen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Bubble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Football Bund e.V.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Folie 8: aus eigener Seminararbeit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10618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Breitbild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Katalog</vt:lpstr>
      <vt:lpstr>Die Entwicklung des Bubble Fußballs</vt:lpstr>
      <vt:lpstr>Erstmaliges Auftreten </vt:lpstr>
      <vt:lpstr>Popularität steigt</vt:lpstr>
      <vt:lpstr>Trend auf der ganzen Welt… </vt:lpstr>
      <vt:lpstr>Trend auf der ganzen Welt… </vt:lpstr>
      <vt:lpstr>Bubble Fußball in Deutschland </vt:lpstr>
      <vt:lpstr>Trend auf der ganzen Welt… </vt:lpstr>
      <vt:lpstr>Fazit und Prognose 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Entwicklung des Bubble Fußballs</dc:title>
  <dc:creator>Valentin Ennser</dc:creator>
  <cp:lastModifiedBy>Heike Ennser</cp:lastModifiedBy>
  <cp:revision>6</cp:revision>
  <dcterms:created xsi:type="dcterms:W3CDTF">2022-01-15T11:33:10Z</dcterms:created>
  <dcterms:modified xsi:type="dcterms:W3CDTF">2022-01-15T18:57:20Z</dcterms:modified>
</cp:coreProperties>
</file>