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80" r:id="rId5"/>
    <p:sldId id="297" r:id="rId6"/>
    <p:sldId id="279" r:id="rId7"/>
    <p:sldId id="281" r:id="rId8"/>
    <p:sldId id="286" r:id="rId9"/>
    <p:sldId id="283" r:id="rId10"/>
    <p:sldId id="302" r:id="rId11"/>
    <p:sldId id="282" r:id="rId12"/>
    <p:sldId id="303" r:id="rId13"/>
    <p:sldId id="287" r:id="rId14"/>
    <p:sldId id="288" r:id="rId15"/>
    <p:sldId id="289" r:id="rId16"/>
    <p:sldId id="291" r:id="rId17"/>
    <p:sldId id="292" r:id="rId18"/>
    <p:sldId id="294" r:id="rId19"/>
    <p:sldId id="295" r:id="rId20"/>
    <p:sldId id="296" r:id="rId21"/>
    <p:sldId id="298" r:id="rId22"/>
    <p:sldId id="299" r:id="rId23"/>
    <p:sldId id="300" r:id="rId24"/>
    <p:sldId id="290" r:id="rId25"/>
    <p:sldId id="301" r:id="rId2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AD4DB3-6509-47F0-964B-31733B9C6CFA}" v="5365" dt="2022-01-17T22:12:04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Stuber" userId="d946a65004cb89c8" providerId="LiveId" clId="{4EAD4DB3-6509-47F0-964B-31733B9C6CFA}"/>
    <pc:docChg chg="undo custSel addSld delSld modSld sldOrd modMainMaster modShowInfo">
      <pc:chgData name="Simon Stuber" userId="d946a65004cb89c8" providerId="LiveId" clId="{4EAD4DB3-6509-47F0-964B-31733B9C6CFA}" dt="2022-01-17T23:14:29.938" v="13743" actId="27918"/>
      <pc:docMkLst>
        <pc:docMk/>
      </pc:docMkLst>
      <pc:sldChg chg="addSp delSp modSp mod modTransition setBg">
        <pc:chgData name="Simon Stuber" userId="d946a65004cb89c8" providerId="LiveId" clId="{4EAD4DB3-6509-47F0-964B-31733B9C6CFA}" dt="2022-01-17T22:07:03.566" v="13614"/>
        <pc:sldMkLst>
          <pc:docMk/>
          <pc:sldMk cId="366092250" sldId="256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366092250" sldId="256"/>
            <ac:spMk id="2" creationId="{6081BA13-20BF-495F-855E-38A4D9AE4C1D}"/>
          </ac:spMkLst>
        </pc:spChg>
        <pc:spChg chg="mod">
          <ac:chgData name="Simon Stuber" userId="d946a65004cb89c8" providerId="LiveId" clId="{4EAD4DB3-6509-47F0-964B-31733B9C6CFA}" dt="2022-01-17T22:02:59.056" v="13590" actId="20577"/>
          <ac:spMkLst>
            <pc:docMk/>
            <pc:sldMk cId="366092250" sldId="256"/>
            <ac:spMk id="3" creationId="{4D26BFEA-4B18-4037-984B-D6D97C58F531}"/>
          </ac:spMkLst>
        </pc:spChg>
        <pc:spChg chg="add del mod">
          <ac:chgData name="Simon Stuber" userId="d946a65004cb89c8" providerId="LiveId" clId="{4EAD4DB3-6509-47F0-964B-31733B9C6CFA}" dt="2022-01-17T22:03:12.880" v="13591" actId="478"/>
          <ac:spMkLst>
            <pc:docMk/>
            <pc:sldMk cId="366092250" sldId="256"/>
            <ac:spMk id="4" creationId="{BE050183-D500-4232-8461-4D8096283CA3}"/>
          </ac:spMkLst>
        </pc:spChg>
        <pc:spChg chg="add mod">
          <ac:chgData name="Simon Stuber" userId="d946a65004cb89c8" providerId="LiveId" clId="{4EAD4DB3-6509-47F0-964B-31733B9C6CFA}" dt="2022-01-17T22:03:42.917" v="13593"/>
          <ac:spMkLst>
            <pc:docMk/>
            <pc:sldMk cId="366092250" sldId="256"/>
            <ac:spMk id="5" creationId="{2A2B97E8-D2B6-4516-B6D5-D09FBDD1F0A0}"/>
          </ac:spMkLst>
        </pc:spChg>
      </pc:sldChg>
      <pc:sldChg chg="addSp delSp modSp mod">
        <pc:chgData name="Simon Stuber" userId="d946a65004cb89c8" providerId="LiveId" clId="{4EAD4DB3-6509-47F0-964B-31733B9C6CFA}" dt="2022-01-17T22:05:43.727" v="13608" actId="20577"/>
        <pc:sldMkLst>
          <pc:docMk/>
          <pc:sldMk cId="2865460369" sldId="257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2865460369" sldId="257"/>
            <ac:spMk id="2" creationId="{8268B1BD-9C9F-4026-99D8-AEC04336EFAD}"/>
          </ac:spMkLst>
        </pc:spChg>
        <pc:spChg chg="del mod">
          <ac:chgData name="Simon Stuber" userId="d946a65004cb89c8" providerId="LiveId" clId="{4EAD4DB3-6509-47F0-964B-31733B9C6CFA}" dt="2022-01-17T21:42:37.713" v="13146" actId="1032"/>
          <ac:spMkLst>
            <pc:docMk/>
            <pc:sldMk cId="2865460369" sldId="257"/>
            <ac:spMk id="3" creationId="{E0EAD151-9980-43A6-987B-29F5FDABD6A5}"/>
          </ac:spMkLst>
        </pc:spChg>
        <pc:spChg chg="add del mod">
          <ac:chgData name="Simon Stuber" userId="d946a65004cb89c8" providerId="LiveId" clId="{4EAD4DB3-6509-47F0-964B-31733B9C6CFA}" dt="2022-01-16T14:09:11.440" v="31"/>
          <ac:spMkLst>
            <pc:docMk/>
            <pc:sldMk cId="2865460369" sldId="257"/>
            <ac:spMk id="4" creationId="{B45DF4A6-A1CE-4731-81F2-F03ECE4C4114}"/>
          </ac:spMkLst>
        </pc:spChg>
        <pc:spChg chg="add del mod">
          <ac:chgData name="Simon Stuber" userId="d946a65004cb89c8" providerId="LiveId" clId="{4EAD4DB3-6509-47F0-964B-31733B9C6CFA}" dt="2022-01-17T21:49:41.951" v="13175" actId="478"/>
          <ac:spMkLst>
            <pc:docMk/>
            <pc:sldMk cId="2865460369" sldId="257"/>
            <ac:spMk id="5" creationId="{F015B137-6E66-4046-B8FD-7C6F7F47C16C}"/>
          </ac:spMkLst>
        </pc:spChg>
        <pc:spChg chg="add del mod">
          <ac:chgData name="Simon Stuber" userId="d946a65004cb89c8" providerId="LiveId" clId="{4EAD4DB3-6509-47F0-964B-31733B9C6CFA}" dt="2022-01-17T21:52:47.927" v="13177" actId="478"/>
          <ac:spMkLst>
            <pc:docMk/>
            <pc:sldMk cId="2865460369" sldId="257"/>
            <ac:spMk id="6" creationId="{92B4A68E-4599-4106-9D3D-D3DA93D9B097}"/>
          </ac:spMkLst>
        </pc:spChg>
        <pc:spChg chg="add del mod">
          <ac:chgData name="Simon Stuber" userId="d946a65004cb89c8" providerId="LiveId" clId="{4EAD4DB3-6509-47F0-964B-31733B9C6CFA}" dt="2022-01-17T21:53:29.243" v="13238" actId="478"/>
          <ac:spMkLst>
            <pc:docMk/>
            <pc:sldMk cId="2865460369" sldId="257"/>
            <ac:spMk id="7" creationId="{5E8D7934-8C00-4F2A-BE46-5DD103AD9666}"/>
          </ac:spMkLst>
        </pc:spChg>
        <pc:spChg chg="add del mod">
          <ac:chgData name="Simon Stuber" userId="d946a65004cb89c8" providerId="LiveId" clId="{4EAD4DB3-6509-47F0-964B-31733B9C6CFA}" dt="2022-01-17T21:58:46.961" v="13306" actId="478"/>
          <ac:spMkLst>
            <pc:docMk/>
            <pc:sldMk cId="2865460369" sldId="257"/>
            <ac:spMk id="9" creationId="{ED557984-4EE0-401D-9346-8A0C283AE246}"/>
          </ac:spMkLst>
        </pc:spChg>
        <pc:spChg chg="add mod">
          <ac:chgData name="Simon Stuber" userId="d946a65004cb89c8" providerId="LiveId" clId="{4EAD4DB3-6509-47F0-964B-31733B9C6CFA}" dt="2022-01-17T21:57:41.687" v="13249"/>
          <ac:spMkLst>
            <pc:docMk/>
            <pc:sldMk cId="2865460369" sldId="257"/>
            <ac:spMk id="11" creationId="{0680BC82-9C1F-41D5-B1C1-0F837D94ADD6}"/>
          </ac:spMkLst>
        </pc:spChg>
        <pc:spChg chg="add mod">
          <ac:chgData name="Simon Stuber" userId="d946a65004cb89c8" providerId="LiveId" clId="{4EAD4DB3-6509-47F0-964B-31733B9C6CFA}" dt="2022-01-17T22:04:07.435" v="13594"/>
          <ac:spMkLst>
            <pc:docMk/>
            <pc:sldMk cId="2865460369" sldId="257"/>
            <ac:spMk id="12" creationId="{1753AA14-884A-423E-B628-538C7D906C4F}"/>
          </ac:spMkLst>
        </pc:spChg>
        <pc:spChg chg="add mod">
          <ac:chgData name="Simon Stuber" userId="d946a65004cb89c8" providerId="LiveId" clId="{4EAD4DB3-6509-47F0-964B-31733B9C6CFA}" dt="2022-01-17T21:57:45.656" v="13251"/>
          <ac:spMkLst>
            <pc:docMk/>
            <pc:sldMk cId="2865460369" sldId="257"/>
            <ac:spMk id="14" creationId="{2A57906C-7107-4B47-8D99-F6A9B92BB65E}"/>
          </ac:spMkLst>
        </pc:spChg>
        <pc:spChg chg="add mod">
          <ac:chgData name="Simon Stuber" userId="d946a65004cb89c8" providerId="LiveId" clId="{4EAD4DB3-6509-47F0-964B-31733B9C6CFA}" dt="2022-01-17T22:04:24.541" v="13595"/>
          <ac:spMkLst>
            <pc:docMk/>
            <pc:sldMk cId="2865460369" sldId="257"/>
            <ac:spMk id="15" creationId="{15216154-F18E-4928-B9B5-5F6C959EB340}"/>
          </ac:spMkLst>
        </pc:spChg>
        <pc:spChg chg="add mod">
          <ac:chgData name="Simon Stuber" userId="d946a65004cb89c8" providerId="LiveId" clId="{4EAD4DB3-6509-47F0-964B-31733B9C6CFA}" dt="2022-01-17T21:58:51.141" v="13307"/>
          <ac:spMkLst>
            <pc:docMk/>
            <pc:sldMk cId="2865460369" sldId="257"/>
            <ac:spMk id="17" creationId="{8C4779CE-31C1-4E93-831D-27E7C11F93AB}"/>
          </ac:spMkLst>
        </pc:spChg>
        <pc:spChg chg="add mod">
          <ac:chgData name="Simon Stuber" userId="d946a65004cb89c8" providerId="LiveId" clId="{4EAD4DB3-6509-47F0-964B-31733B9C6CFA}" dt="2022-01-17T22:04:34.265" v="13596"/>
          <ac:spMkLst>
            <pc:docMk/>
            <pc:sldMk cId="2865460369" sldId="257"/>
            <ac:spMk id="18" creationId="{125347E5-5D92-473D-8C03-AE0C16E3379D}"/>
          </ac:spMkLst>
        </pc:spChg>
        <pc:spChg chg="add mod">
          <ac:chgData name="Simon Stuber" userId="d946a65004cb89c8" providerId="LiveId" clId="{4EAD4DB3-6509-47F0-964B-31733B9C6CFA}" dt="2022-01-17T22:05:43.727" v="13608" actId="20577"/>
          <ac:spMkLst>
            <pc:docMk/>
            <pc:sldMk cId="2865460369" sldId="257"/>
            <ac:spMk id="19" creationId="{90927C82-8DFC-4C1E-84C2-C68CC9614427}"/>
          </ac:spMkLst>
        </pc:spChg>
        <pc:grpChg chg="add mod">
          <ac:chgData name="Simon Stuber" userId="d946a65004cb89c8" providerId="LiveId" clId="{4EAD4DB3-6509-47F0-964B-31733B9C6CFA}" dt="2022-01-17T21:57:44.099" v="13250" actId="1076"/>
          <ac:grpSpMkLst>
            <pc:docMk/>
            <pc:sldMk cId="2865460369" sldId="257"/>
            <ac:grpSpMk id="10" creationId="{98DAB239-2E90-421A-8920-3F149A145C7F}"/>
          </ac:grpSpMkLst>
        </pc:grpChg>
        <pc:grpChg chg="add mod">
          <ac:chgData name="Simon Stuber" userId="d946a65004cb89c8" providerId="LiveId" clId="{4EAD4DB3-6509-47F0-964B-31733B9C6CFA}" dt="2022-01-17T21:58:43.512" v="13305" actId="1076"/>
          <ac:grpSpMkLst>
            <pc:docMk/>
            <pc:sldMk cId="2865460369" sldId="257"/>
            <ac:grpSpMk id="13" creationId="{EDE2927A-7CD9-442A-B834-5E745A6D362A}"/>
          </ac:grpSpMkLst>
        </pc:grpChg>
        <pc:grpChg chg="add mod">
          <ac:chgData name="Simon Stuber" userId="d946a65004cb89c8" providerId="LiveId" clId="{4EAD4DB3-6509-47F0-964B-31733B9C6CFA}" dt="2022-01-17T21:59:15.477" v="13338" actId="1076"/>
          <ac:grpSpMkLst>
            <pc:docMk/>
            <pc:sldMk cId="2865460369" sldId="257"/>
            <ac:grpSpMk id="16" creationId="{C02062CE-466E-403E-82E6-24BD74E347B3}"/>
          </ac:grpSpMkLst>
        </pc:grpChg>
        <pc:graphicFrameChg chg="add del mod modGraphic">
          <ac:chgData name="Simon Stuber" userId="d946a65004cb89c8" providerId="LiveId" clId="{4EAD4DB3-6509-47F0-964B-31733B9C6CFA}" dt="2022-01-17T21:57:39.405" v="13248" actId="478"/>
          <ac:graphicFrameMkLst>
            <pc:docMk/>
            <pc:sldMk cId="2865460369" sldId="257"/>
            <ac:graphicFrameMk id="4" creationId="{EE485DA1-35D6-47EC-8A61-F0D63A621DA3}"/>
          </ac:graphicFrameMkLst>
        </pc:graphicFrameChg>
      </pc:sldChg>
      <pc:sldChg chg="addSp delSp modSp new del mod">
        <pc:chgData name="Simon Stuber" userId="d946a65004cb89c8" providerId="LiveId" clId="{4EAD4DB3-6509-47F0-964B-31733B9C6CFA}" dt="2022-01-16T16:21:47.845" v="996" actId="47"/>
        <pc:sldMkLst>
          <pc:docMk/>
          <pc:sldMk cId="3554999301" sldId="258"/>
        </pc:sldMkLst>
        <pc:spChg chg="mod">
          <ac:chgData name="Simon Stuber" userId="d946a65004cb89c8" providerId="LiveId" clId="{4EAD4DB3-6509-47F0-964B-31733B9C6CFA}" dt="2022-01-16T14:10:22.488" v="87" actId="20577"/>
          <ac:spMkLst>
            <pc:docMk/>
            <pc:sldMk cId="3554999301" sldId="258"/>
            <ac:spMk id="2" creationId="{95CB8207-C4E3-4C29-AE7D-F228672C7EDB}"/>
          </ac:spMkLst>
        </pc:spChg>
        <pc:spChg chg="del">
          <ac:chgData name="Simon Stuber" userId="d946a65004cb89c8" providerId="LiveId" clId="{4EAD4DB3-6509-47F0-964B-31733B9C6CFA}" dt="2022-01-16T14:18:04.238" v="94" actId="1032"/>
          <ac:spMkLst>
            <pc:docMk/>
            <pc:sldMk cId="3554999301" sldId="258"/>
            <ac:spMk id="3" creationId="{1AF47430-913E-404B-9D4B-AAB9DA45501C}"/>
          </ac:spMkLst>
        </pc:spChg>
        <pc:graphicFrameChg chg="add mod modGraphic">
          <ac:chgData name="Simon Stuber" userId="d946a65004cb89c8" providerId="LiveId" clId="{4EAD4DB3-6509-47F0-964B-31733B9C6CFA}" dt="2022-01-16T15:39:19.832" v="802" actId="115"/>
          <ac:graphicFrameMkLst>
            <pc:docMk/>
            <pc:sldMk cId="3554999301" sldId="258"/>
            <ac:graphicFrameMk id="4" creationId="{94E3175A-207A-43E0-BE60-3600D59AECCA}"/>
          </ac:graphicFrameMkLst>
        </pc:graphicFrameChg>
        <pc:graphicFrameChg chg="add del mod modGraphic">
          <ac:chgData name="Simon Stuber" userId="d946a65004cb89c8" providerId="LiveId" clId="{4EAD4DB3-6509-47F0-964B-31733B9C6CFA}" dt="2022-01-16T14:26:22.844" v="338" actId="478"/>
          <ac:graphicFrameMkLst>
            <pc:docMk/>
            <pc:sldMk cId="3554999301" sldId="258"/>
            <ac:graphicFrameMk id="6" creationId="{12B172E8-072F-4689-AEEF-C8A36342B976}"/>
          </ac:graphicFrameMkLst>
        </pc:graphicFrameChg>
      </pc:sldChg>
      <pc:sldChg chg="modSp add del">
        <pc:chgData name="Simon Stuber" userId="d946a65004cb89c8" providerId="LiveId" clId="{4EAD4DB3-6509-47F0-964B-31733B9C6CFA}" dt="2022-01-16T14:37:39.948" v="598" actId="47"/>
        <pc:sldMkLst>
          <pc:docMk/>
          <pc:sldMk cId="2269659872" sldId="259"/>
        </pc:sldMkLst>
        <pc:graphicFrameChg chg="mod">
          <ac:chgData name="Simon Stuber" userId="d946a65004cb89c8" providerId="LiveId" clId="{4EAD4DB3-6509-47F0-964B-31733B9C6CFA}" dt="2022-01-16T14:36:00.948" v="588" actId="478"/>
          <ac:graphicFrameMkLst>
            <pc:docMk/>
            <pc:sldMk cId="2269659872" sldId="259"/>
            <ac:graphicFrameMk id="4" creationId="{94E3175A-207A-43E0-BE60-3600D59AECCA}"/>
          </ac:graphicFrameMkLst>
        </pc:graphicFrameChg>
      </pc:sldChg>
      <pc:sldChg chg="modSp add del">
        <pc:chgData name="Simon Stuber" userId="d946a65004cb89c8" providerId="LiveId" clId="{4EAD4DB3-6509-47F0-964B-31733B9C6CFA}" dt="2022-01-16T14:37:40.903" v="599" actId="47"/>
        <pc:sldMkLst>
          <pc:docMk/>
          <pc:sldMk cId="1246113500" sldId="260"/>
        </pc:sldMkLst>
        <pc:graphicFrameChg chg="mod">
          <ac:chgData name="Simon Stuber" userId="d946a65004cb89c8" providerId="LiveId" clId="{4EAD4DB3-6509-47F0-964B-31733B9C6CFA}" dt="2022-01-16T14:37:02.664" v="596"/>
          <ac:graphicFrameMkLst>
            <pc:docMk/>
            <pc:sldMk cId="1246113500" sldId="260"/>
            <ac:graphicFrameMk id="4" creationId="{94E3175A-207A-43E0-BE60-3600D59AECCA}"/>
          </ac:graphicFrameMkLst>
        </pc:graphicFrameChg>
      </pc:sldChg>
      <pc:sldChg chg="modSp add del">
        <pc:chgData name="Simon Stuber" userId="d946a65004cb89c8" providerId="LiveId" clId="{4EAD4DB3-6509-47F0-964B-31733B9C6CFA}" dt="2022-01-16T16:21:47.845" v="996" actId="47"/>
        <pc:sldMkLst>
          <pc:docMk/>
          <pc:sldMk cId="917080599" sldId="261"/>
        </pc:sldMkLst>
        <pc:graphicFrameChg chg="mod">
          <ac:chgData name="Simon Stuber" userId="d946a65004cb89c8" providerId="LiveId" clId="{4EAD4DB3-6509-47F0-964B-31733B9C6CFA}" dt="2022-01-16T16:21:03.277" v="993" actId="20577"/>
          <ac:graphicFrameMkLst>
            <pc:docMk/>
            <pc:sldMk cId="917080599" sldId="261"/>
            <ac:graphicFrameMk id="4" creationId="{94E3175A-207A-43E0-BE60-3600D59AECCA}"/>
          </ac:graphicFrameMkLst>
        </pc:graphicFrameChg>
      </pc:sldChg>
      <pc:sldChg chg="modSp add del">
        <pc:chgData name="Simon Stuber" userId="d946a65004cb89c8" providerId="LiveId" clId="{4EAD4DB3-6509-47F0-964B-31733B9C6CFA}" dt="2022-01-16T16:21:47.845" v="996" actId="47"/>
        <pc:sldMkLst>
          <pc:docMk/>
          <pc:sldMk cId="2040237659" sldId="262"/>
        </pc:sldMkLst>
        <pc:graphicFrameChg chg="mod">
          <ac:chgData name="Simon Stuber" userId="d946a65004cb89c8" providerId="LiveId" clId="{4EAD4DB3-6509-47F0-964B-31733B9C6CFA}" dt="2022-01-16T15:41:48.957" v="813"/>
          <ac:graphicFrameMkLst>
            <pc:docMk/>
            <pc:sldMk cId="2040237659" sldId="262"/>
            <ac:graphicFrameMk id="4" creationId="{94E3175A-207A-43E0-BE60-3600D59AECCA}"/>
          </ac:graphicFrameMkLst>
        </pc:graphicFrameChg>
      </pc:sldChg>
      <pc:sldChg chg="addSp modSp add mod modTransition">
        <pc:chgData name="Simon Stuber" userId="d946a65004cb89c8" providerId="LiveId" clId="{4EAD4DB3-6509-47F0-964B-31733B9C6CFA}" dt="2022-01-17T22:10:50.616" v="13649"/>
        <pc:sldMkLst>
          <pc:docMk/>
          <pc:sldMk cId="3259215386" sldId="263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3259215386" sldId="263"/>
            <ac:spMk id="2" creationId="{95CB8207-C4E3-4C29-AE7D-F228672C7EDB}"/>
          </ac:spMkLst>
        </pc:spChg>
        <pc:spChg chg="add mod">
          <ac:chgData name="Simon Stuber" userId="d946a65004cb89c8" providerId="LiveId" clId="{4EAD4DB3-6509-47F0-964B-31733B9C6CFA}" dt="2022-01-17T22:06:07.865" v="13609"/>
          <ac:spMkLst>
            <pc:docMk/>
            <pc:sldMk cId="3259215386" sldId="263"/>
            <ac:spMk id="5" creationId="{BC3C5852-E9C4-425F-AFB8-7D4787F8F1F3}"/>
          </ac:spMkLst>
        </pc:spChg>
        <pc:spChg chg="add mod">
          <ac:chgData name="Simon Stuber" userId="d946a65004cb89c8" providerId="LiveId" clId="{4EAD4DB3-6509-47F0-964B-31733B9C6CFA}" dt="2022-01-17T22:10:50.616" v="13649"/>
          <ac:spMkLst>
            <pc:docMk/>
            <pc:sldMk cId="3259215386" sldId="263"/>
            <ac:spMk id="6" creationId="{EB37116B-F0D3-4B7C-9BFB-37D65632C9D7}"/>
          </ac:spMkLst>
        </pc:spChg>
        <pc:graphicFrameChg chg="mod">
          <ac:chgData name="Simon Stuber" userId="d946a65004cb89c8" providerId="LiveId" clId="{4EAD4DB3-6509-47F0-964B-31733B9C6CFA}" dt="2022-01-17T20:22:59.509" v="11519"/>
          <ac:graphicFrameMkLst>
            <pc:docMk/>
            <pc:sldMk cId="3259215386" sldId="263"/>
            <ac:graphicFrameMk id="4" creationId="{94E3175A-207A-43E0-BE60-3600D59AECCA}"/>
          </ac:graphicFrameMkLst>
        </pc:graphicFrameChg>
      </pc:sldChg>
      <pc:sldChg chg="addSp delSp modSp new del mod">
        <pc:chgData name="Simon Stuber" userId="d946a65004cb89c8" providerId="LiveId" clId="{4EAD4DB3-6509-47F0-964B-31733B9C6CFA}" dt="2022-01-17T15:15:14.269" v="6527" actId="47"/>
        <pc:sldMkLst>
          <pc:docMk/>
          <pc:sldMk cId="972833145" sldId="264"/>
        </pc:sldMkLst>
        <pc:spChg chg="mod">
          <ac:chgData name="Simon Stuber" userId="d946a65004cb89c8" providerId="LiveId" clId="{4EAD4DB3-6509-47F0-964B-31733B9C6CFA}" dt="2022-01-16T15:47:14.477" v="866" actId="20577"/>
          <ac:spMkLst>
            <pc:docMk/>
            <pc:sldMk cId="972833145" sldId="264"/>
            <ac:spMk id="2" creationId="{7CAA713D-0C6F-40C3-8A01-994AAA174427}"/>
          </ac:spMkLst>
        </pc:spChg>
        <pc:spChg chg="del">
          <ac:chgData name="Simon Stuber" userId="d946a65004cb89c8" providerId="LiveId" clId="{4EAD4DB3-6509-47F0-964B-31733B9C6CFA}" dt="2022-01-16T15:58:25.823" v="870" actId="931"/>
          <ac:spMkLst>
            <pc:docMk/>
            <pc:sldMk cId="972833145" sldId="264"/>
            <ac:spMk id="3" creationId="{3FDDC958-1758-47CC-AAE6-B0BD7E6B8B85}"/>
          </ac:spMkLst>
        </pc:spChg>
        <pc:spChg chg="add del mod">
          <ac:chgData name="Simon Stuber" userId="d946a65004cb89c8" providerId="LiveId" clId="{4EAD4DB3-6509-47F0-964B-31733B9C6CFA}" dt="2022-01-16T16:24:17.273" v="1003"/>
          <ac:spMkLst>
            <pc:docMk/>
            <pc:sldMk cId="972833145" sldId="264"/>
            <ac:spMk id="6" creationId="{7F88EF1F-1D54-4121-8E66-9326771D73C4}"/>
          </ac:spMkLst>
        </pc:spChg>
        <pc:picChg chg="add mod">
          <ac:chgData name="Simon Stuber" userId="d946a65004cb89c8" providerId="LiveId" clId="{4EAD4DB3-6509-47F0-964B-31733B9C6CFA}" dt="2022-01-16T16:23:42.425" v="1000" actId="1036"/>
          <ac:picMkLst>
            <pc:docMk/>
            <pc:sldMk cId="972833145" sldId="264"/>
            <ac:picMk id="5" creationId="{D659B1CC-EA7A-42D1-AA59-D11FD18E8035}"/>
          </ac:picMkLst>
        </pc:picChg>
      </pc:sldChg>
      <pc:sldChg chg="addSp modSp new del mod">
        <pc:chgData name="Simon Stuber" userId="d946a65004cb89c8" providerId="LiveId" clId="{4EAD4DB3-6509-47F0-964B-31733B9C6CFA}" dt="2022-01-17T22:04:42.474" v="13597" actId="47"/>
        <pc:sldMkLst>
          <pc:docMk/>
          <pc:sldMk cId="1288500756" sldId="265"/>
        </pc:sldMkLst>
        <pc:spChg chg="mod">
          <ac:chgData name="Simon Stuber" userId="d946a65004cb89c8" providerId="LiveId" clId="{4EAD4DB3-6509-47F0-964B-31733B9C6CFA}" dt="2022-01-17T21:53:02.929" v="13196" actId="20577"/>
          <ac:spMkLst>
            <pc:docMk/>
            <pc:sldMk cId="1288500756" sldId="265"/>
            <ac:spMk id="2" creationId="{93B1E25A-E545-4572-BF88-AB4919EFD9C0}"/>
          </ac:spMkLst>
        </pc:spChg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1288500756" sldId="265"/>
            <ac:spMk id="3" creationId="{DB5B6790-2741-4BEE-922E-CACA6A8F1581}"/>
          </ac:spMkLst>
        </pc:spChg>
        <pc:spChg chg="add mod">
          <ac:chgData name="Simon Stuber" userId="d946a65004cb89c8" providerId="LiveId" clId="{4EAD4DB3-6509-47F0-964B-31733B9C6CFA}" dt="2022-01-16T16:28:26.983" v="1100" actId="20577"/>
          <ac:spMkLst>
            <pc:docMk/>
            <pc:sldMk cId="1288500756" sldId="265"/>
            <ac:spMk id="4" creationId="{231298C2-3FB2-474F-8BD7-0D4D546DFD36}"/>
          </ac:spMkLst>
        </pc:spChg>
        <pc:spChg chg="add mod">
          <ac:chgData name="Simon Stuber" userId="d946a65004cb89c8" providerId="LiveId" clId="{4EAD4DB3-6509-47F0-964B-31733B9C6CFA}" dt="2022-01-16T16:28:40.966" v="1109" actId="1076"/>
          <ac:spMkLst>
            <pc:docMk/>
            <pc:sldMk cId="1288500756" sldId="265"/>
            <ac:spMk id="5" creationId="{715A4ADC-4768-470A-8BAF-9A8D08DAB3DB}"/>
          </ac:spMkLst>
        </pc:spChg>
        <pc:spChg chg="add mod">
          <ac:chgData name="Simon Stuber" userId="d946a65004cb89c8" providerId="LiveId" clId="{4EAD4DB3-6509-47F0-964B-31733B9C6CFA}" dt="2022-01-17T21:35:10.807" v="13124"/>
          <ac:spMkLst>
            <pc:docMk/>
            <pc:sldMk cId="1288500756" sldId="265"/>
            <ac:spMk id="6" creationId="{3115CD94-2491-4AF8-9456-ED2A3E4B5666}"/>
          </ac:spMkLst>
        </pc:spChg>
      </pc:sldChg>
      <pc:sldChg chg="modSp new del mod">
        <pc:chgData name="Simon Stuber" userId="d946a65004cb89c8" providerId="LiveId" clId="{4EAD4DB3-6509-47F0-964B-31733B9C6CFA}" dt="2022-01-17T16:56:13.764" v="8721" actId="47"/>
        <pc:sldMkLst>
          <pc:docMk/>
          <pc:sldMk cId="3292719184" sldId="266"/>
        </pc:sldMkLst>
        <pc:spChg chg="mod">
          <ac:chgData name="Simon Stuber" userId="d946a65004cb89c8" providerId="LiveId" clId="{4EAD4DB3-6509-47F0-964B-31733B9C6CFA}" dt="2022-01-16T17:32:22.200" v="1239" actId="20577"/>
          <ac:spMkLst>
            <pc:docMk/>
            <pc:sldMk cId="3292719184" sldId="266"/>
            <ac:spMk id="2" creationId="{F9A798E0-CE7B-4933-936D-4C89E8916423}"/>
          </ac:spMkLst>
        </pc:spChg>
        <pc:spChg chg="mod">
          <ac:chgData name="Simon Stuber" userId="d946a65004cb89c8" providerId="LiveId" clId="{4EAD4DB3-6509-47F0-964B-31733B9C6CFA}" dt="2022-01-16T20:03:03.018" v="2235" actId="20577"/>
          <ac:spMkLst>
            <pc:docMk/>
            <pc:sldMk cId="3292719184" sldId="266"/>
            <ac:spMk id="3" creationId="{CDAE4BD9-9313-4F76-998E-E34BC15ACCC7}"/>
          </ac:spMkLst>
        </pc:spChg>
      </pc:sldChg>
      <pc:sldChg chg="addSp delSp modSp new del mod">
        <pc:chgData name="Simon Stuber" userId="d946a65004cb89c8" providerId="LiveId" clId="{4EAD4DB3-6509-47F0-964B-31733B9C6CFA}" dt="2022-01-17T16:56:25.399" v="8722" actId="47"/>
        <pc:sldMkLst>
          <pc:docMk/>
          <pc:sldMk cId="3250999969" sldId="267"/>
        </pc:sldMkLst>
        <pc:spChg chg="mod">
          <ac:chgData name="Simon Stuber" userId="d946a65004cb89c8" providerId="LiveId" clId="{4EAD4DB3-6509-47F0-964B-31733B9C6CFA}" dt="2022-01-16T20:03:22.324" v="2268" actId="20577"/>
          <ac:spMkLst>
            <pc:docMk/>
            <pc:sldMk cId="3250999969" sldId="267"/>
            <ac:spMk id="2" creationId="{2C8A5868-CD76-4F23-913D-72A36D88727B}"/>
          </ac:spMkLst>
        </pc:spChg>
        <pc:spChg chg="mod">
          <ac:chgData name="Simon Stuber" userId="d946a65004cb89c8" providerId="LiveId" clId="{4EAD4DB3-6509-47F0-964B-31733B9C6CFA}" dt="2022-01-16T20:05:29.928" v="2337" actId="20577"/>
          <ac:spMkLst>
            <pc:docMk/>
            <pc:sldMk cId="3250999969" sldId="267"/>
            <ac:spMk id="3" creationId="{9F94FEB6-C883-4003-91A4-24BAC0420D78}"/>
          </ac:spMkLst>
        </pc:spChg>
        <pc:spChg chg="add mod">
          <ac:chgData name="Simon Stuber" userId="d946a65004cb89c8" providerId="LiveId" clId="{4EAD4DB3-6509-47F0-964B-31733B9C6CFA}" dt="2022-01-16T20:14:29.017" v="2378" actId="1076"/>
          <ac:spMkLst>
            <pc:docMk/>
            <pc:sldMk cId="3250999969" sldId="267"/>
            <ac:spMk id="5" creationId="{341C12C5-DEFE-455C-8A76-0052CA68BB32}"/>
          </ac:spMkLst>
        </pc:spChg>
        <pc:spChg chg="add mod">
          <ac:chgData name="Simon Stuber" userId="d946a65004cb89c8" providerId="LiveId" clId="{4EAD4DB3-6509-47F0-964B-31733B9C6CFA}" dt="2022-01-16T20:54:43.308" v="2827" actId="1076"/>
          <ac:spMkLst>
            <pc:docMk/>
            <pc:sldMk cId="3250999969" sldId="267"/>
            <ac:spMk id="6" creationId="{220B386C-853F-4631-B75C-D512151CE132}"/>
          </ac:spMkLst>
        </pc:spChg>
        <pc:spChg chg="add mod">
          <ac:chgData name="Simon Stuber" userId="d946a65004cb89c8" providerId="LiveId" clId="{4EAD4DB3-6509-47F0-964B-31733B9C6CFA}" dt="2022-01-16T21:34:02.546" v="3121" actId="1076"/>
          <ac:spMkLst>
            <pc:docMk/>
            <pc:sldMk cId="3250999969" sldId="267"/>
            <ac:spMk id="7" creationId="{799B95E5-59A1-43D8-B973-B5BA796BF9F3}"/>
          </ac:spMkLst>
        </pc:spChg>
        <pc:spChg chg="add mod">
          <ac:chgData name="Simon Stuber" userId="d946a65004cb89c8" providerId="LiveId" clId="{4EAD4DB3-6509-47F0-964B-31733B9C6CFA}" dt="2022-01-16T22:43:03.832" v="4462" actId="1076"/>
          <ac:spMkLst>
            <pc:docMk/>
            <pc:sldMk cId="3250999969" sldId="267"/>
            <ac:spMk id="8" creationId="{A3C51503-334C-4C86-B3EF-BD1A9116179B}"/>
          </ac:spMkLst>
        </pc:spChg>
        <pc:graphicFrameChg chg="add del mod modGraphic">
          <ac:chgData name="Simon Stuber" userId="d946a65004cb89c8" providerId="LiveId" clId="{4EAD4DB3-6509-47F0-964B-31733B9C6CFA}" dt="2022-01-16T20:07:27.162" v="2343" actId="478"/>
          <ac:graphicFrameMkLst>
            <pc:docMk/>
            <pc:sldMk cId="3250999969" sldId="267"/>
            <ac:graphicFrameMk id="4" creationId="{1E2EC8B9-7059-45E3-A55F-17C2D7BCA6B9}"/>
          </ac:graphicFrameMkLst>
        </pc:graphicFrameChg>
        <pc:graphicFrameChg chg="add del mod modGraphic">
          <ac:chgData name="Simon Stuber" userId="d946a65004cb89c8" providerId="LiveId" clId="{4EAD4DB3-6509-47F0-964B-31733B9C6CFA}" dt="2022-01-17T15:56:08.108" v="7817" actId="478"/>
          <ac:graphicFrameMkLst>
            <pc:docMk/>
            <pc:sldMk cId="3250999969" sldId="267"/>
            <ac:graphicFrameMk id="4" creationId="{BEA1A95F-F0B2-4558-A4AF-E8C1EBA24FF5}"/>
          </ac:graphicFrameMkLst>
        </pc:graphicFrameChg>
        <pc:graphicFrameChg chg="add del mod modGraphic">
          <ac:chgData name="Simon Stuber" userId="d946a65004cb89c8" providerId="LiveId" clId="{4EAD4DB3-6509-47F0-964B-31733B9C6CFA}" dt="2022-01-17T15:55:53.091" v="7815" actId="478"/>
          <ac:graphicFrameMkLst>
            <pc:docMk/>
            <pc:sldMk cId="3250999969" sldId="267"/>
            <ac:graphicFrameMk id="9" creationId="{0BD1BFE7-36A0-4A0C-9DB7-BB1F5A753B9B}"/>
          </ac:graphicFrameMkLst>
        </pc:graphicFrameChg>
      </pc:sldChg>
      <pc:sldChg chg="modSp new del mod">
        <pc:chgData name="Simon Stuber" userId="d946a65004cb89c8" providerId="LiveId" clId="{4EAD4DB3-6509-47F0-964B-31733B9C6CFA}" dt="2022-01-17T17:25:55.779" v="9276" actId="47"/>
        <pc:sldMkLst>
          <pc:docMk/>
          <pc:sldMk cId="451620136" sldId="268"/>
        </pc:sldMkLst>
        <pc:spChg chg="mod">
          <ac:chgData name="Simon Stuber" userId="d946a65004cb89c8" providerId="LiveId" clId="{4EAD4DB3-6509-47F0-964B-31733B9C6CFA}" dt="2022-01-16T20:16:33.485" v="2410" actId="20577"/>
          <ac:spMkLst>
            <pc:docMk/>
            <pc:sldMk cId="451620136" sldId="268"/>
            <ac:spMk id="2" creationId="{F59C6ECA-8A96-435E-8316-00D901BECF4C}"/>
          </ac:spMkLst>
        </pc:spChg>
        <pc:spChg chg="mod">
          <ac:chgData name="Simon Stuber" userId="d946a65004cb89c8" providerId="LiveId" clId="{4EAD4DB3-6509-47F0-964B-31733B9C6CFA}" dt="2022-01-16T20:53:33.510" v="2792" actId="20577"/>
          <ac:spMkLst>
            <pc:docMk/>
            <pc:sldMk cId="451620136" sldId="268"/>
            <ac:spMk id="3" creationId="{417D8B8F-05C0-444B-A676-D52B7CDC15A9}"/>
          </ac:spMkLst>
        </pc:spChg>
      </pc:sldChg>
      <pc:sldChg chg="modSp new del mod">
        <pc:chgData name="Simon Stuber" userId="d946a65004cb89c8" providerId="LiveId" clId="{4EAD4DB3-6509-47F0-964B-31733B9C6CFA}" dt="2022-01-17T17:35:37.779" v="9692" actId="47"/>
        <pc:sldMkLst>
          <pc:docMk/>
          <pc:sldMk cId="1216772299" sldId="269"/>
        </pc:sldMkLst>
        <pc:spChg chg="mod">
          <ac:chgData name="Simon Stuber" userId="d946a65004cb89c8" providerId="LiveId" clId="{4EAD4DB3-6509-47F0-964B-31733B9C6CFA}" dt="2022-01-16T20:54:52.501" v="2855" actId="20577"/>
          <ac:spMkLst>
            <pc:docMk/>
            <pc:sldMk cId="1216772299" sldId="269"/>
            <ac:spMk id="2" creationId="{EC39F5BE-149E-40BC-A265-DE71C6848F7C}"/>
          </ac:spMkLst>
        </pc:spChg>
        <pc:spChg chg="mod">
          <ac:chgData name="Simon Stuber" userId="d946a65004cb89c8" providerId="LiveId" clId="{4EAD4DB3-6509-47F0-964B-31733B9C6CFA}" dt="2022-01-16T21:33:08.982" v="3054" actId="20577"/>
          <ac:spMkLst>
            <pc:docMk/>
            <pc:sldMk cId="1216772299" sldId="269"/>
            <ac:spMk id="3" creationId="{12E9CFF7-C2DA-46C5-8222-664758850ADE}"/>
          </ac:spMkLst>
        </pc:spChg>
      </pc:sldChg>
      <pc:sldChg chg="modSp new del mod">
        <pc:chgData name="Simon Stuber" userId="d946a65004cb89c8" providerId="LiveId" clId="{4EAD4DB3-6509-47F0-964B-31733B9C6CFA}" dt="2022-01-17T21:04:30.813" v="12422" actId="47"/>
        <pc:sldMkLst>
          <pc:docMk/>
          <pc:sldMk cId="2582692326" sldId="270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2582692326" sldId="270"/>
            <ac:spMk id="2" creationId="{82889A00-9D99-44FE-86C0-25F74351F4CA}"/>
          </ac:spMkLst>
        </pc:spChg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2582692326" sldId="270"/>
            <ac:spMk id="3" creationId="{4F9BC4E3-3389-4014-84EC-10146B37CCD6}"/>
          </ac:spMkLst>
        </pc:spChg>
      </pc:sldChg>
      <pc:sldChg chg="modSp new del mod">
        <pc:chgData name="Simon Stuber" userId="d946a65004cb89c8" providerId="LiveId" clId="{4EAD4DB3-6509-47F0-964B-31733B9C6CFA}" dt="2022-01-17T17:40:24.194" v="9970" actId="47"/>
        <pc:sldMkLst>
          <pc:docMk/>
          <pc:sldMk cId="2863440538" sldId="271"/>
        </pc:sldMkLst>
        <pc:spChg chg="mod">
          <ac:chgData name="Simon Stuber" userId="d946a65004cb89c8" providerId="LiveId" clId="{4EAD4DB3-6509-47F0-964B-31733B9C6CFA}" dt="2022-01-16T22:42:02.658" v="4430" actId="20577"/>
          <ac:spMkLst>
            <pc:docMk/>
            <pc:sldMk cId="2863440538" sldId="271"/>
            <ac:spMk id="2" creationId="{943503FF-FB11-4590-AF69-9FA4B8E52586}"/>
          </ac:spMkLst>
        </pc:spChg>
        <pc:spChg chg="mod">
          <ac:chgData name="Simon Stuber" userId="d946a65004cb89c8" providerId="LiveId" clId="{4EAD4DB3-6509-47F0-964B-31733B9C6CFA}" dt="2022-01-16T23:45:36.354" v="4845" actId="20577"/>
          <ac:spMkLst>
            <pc:docMk/>
            <pc:sldMk cId="2863440538" sldId="271"/>
            <ac:spMk id="3" creationId="{9046948C-B368-4F0C-AD18-A847F740845D}"/>
          </ac:spMkLst>
        </pc:spChg>
      </pc:sldChg>
      <pc:sldChg chg="modSp new del mod">
        <pc:chgData name="Simon Stuber" userId="d946a65004cb89c8" providerId="LiveId" clId="{4EAD4DB3-6509-47F0-964B-31733B9C6CFA}" dt="2022-01-17T17:52:00.745" v="10329" actId="47"/>
        <pc:sldMkLst>
          <pc:docMk/>
          <pc:sldMk cId="4121003839" sldId="272"/>
        </pc:sldMkLst>
        <pc:spChg chg="mod">
          <ac:chgData name="Simon Stuber" userId="d946a65004cb89c8" providerId="LiveId" clId="{4EAD4DB3-6509-47F0-964B-31733B9C6CFA}" dt="2022-01-16T23:45:58.018" v="4874" actId="20577"/>
          <ac:spMkLst>
            <pc:docMk/>
            <pc:sldMk cId="4121003839" sldId="272"/>
            <ac:spMk id="2" creationId="{EB8B1AA2-12A3-4FB3-8E15-3FBF683140F1}"/>
          </ac:spMkLst>
        </pc:spChg>
        <pc:spChg chg="mod">
          <ac:chgData name="Simon Stuber" userId="d946a65004cb89c8" providerId="LiveId" clId="{4EAD4DB3-6509-47F0-964B-31733B9C6CFA}" dt="2022-01-16T23:59:18.007" v="5575" actId="20577"/>
          <ac:spMkLst>
            <pc:docMk/>
            <pc:sldMk cId="4121003839" sldId="272"/>
            <ac:spMk id="3" creationId="{6BE04DDC-51EB-4C29-9BE3-4D814D3B3F71}"/>
          </ac:spMkLst>
        </pc:spChg>
      </pc:sldChg>
      <pc:sldChg chg="modSp new del mod ord">
        <pc:chgData name="Simon Stuber" userId="d946a65004cb89c8" providerId="LiveId" clId="{4EAD4DB3-6509-47F0-964B-31733B9C6CFA}" dt="2022-01-17T18:06:11.570" v="10740" actId="47"/>
        <pc:sldMkLst>
          <pc:docMk/>
          <pc:sldMk cId="2738932557" sldId="273"/>
        </pc:sldMkLst>
        <pc:spChg chg="mod">
          <ac:chgData name="Simon Stuber" userId="d946a65004cb89c8" providerId="LiveId" clId="{4EAD4DB3-6509-47F0-964B-31733B9C6CFA}" dt="2022-01-16T23:50:51.767" v="5148" actId="20577"/>
          <ac:spMkLst>
            <pc:docMk/>
            <pc:sldMk cId="2738932557" sldId="273"/>
            <ac:spMk id="2" creationId="{908F8F39-9179-412A-99F9-A21FB5A9B716}"/>
          </ac:spMkLst>
        </pc:spChg>
        <pc:spChg chg="mod">
          <ac:chgData name="Simon Stuber" userId="d946a65004cb89c8" providerId="LiveId" clId="{4EAD4DB3-6509-47F0-964B-31733B9C6CFA}" dt="2022-01-16T23:59:06.149" v="5561" actId="20577"/>
          <ac:spMkLst>
            <pc:docMk/>
            <pc:sldMk cId="2738932557" sldId="273"/>
            <ac:spMk id="3" creationId="{599E1DF0-FA6C-4B02-95B8-D74BE27DE491}"/>
          </ac:spMkLst>
        </pc:spChg>
      </pc:sldChg>
      <pc:sldChg chg="modSp new del mod">
        <pc:chgData name="Simon Stuber" userId="d946a65004cb89c8" providerId="LiveId" clId="{4EAD4DB3-6509-47F0-964B-31733B9C6CFA}" dt="2022-01-17T18:43:21.371" v="11198" actId="47"/>
        <pc:sldMkLst>
          <pc:docMk/>
          <pc:sldMk cId="2938192018" sldId="274"/>
        </pc:sldMkLst>
        <pc:spChg chg="mod">
          <ac:chgData name="Simon Stuber" userId="d946a65004cb89c8" providerId="LiveId" clId="{4EAD4DB3-6509-47F0-964B-31733B9C6CFA}" dt="2022-01-16T23:58:32.986" v="5530" actId="20577"/>
          <ac:spMkLst>
            <pc:docMk/>
            <pc:sldMk cId="2938192018" sldId="274"/>
            <ac:spMk id="2" creationId="{3180E06F-E4E5-45AF-9204-CD9859831B4D}"/>
          </ac:spMkLst>
        </pc:spChg>
        <pc:spChg chg="mod">
          <ac:chgData name="Simon Stuber" userId="d946a65004cb89c8" providerId="LiveId" clId="{4EAD4DB3-6509-47F0-964B-31733B9C6CFA}" dt="2022-01-17T00:05:20.897" v="5889" actId="20577"/>
          <ac:spMkLst>
            <pc:docMk/>
            <pc:sldMk cId="2938192018" sldId="274"/>
            <ac:spMk id="3" creationId="{5699EA5A-D818-4044-9990-A97D870D28F0}"/>
          </ac:spMkLst>
        </pc:spChg>
      </pc:sldChg>
      <pc:sldChg chg="modSp new del mod">
        <pc:chgData name="Simon Stuber" userId="d946a65004cb89c8" providerId="LiveId" clId="{4EAD4DB3-6509-47F0-964B-31733B9C6CFA}" dt="2022-01-17T20:53:27.776" v="12325" actId="47"/>
        <pc:sldMkLst>
          <pc:docMk/>
          <pc:sldMk cId="3546187147" sldId="275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3546187147" sldId="275"/>
            <ac:spMk id="2" creationId="{FC5FFBBB-9358-4A6D-9023-B4F78D98A6B9}"/>
          </ac:spMkLst>
        </pc:spChg>
        <pc:spChg chg="mod">
          <ac:chgData name="Simon Stuber" userId="d946a65004cb89c8" providerId="LiveId" clId="{4EAD4DB3-6509-47F0-964B-31733B9C6CFA}" dt="2022-01-17T00:17:30.661" v="6082" actId="20577"/>
          <ac:spMkLst>
            <pc:docMk/>
            <pc:sldMk cId="3546187147" sldId="275"/>
            <ac:spMk id="3" creationId="{62DB1A41-7D54-455D-8124-748FD930DB64}"/>
          </ac:spMkLst>
        </pc:spChg>
      </pc:sldChg>
      <pc:sldChg chg="modSp new del mod">
        <pc:chgData name="Simon Stuber" userId="d946a65004cb89c8" providerId="LiveId" clId="{4EAD4DB3-6509-47F0-964B-31733B9C6CFA}" dt="2022-01-17T20:44:16.418" v="12080" actId="47"/>
        <pc:sldMkLst>
          <pc:docMk/>
          <pc:sldMk cId="1102007982" sldId="276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1102007982" sldId="276"/>
            <ac:spMk id="2" creationId="{739A4DC5-90B2-4947-8A71-B83DCCD42388}"/>
          </ac:spMkLst>
        </pc:spChg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1102007982" sldId="276"/>
            <ac:spMk id="3" creationId="{3C85F0D4-F98B-4819-9ACB-8C5D83D718A1}"/>
          </ac:spMkLst>
        </pc:spChg>
      </pc:sldChg>
      <pc:sldChg chg="modSp new del mod">
        <pc:chgData name="Simon Stuber" userId="d946a65004cb89c8" providerId="LiveId" clId="{4EAD4DB3-6509-47F0-964B-31733B9C6CFA}" dt="2022-01-17T20:52:36.645" v="12324" actId="47"/>
        <pc:sldMkLst>
          <pc:docMk/>
          <pc:sldMk cId="56472644" sldId="277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56472644" sldId="277"/>
            <ac:spMk id="2" creationId="{0B7A4B4C-3270-435B-A81E-BE2B0A22CA49}"/>
          </ac:spMkLst>
        </pc:spChg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56472644" sldId="277"/>
            <ac:spMk id="3" creationId="{5A63390B-15D3-4888-A551-29B996F72C5C}"/>
          </ac:spMkLst>
        </pc:spChg>
      </pc:sldChg>
      <pc:sldChg chg="addSp delSp modSp new del mod modClrScheme chgLayout">
        <pc:chgData name="Simon Stuber" userId="d946a65004cb89c8" providerId="LiveId" clId="{4EAD4DB3-6509-47F0-964B-31733B9C6CFA}" dt="2022-01-17T17:25:50.045" v="9275" actId="47"/>
        <pc:sldMkLst>
          <pc:docMk/>
          <pc:sldMk cId="715558763" sldId="278"/>
        </pc:sldMkLst>
        <pc:spChg chg="del mod ord">
          <ac:chgData name="Simon Stuber" userId="d946a65004cb89c8" providerId="LiveId" clId="{4EAD4DB3-6509-47F0-964B-31733B9C6CFA}" dt="2022-01-17T15:40:08.925" v="7703" actId="700"/>
          <ac:spMkLst>
            <pc:docMk/>
            <pc:sldMk cId="715558763" sldId="278"/>
            <ac:spMk id="2" creationId="{1257F2A5-08CE-455F-9F94-7EADC339617B}"/>
          </ac:spMkLst>
        </pc:spChg>
        <pc:spChg chg="del">
          <ac:chgData name="Simon Stuber" userId="d946a65004cb89c8" providerId="LiveId" clId="{4EAD4DB3-6509-47F0-964B-31733B9C6CFA}" dt="2022-01-17T15:22:52.916" v="6608" actId="1032"/>
          <ac:spMkLst>
            <pc:docMk/>
            <pc:sldMk cId="715558763" sldId="278"/>
            <ac:spMk id="3" creationId="{93C26E37-2696-4688-A82E-E090665AD129}"/>
          </ac:spMkLst>
        </pc:spChg>
        <pc:spChg chg="add del mod">
          <ac:chgData name="Simon Stuber" userId="d946a65004cb89c8" providerId="LiveId" clId="{4EAD4DB3-6509-47F0-964B-31733B9C6CFA}" dt="2022-01-17T15:39:20.012" v="7689" actId="931"/>
          <ac:spMkLst>
            <pc:docMk/>
            <pc:sldMk cId="715558763" sldId="278"/>
            <ac:spMk id="6" creationId="{A30F48D3-CFC2-41B7-9A0A-7BEA35941D4E}"/>
          </ac:spMkLst>
        </pc:spChg>
        <pc:spChg chg="add del mod ord">
          <ac:chgData name="Simon Stuber" userId="d946a65004cb89c8" providerId="LiveId" clId="{4EAD4DB3-6509-47F0-964B-31733B9C6CFA}" dt="2022-01-17T15:40:08.925" v="7703" actId="700"/>
          <ac:spMkLst>
            <pc:docMk/>
            <pc:sldMk cId="715558763" sldId="278"/>
            <ac:spMk id="10" creationId="{A44B8687-EFA3-4C8E-80C1-1EC992529F30}"/>
          </ac:spMkLst>
        </pc:spChg>
        <pc:spChg chg="add mod ord">
          <ac:chgData name="Simon Stuber" userId="d946a65004cb89c8" providerId="LiveId" clId="{4EAD4DB3-6509-47F0-964B-31733B9C6CFA}" dt="2022-01-17T15:49:07.002" v="7761" actId="20577"/>
          <ac:spMkLst>
            <pc:docMk/>
            <pc:sldMk cId="715558763" sldId="278"/>
            <ac:spMk id="11" creationId="{8B5D6B7B-391F-4740-AB92-181E901D80B8}"/>
          </ac:spMkLst>
        </pc:spChg>
        <pc:spChg chg="add mod ord">
          <ac:chgData name="Simon Stuber" userId="d946a65004cb89c8" providerId="LiveId" clId="{4EAD4DB3-6509-47F0-964B-31733B9C6CFA}" dt="2022-01-17T15:41:31.776" v="7718" actId="20577"/>
          <ac:spMkLst>
            <pc:docMk/>
            <pc:sldMk cId="715558763" sldId="278"/>
            <ac:spMk id="12" creationId="{A419A347-019A-4FF1-9E02-C7A917A83679}"/>
          </ac:spMkLst>
        </pc:spChg>
        <pc:spChg chg="add mod ord">
          <ac:chgData name="Simon Stuber" userId="d946a65004cb89c8" providerId="LiveId" clId="{4EAD4DB3-6509-47F0-964B-31733B9C6CFA}" dt="2022-01-17T15:49:32.414" v="7769" actId="15"/>
          <ac:spMkLst>
            <pc:docMk/>
            <pc:sldMk cId="715558763" sldId="278"/>
            <ac:spMk id="13" creationId="{AD9C4A23-CA1C-4349-8244-6BACF41F14F0}"/>
          </ac:spMkLst>
        </pc:spChg>
        <pc:spChg chg="add mod ord">
          <ac:chgData name="Simon Stuber" userId="d946a65004cb89c8" providerId="LiveId" clId="{4EAD4DB3-6509-47F0-964B-31733B9C6CFA}" dt="2022-01-17T16:29:03.368" v="8255" actId="20577"/>
          <ac:spMkLst>
            <pc:docMk/>
            <pc:sldMk cId="715558763" sldId="278"/>
            <ac:spMk id="14" creationId="{224CB704-F235-4D24-9A36-8AE718A65F63}"/>
          </ac:spMkLst>
        </pc:spChg>
        <pc:spChg chg="add mod ord">
          <ac:chgData name="Simon Stuber" userId="d946a65004cb89c8" providerId="LiveId" clId="{4EAD4DB3-6509-47F0-964B-31733B9C6CFA}" dt="2022-01-17T15:49:30.302" v="7767" actId="27636"/>
          <ac:spMkLst>
            <pc:docMk/>
            <pc:sldMk cId="715558763" sldId="278"/>
            <ac:spMk id="15" creationId="{8235D254-8D1E-4386-93CE-0CE3F8388547}"/>
          </ac:spMkLst>
        </pc:spChg>
        <pc:graphicFrameChg chg="add del mod modGraphic">
          <ac:chgData name="Simon Stuber" userId="d946a65004cb89c8" providerId="LiveId" clId="{4EAD4DB3-6509-47F0-964B-31733B9C6CFA}" dt="2022-01-17T15:35:35.036" v="6646" actId="478"/>
          <ac:graphicFrameMkLst>
            <pc:docMk/>
            <pc:sldMk cId="715558763" sldId="278"/>
            <ac:graphicFrameMk id="4" creationId="{B6B7CAFB-2D04-44B9-B7E9-A98FA45FD80F}"/>
          </ac:graphicFrameMkLst>
        </pc:graphicFrameChg>
        <pc:picChg chg="add del mod">
          <ac:chgData name="Simon Stuber" userId="d946a65004cb89c8" providerId="LiveId" clId="{4EAD4DB3-6509-47F0-964B-31733B9C6CFA}" dt="2022-01-17T15:39:46.411" v="7702" actId="478"/>
          <ac:picMkLst>
            <pc:docMk/>
            <pc:sldMk cId="715558763" sldId="278"/>
            <ac:picMk id="8" creationId="{956F01D1-6943-4A35-B109-EF4415478202}"/>
          </ac:picMkLst>
        </pc:picChg>
      </pc:sldChg>
      <pc:sldChg chg="addSp delSp modSp new del mod">
        <pc:chgData name="Simon Stuber" userId="d946a65004cb89c8" providerId="LiveId" clId="{4EAD4DB3-6509-47F0-964B-31733B9C6CFA}" dt="2022-01-17T15:21:56.723" v="6606" actId="47"/>
        <pc:sldMkLst>
          <pc:docMk/>
          <pc:sldMk cId="3995644636" sldId="278"/>
        </pc:sldMkLst>
        <pc:spChg chg="del">
          <ac:chgData name="Simon Stuber" userId="d946a65004cb89c8" providerId="LiveId" clId="{4EAD4DB3-6509-47F0-964B-31733B9C6CFA}" dt="2022-01-17T15:16:12.356" v="6529" actId="1032"/>
          <ac:spMkLst>
            <pc:docMk/>
            <pc:sldMk cId="3995644636" sldId="278"/>
            <ac:spMk id="3" creationId="{A7463A9F-C718-49D1-AFB7-F3CF0E9D4190}"/>
          </ac:spMkLst>
        </pc:spChg>
        <pc:graphicFrameChg chg="add mod modGraphic">
          <ac:chgData name="Simon Stuber" userId="d946a65004cb89c8" providerId="LiveId" clId="{4EAD4DB3-6509-47F0-964B-31733B9C6CFA}" dt="2022-01-17T15:21:47.488" v="6605" actId="20578"/>
          <ac:graphicFrameMkLst>
            <pc:docMk/>
            <pc:sldMk cId="3995644636" sldId="278"/>
            <ac:graphicFrameMk id="4" creationId="{F18B545C-A5CC-49E3-9E5F-1BC2926A7654}"/>
          </ac:graphicFrameMkLst>
        </pc:graphicFrameChg>
      </pc:sldChg>
      <pc:sldChg chg="addSp delSp modSp add mod">
        <pc:chgData name="Simon Stuber" userId="d946a65004cb89c8" providerId="LiveId" clId="{4EAD4DB3-6509-47F0-964B-31733B9C6CFA}" dt="2022-01-17T22:12:56.638" v="13738" actId="14100"/>
        <pc:sldMkLst>
          <pc:docMk/>
          <pc:sldMk cId="3803206452" sldId="279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3803206452" sldId="279"/>
            <ac:spMk id="2" creationId="{2C8A5868-CD76-4F23-913D-72A36D88727B}"/>
          </ac:spMkLst>
        </pc:spChg>
        <pc:spChg chg="del">
          <ac:chgData name="Simon Stuber" userId="d946a65004cb89c8" providerId="LiveId" clId="{4EAD4DB3-6509-47F0-964B-31733B9C6CFA}" dt="2022-01-17T15:56:14.581" v="7818" actId="478"/>
          <ac:spMkLst>
            <pc:docMk/>
            <pc:sldMk cId="3803206452" sldId="279"/>
            <ac:spMk id="3" creationId="{9F94FEB6-C883-4003-91A4-24BAC0420D78}"/>
          </ac:spMkLst>
        </pc:spChg>
        <pc:spChg chg="del">
          <ac:chgData name="Simon Stuber" userId="d946a65004cb89c8" providerId="LiveId" clId="{4EAD4DB3-6509-47F0-964B-31733B9C6CFA}" dt="2022-01-17T15:56:22.106" v="7820" actId="478"/>
          <ac:spMkLst>
            <pc:docMk/>
            <pc:sldMk cId="3803206452" sldId="279"/>
            <ac:spMk id="5" creationId="{341C12C5-DEFE-455C-8A76-0052CA68BB32}"/>
          </ac:spMkLst>
        </pc:spChg>
        <pc:spChg chg="del mod">
          <ac:chgData name="Simon Stuber" userId="d946a65004cb89c8" providerId="LiveId" clId="{4EAD4DB3-6509-47F0-964B-31733B9C6CFA}" dt="2022-01-17T19:22:37.598" v="11497" actId="478"/>
          <ac:spMkLst>
            <pc:docMk/>
            <pc:sldMk cId="3803206452" sldId="279"/>
            <ac:spMk id="6" creationId="{220B386C-853F-4631-B75C-D512151CE132}"/>
          </ac:spMkLst>
        </pc:spChg>
        <pc:spChg chg="del mod">
          <ac:chgData name="Simon Stuber" userId="d946a65004cb89c8" providerId="LiveId" clId="{4EAD4DB3-6509-47F0-964B-31733B9C6CFA}" dt="2022-01-17T19:22:38.943" v="11498" actId="478"/>
          <ac:spMkLst>
            <pc:docMk/>
            <pc:sldMk cId="3803206452" sldId="279"/>
            <ac:spMk id="7" creationId="{799B95E5-59A1-43D8-B973-B5BA796BF9F3}"/>
          </ac:spMkLst>
        </pc:spChg>
        <pc:spChg chg="del mod">
          <ac:chgData name="Simon Stuber" userId="d946a65004cb89c8" providerId="LiveId" clId="{4EAD4DB3-6509-47F0-964B-31733B9C6CFA}" dt="2022-01-17T19:22:35.966" v="11496" actId="478"/>
          <ac:spMkLst>
            <pc:docMk/>
            <pc:sldMk cId="3803206452" sldId="279"/>
            <ac:spMk id="8" creationId="{A3C51503-334C-4C86-B3EF-BD1A9116179B}"/>
          </ac:spMkLst>
        </pc:spChg>
        <pc:spChg chg="add del mod">
          <ac:chgData name="Simon Stuber" userId="d946a65004cb89c8" providerId="LiveId" clId="{4EAD4DB3-6509-47F0-964B-31733B9C6CFA}" dt="2022-01-17T15:56:17.234" v="7819" actId="478"/>
          <ac:spMkLst>
            <pc:docMk/>
            <pc:sldMk cId="3803206452" sldId="279"/>
            <ac:spMk id="10" creationId="{9E128B17-4459-4AB1-ACF4-8B6FFA1A4B44}"/>
          </ac:spMkLst>
        </pc:spChg>
        <pc:spChg chg="add del mod">
          <ac:chgData name="Simon Stuber" userId="d946a65004cb89c8" providerId="LiveId" clId="{4EAD4DB3-6509-47F0-964B-31733B9C6CFA}" dt="2022-01-17T21:34:09.855" v="13106" actId="478"/>
          <ac:spMkLst>
            <pc:docMk/>
            <pc:sldMk cId="3803206452" sldId="279"/>
            <ac:spMk id="11" creationId="{DC055877-BC44-4E9A-B3D9-F192798D2B4C}"/>
          </ac:spMkLst>
        </pc:spChg>
        <pc:spChg chg="add mod">
          <ac:chgData name="Simon Stuber" userId="d946a65004cb89c8" providerId="LiveId" clId="{4EAD4DB3-6509-47F0-964B-31733B9C6CFA}" dt="2022-01-17T21:35:05.155" v="13123"/>
          <ac:spMkLst>
            <pc:docMk/>
            <pc:sldMk cId="3803206452" sldId="279"/>
            <ac:spMk id="12" creationId="{EB9DE639-BAD9-452C-82B1-B98546D2E801}"/>
          </ac:spMkLst>
        </pc:spChg>
        <pc:spChg chg="add mod">
          <ac:chgData name="Simon Stuber" userId="d946a65004cb89c8" providerId="LiveId" clId="{4EAD4DB3-6509-47F0-964B-31733B9C6CFA}" dt="2022-01-17T22:12:56.638" v="13738" actId="14100"/>
          <ac:spMkLst>
            <pc:docMk/>
            <pc:sldMk cId="3803206452" sldId="279"/>
            <ac:spMk id="15" creationId="{66F96690-85E6-4CE7-96C7-8BACFC3515AD}"/>
          </ac:spMkLst>
        </pc:spChg>
        <pc:graphicFrameChg chg="mod modGraphic">
          <ac:chgData name="Simon Stuber" userId="d946a65004cb89c8" providerId="LiveId" clId="{4EAD4DB3-6509-47F0-964B-31733B9C6CFA}" dt="2022-01-17T18:55:21.078" v="11335" actId="3626"/>
          <ac:graphicFrameMkLst>
            <pc:docMk/>
            <pc:sldMk cId="3803206452" sldId="279"/>
            <ac:graphicFrameMk id="4" creationId="{BEA1A95F-F0B2-4558-A4AF-E8C1EBA24FF5}"/>
          </ac:graphicFrameMkLst>
        </pc:graphicFrameChg>
        <pc:picChg chg="add del mod">
          <ac:chgData name="Simon Stuber" userId="d946a65004cb89c8" providerId="LiveId" clId="{4EAD4DB3-6509-47F0-964B-31733B9C6CFA}" dt="2022-01-17T22:12:23.049" v="13675" actId="478"/>
          <ac:picMkLst>
            <pc:docMk/>
            <pc:sldMk cId="3803206452" sldId="279"/>
            <ac:picMk id="14" creationId="{921D63A5-1553-4A7C-8036-1626958E706D}"/>
          </ac:picMkLst>
        </pc:picChg>
      </pc:sldChg>
      <pc:sldChg chg="addSp delSp modSp new mod">
        <pc:chgData name="Simon Stuber" userId="d946a65004cb89c8" providerId="LiveId" clId="{4EAD4DB3-6509-47F0-964B-31733B9C6CFA}" dt="2022-01-17T22:11:14.880" v="13670"/>
        <pc:sldMkLst>
          <pc:docMk/>
          <pc:sldMk cId="2575252856" sldId="280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2575252856" sldId="280"/>
            <ac:spMk id="2" creationId="{C850B37B-B8D8-4F30-BCCE-1514EBF2964F}"/>
          </ac:spMkLst>
        </pc:spChg>
        <pc:spChg chg="del">
          <ac:chgData name="Simon Stuber" userId="d946a65004cb89c8" providerId="LiveId" clId="{4EAD4DB3-6509-47F0-964B-31733B9C6CFA}" dt="2022-01-17T16:12:12.271" v="8212" actId="1032"/>
          <ac:spMkLst>
            <pc:docMk/>
            <pc:sldMk cId="2575252856" sldId="280"/>
            <ac:spMk id="3" creationId="{F920FAFA-E6FE-429B-8200-CF4CB3FEB47A}"/>
          </ac:spMkLst>
        </pc:spChg>
        <pc:spChg chg="add mod">
          <ac:chgData name="Simon Stuber" userId="d946a65004cb89c8" providerId="LiveId" clId="{4EAD4DB3-6509-47F0-964B-31733B9C6CFA}" dt="2022-01-17T18:49:30.809" v="11276"/>
          <ac:spMkLst>
            <pc:docMk/>
            <pc:sldMk cId="2575252856" sldId="280"/>
            <ac:spMk id="6" creationId="{AFFCB0B2-0736-429F-9DD6-A6B04901D4E0}"/>
          </ac:spMkLst>
        </pc:spChg>
        <pc:spChg chg="add del mod">
          <ac:chgData name="Simon Stuber" userId="d946a65004cb89c8" providerId="LiveId" clId="{4EAD4DB3-6509-47F0-964B-31733B9C6CFA}" dt="2022-01-17T21:41:41.818" v="13144" actId="478"/>
          <ac:spMkLst>
            <pc:docMk/>
            <pc:sldMk cId="2575252856" sldId="280"/>
            <ac:spMk id="7" creationId="{3B8AB1DA-DED2-4BCC-AE85-7C620C96D0C0}"/>
          </ac:spMkLst>
        </pc:spChg>
        <pc:spChg chg="add del mod">
          <ac:chgData name="Simon Stuber" userId="d946a65004cb89c8" providerId="LiveId" clId="{4EAD4DB3-6509-47F0-964B-31733B9C6CFA}" dt="2022-01-17T21:41:37.993" v="13143" actId="478"/>
          <ac:spMkLst>
            <pc:docMk/>
            <pc:sldMk cId="2575252856" sldId="280"/>
            <ac:spMk id="8" creationId="{D01DBF42-AB16-4BE2-AD08-7A909D6D9578}"/>
          </ac:spMkLst>
        </pc:spChg>
        <pc:spChg chg="add mod">
          <ac:chgData name="Simon Stuber" userId="d946a65004cb89c8" providerId="LiveId" clId="{4EAD4DB3-6509-47F0-964B-31733B9C6CFA}" dt="2022-01-17T21:35:28.138" v="13125"/>
          <ac:spMkLst>
            <pc:docMk/>
            <pc:sldMk cId="2575252856" sldId="280"/>
            <ac:spMk id="9" creationId="{70B4BC2A-BCDE-4E05-8294-0983ECFFF984}"/>
          </ac:spMkLst>
        </pc:spChg>
        <pc:spChg chg="add mod">
          <ac:chgData name="Simon Stuber" userId="d946a65004cb89c8" providerId="LiveId" clId="{4EAD4DB3-6509-47F0-964B-31733B9C6CFA}" dt="2022-01-17T22:11:14.880" v="13670"/>
          <ac:spMkLst>
            <pc:docMk/>
            <pc:sldMk cId="2575252856" sldId="280"/>
            <ac:spMk id="10" creationId="{9EB268C5-1CA7-4C8D-AB4C-036DEAF040E7}"/>
          </ac:spMkLst>
        </pc:spChg>
        <pc:graphicFrameChg chg="add mod modGraphic">
          <ac:chgData name="Simon Stuber" userId="d946a65004cb89c8" providerId="LiveId" clId="{4EAD4DB3-6509-47F0-964B-31733B9C6CFA}" dt="2022-01-17T20:54:43.351" v="12335" actId="12100"/>
          <ac:graphicFrameMkLst>
            <pc:docMk/>
            <pc:sldMk cId="2575252856" sldId="280"/>
            <ac:graphicFrameMk id="4" creationId="{EAB9FD4E-F6DD-4F66-8859-42F9BCB98149}"/>
          </ac:graphicFrameMkLst>
        </pc:graphicFrameChg>
        <pc:graphicFrameChg chg="add del mod">
          <ac:chgData name="Simon Stuber" userId="d946a65004cb89c8" providerId="LiveId" clId="{4EAD4DB3-6509-47F0-964B-31733B9C6CFA}" dt="2022-01-17T18:46:23.211" v="11237" actId="478"/>
          <ac:graphicFrameMkLst>
            <pc:docMk/>
            <pc:sldMk cId="2575252856" sldId="280"/>
            <ac:graphicFrameMk id="5" creationId="{9D605EF5-B72C-4595-A306-4B61F621CF8F}"/>
          </ac:graphicFrameMkLst>
        </pc:graphicFrameChg>
      </pc:sldChg>
      <pc:sldChg chg="modSp add del mod">
        <pc:chgData name="Simon Stuber" userId="d946a65004cb89c8" providerId="LiveId" clId="{4EAD4DB3-6509-47F0-964B-31733B9C6CFA}" dt="2022-01-17T16:56:06.986" v="8720" actId="47"/>
        <pc:sldMkLst>
          <pc:docMk/>
          <pc:sldMk cId="1949367673" sldId="281"/>
        </pc:sldMkLst>
        <pc:graphicFrameChg chg="mod">
          <ac:chgData name="Simon Stuber" userId="d946a65004cb89c8" providerId="LiveId" clId="{4EAD4DB3-6509-47F0-964B-31733B9C6CFA}" dt="2022-01-17T16:54:40.524" v="8718" actId="14100"/>
          <ac:graphicFrameMkLst>
            <pc:docMk/>
            <pc:sldMk cId="1949367673" sldId="281"/>
            <ac:graphicFrameMk id="4" creationId="{EAB9FD4E-F6DD-4F66-8859-42F9BCB98149}"/>
          </ac:graphicFrameMkLst>
        </pc:graphicFrameChg>
      </pc:sldChg>
      <pc:sldChg chg="addSp delSp modSp add mod ord">
        <pc:chgData name="Simon Stuber" userId="d946a65004cb89c8" providerId="LiveId" clId="{4EAD4DB3-6509-47F0-964B-31733B9C6CFA}" dt="2022-01-17T21:27:37.822" v="13075" actId="20577"/>
        <pc:sldMkLst>
          <pc:docMk/>
          <pc:sldMk cId="3971251522" sldId="281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3971251522" sldId="281"/>
            <ac:spMk id="2" creationId="{C850B37B-B8D8-4F30-BCCE-1514EBF2964F}"/>
          </ac:spMkLst>
        </pc:spChg>
        <pc:spChg chg="add del mod">
          <ac:chgData name="Simon Stuber" userId="d946a65004cb89c8" providerId="LiveId" clId="{4EAD4DB3-6509-47F0-964B-31733B9C6CFA}" dt="2022-01-17T17:16:51.399" v="9140" actId="478"/>
          <ac:spMkLst>
            <pc:docMk/>
            <pc:sldMk cId="3971251522" sldId="281"/>
            <ac:spMk id="6" creationId="{E60B6766-9058-471E-B744-2F28682341D6}"/>
          </ac:spMkLst>
        </pc:spChg>
        <pc:spChg chg="add mod">
          <ac:chgData name="Simon Stuber" userId="d946a65004cb89c8" providerId="LiveId" clId="{4EAD4DB3-6509-47F0-964B-31733B9C6CFA}" dt="2022-01-17T17:24:08.696" v="9258" actId="1037"/>
          <ac:spMkLst>
            <pc:docMk/>
            <pc:sldMk cId="3971251522" sldId="281"/>
            <ac:spMk id="8" creationId="{E0E7ACA2-7788-41CB-9E98-D68530FA2552}"/>
          </ac:spMkLst>
        </pc:spChg>
        <pc:spChg chg="add del mod">
          <ac:chgData name="Simon Stuber" userId="d946a65004cb89c8" providerId="LiveId" clId="{4EAD4DB3-6509-47F0-964B-31733B9C6CFA}" dt="2022-01-17T17:23:36.293" v="9253" actId="478"/>
          <ac:spMkLst>
            <pc:docMk/>
            <pc:sldMk cId="3971251522" sldId="281"/>
            <ac:spMk id="9" creationId="{EF5C8A06-9053-42DB-BCA6-ED05F516ED32}"/>
          </ac:spMkLst>
        </pc:spChg>
        <pc:spChg chg="add del mod">
          <ac:chgData name="Simon Stuber" userId="d946a65004cb89c8" providerId="LiveId" clId="{4EAD4DB3-6509-47F0-964B-31733B9C6CFA}" dt="2022-01-17T21:19:37.488" v="12850" actId="478"/>
          <ac:spMkLst>
            <pc:docMk/>
            <pc:sldMk cId="3971251522" sldId="281"/>
            <ac:spMk id="10" creationId="{0C3A0D1B-068A-4E79-9984-774B21E918BC}"/>
          </ac:spMkLst>
        </pc:spChg>
        <pc:spChg chg="add mod">
          <ac:chgData name="Simon Stuber" userId="d946a65004cb89c8" providerId="LiveId" clId="{4EAD4DB3-6509-47F0-964B-31733B9C6CFA}" dt="2022-01-17T21:27:37.822" v="13075" actId="20577"/>
          <ac:spMkLst>
            <pc:docMk/>
            <pc:sldMk cId="3971251522" sldId="281"/>
            <ac:spMk id="11" creationId="{FDE254AE-CC38-4E72-BC62-8499482D8A70}"/>
          </ac:spMkLst>
        </pc:spChg>
        <pc:spChg chg="add mod">
          <ac:chgData name="Simon Stuber" userId="d946a65004cb89c8" providerId="LiveId" clId="{4EAD4DB3-6509-47F0-964B-31733B9C6CFA}" dt="2022-01-17T21:24:36.611" v="13004"/>
          <ac:spMkLst>
            <pc:docMk/>
            <pc:sldMk cId="3971251522" sldId="281"/>
            <ac:spMk id="12" creationId="{050A5D7A-F600-40E8-A5EE-0FD63D870CAB}"/>
          </ac:spMkLst>
        </pc:spChg>
        <pc:spChg chg="add mod">
          <ac:chgData name="Simon Stuber" userId="d946a65004cb89c8" providerId="LiveId" clId="{4EAD4DB3-6509-47F0-964B-31733B9C6CFA}" dt="2022-01-17T21:23:24.104" v="12980"/>
          <ac:spMkLst>
            <pc:docMk/>
            <pc:sldMk cId="3971251522" sldId="281"/>
            <ac:spMk id="13" creationId="{1900DA6B-4FFF-43B8-971B-0012A6B5F086}"/>
          </ac:spMkLst>
        </pc:spChg>
        <pc:graphicFrameChg chg="mod">
          <ac:chgData name="Simon Stuber" userId="d946a65004cb89c8" providerId="LiveId" clId="{4EAD4DB3-6509-47F0-964B-31733B9C6CFA}" dt="2022-01-17T20:54:28.451" v="12333" actId="12100"/>
          <ac:graphicFrameMkLst>
            <pc:docMk/>
            <pc:sldMk cId="3971251522" sldId="281"/>
            <ac:graphicFrameMk id="4" creationId="{EAB9FD4E-F6DD-4F66-8859-42F9BCB98149}"/>
          </ac:graphicFrameMkLst>
        </pc:graphicFrameChg>
        <pc:graphicFrameChg chg="add del mod">
          <ac:chgData name="Simon Stuber" userId="d946a65004cb89c8" providerId="LiveId" clId="{4EAD4DB3-6509-47F0-964B-31733B9C6CFA}" dt="2022-01-17T17:21:02.391" v="9233" actId="478"/>
          <ac:graphicFrameMkLst>
            <pc:docMk/>
            <pc:sldMk cId="3971251522" sldId="281"/>
            <ac:graphicFrameMk id="7" creationId="{63439817-E236-4786-9DAC-E22E5EE52D14}"/>
          </ac:graphicFrameMkLst>
        </pc:graphicFrameChg>
        <pc:picChg chg="add del mod">
          <ac:chgData name="Simon Stuber" userId="d946a65004cb89c8" providerId="LiveId" clId="{4EAD4DB3-6509-47F0-964B-31733B9C6CFA}" dt="2022-01-17T17:14:57.965" v="9136" actId="478"/>
          <ac:picMkLst>
            <pc:docMk/>
            <pc:sldMk cId="3971251522" sldId="281"/>
            <ac:picMk id="5" creationId="{9F97D9E7-44D5-4CD0-A5DD-DA5958B45C75}"/>
          </ac:picMkLst>
        </pc:picChg>
      </pc:sldChg>
      <pc:sldChg chg="addSp delSp modSp add mod ord">
        <pc:chgData name="Simon Stuber" userId="d946a65004cb89c8" providerId="LiveId" clId="{4EAD4DB3-6509-47F0-964B-31733B9C6CFA}" dt="2022-01-17T21:28:21.525" v="13078"/>
        <pc:sldMkLst>
          <pc:docMk/>
          <pc:sldMk cId="1798877954" sldId="282"/>
        </pc:sldMkLst>
        <pc:spChg chg="mod">
          <ac:chgData name="Simon Stuber" userId="d946a65004cb89c8" providerId="LiveId" clId="{4EAD4DB3-6509-47F0-964B-31733B9C6CFA}" dt="2022-01-17T21:04:23.853" v="12421" actId="20577"/>
          <ac:spMkLst>
            <pc:docMk/>
            <pc:sldMk cId="1798877954" sldId="282"/>
            <ac:spMk id="2" creationId="{C850B37B-B8D8-4F30-BCCE-1514EBF2964F}"/>
          </ac:spMkLst>
        </pc:spChg>
        <pc:spChg chg="add mod">
          <ac:chgData name="Simon Stuber" userId="d946a65004cb89c8" providerId="LiveId" clId="{4EAD4DB3-6509-47F0-964B-31733B9C6CFA}" dt="2022-01-17T21:13:46.421" v="12835"/>
          <ac:spMkLst>
            <pc:docMk/>
            <pc:sldMk cId="1798877954" sldId="282"/>
            <ac:spMk id="5" creationId="{4C0F7331-9801-4111-8A40-1DE394C232D6}"/>
          </ac:spMkLst>
        </pc:spChg>
        <pc:spChg chg="add del mod">
          <ac:chgData name="Simon Stuber" userId="d946a65004cb89c8" providerId="LiveId" clId="{4EAD4DB3-6509-47F0-964B-31733B9C6CFA}" dt="2022-01-17T21:26:16.338" v="13034"/>
          <ac:spMkLst>
            <pc:docMk/>
            <pc:sldMk cId="1798877954" sldId="282"/>
            <ac:spMk id="6" creationId="{B4C11952-012C-498E-B7BD-7132147CAD7D}"/>
          </ac:spMkLst>
        </pc:spChg>
        <pc:spChg chg="add del mod">
          <ac:chgData name="Simon Stuber" userId="d946a65004cb89c8" providerId="LiveId" clId="{4EAD4DB3-6509-47F0-964B-31733B9C6CFA}" dt="2022-01-17T21:26:16.338" v="13034"/>
          <ac:spMkLst>
            <pc:docMk/>
            <pc:sldMk cId="1798877954" sldId="282"/>
            <ac:spMk id="7" creationId="{BCAC18BE-7363-417F-9213-F794FEF94AFB}"/>
          </ac:spMkLst>
        </pc:spChg>
        <pc:spChg chg="add del mod">
          <ac:chgData name="Simon Stuber" userId="d946a65004cb89c8" providerId="LiveId" clId="{4EAD4DB3-6509-47F0-964B-31733B9C6CFA}" dt="2022-01-17T21:26:16.338" v="13034"/>
          <ac:spMkLst>
            <pc:docMk/>
            <pc:sldMk cId="1798877954" sldId="282"/>
            <ac:spMk id="8" creationId="{B6BF6B14-D0A6-4124-87B1-0BACA43EC2D4}"/>
          </ac:spMkLst>
        </pc:spChg>
        <pc:spChg chg="add mod">
          <ac:chgData name="Simon Stuber" userId="d946a65004cb89c8" providerId="LiveId" clId="{4EAD4DB3-6509-47F0-964B-31733B9C6CFA}" dt="2022-01-17T21:28:21.525" v="13078"/>
          <ac:spMkLst>
            <pc:docMk/>
            <pc:sldMk cId="1798877954" sldId="282"/>
            <ac:spMk id="9" creationId="{7AFC45A6-813E-4B70-BD89-22F5C855E04D}"/>
          </ac:spMkLst>
        </pc:spChg>
        <pc:spChg chg="add mod">
          <ac:chgData name="Simon Stuber" userId="d946a65004cb89c8" providerId="LiveId" clId="{4EAD4DB3-6509-47F0-964B-31733B9C6CFA}" dt="2022-01-17T21:26:25.176" v="13037"/>
          <ac:spMkLst>
            <pc:docMk/>
            <pc:sldMk cId="1798877954" sldId="282"/>
            <ac:spMk id="10" creationId="{D6E9F5B5-CF9F-4E58-B817-729CDF1288B2}"/>
          </ac:spMkLst>
        </pc:spChg>
        <pc:spChg chg="add mod">
          <ac:chgData name="Simon Stuber" userId="d946a65004cb89c8" providerId="LiveId" clId="{4EAD4DB3-6509-47F0-964B-31733B9C6CFA}" dt="2022-01-17T21:26:25.176" v="13037"/>
          <ac:spMkLst>
            <pc:docMk/>
            <pc:sldMk cId="1798877954" sldId="282"/>
            <ac:spMk id="11" creationId="{C800369F-6537-4078-A1CD-948E1ACC165F}"/>
          </ac:spMkLst>
        </pc:spChg>
        <pc:graphicFrameChg chg="mod">
          <ac:chgData name="Simon Stuber" userId="d946a65004cb89c8" providerId="LiveId" clId="{4EAD4DB3-6509-47F0-964B-31733B9C6CFA}" dt="2022-01-17T21:09:18.637" v="12792" actId="20577"/>
          <ac:graphicFrameMkLst>
            <pc:docMk/>
            <pc:sldMk cId="1798877954" sldId="282"/>
            <ac:graphicFrameMk id="4" creationId="{EAB9FD4E-F6DD-4F66-8859-42F9BCB98149}"/>
          </ac:graphicFrameMkLst>
        </pc:graphicFrameChg>
      </pc:sldChg>
      <pc:sldChg chg="addSp delSp modSp add mod">
        <pc:chgData name="Simon Stuber" userId="d946a65004cb89c8" providerId="LiveId" clId="{4EAD4DB3-6509-47F0-964B-31733B9C6CFA}" dt="2022-01-17T21:27:55.390" v="13076"/>
        <pc:sldMkLst>
          <pc:docMk/>
          <pc:sldMk cId="1506982261" sldId="283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1506982261" sldId="283"/>
            <ac:spMk id="2" creationId="{C850B37B-B8D8-4F30-BCCE-1514EBF2964F}"/>
          </ac:spMkLst>
        </pc:spChg>
        <pc:spChg chg="add mod">
          <ac:chgData name="Simon Stuber" userId="d946a65004cb89c8" providerId="LiveId" clId="{4EAD4DB3-6509-47F0-964B-31733B9C6CFA}" dt="2022-01-17T21:03:25.995" v="12388"/>
          <ac:spMkLst>
            <pc:docMk/>
            <pc:sldMk cId="1506982261" sldId="283"/>
            <ac:spMk id="7" creationId="{885DB809-E905-48E9-ACC4-BFC1A8A074B1}"/>
          </ac:spMkLst>
        </pc:spChg>
        <pc:spChg chg="add mod">
          <ac:chgData name="Simon Stuber" userId="d946a65004cb89c8" providerId="LiveId" clId="{4EAD4DB3-6509-47F0-964B-31733B9C6CFA}" dt="2022-01-17T21:27:55.390" v="13076"/>
          <ac:spMkLst>
            <pc:docMk/>
            <pc:sldMk cId="1506982261" sldId="283"/>
            <ac:spMk id="8" creationId="{A4AA7346-688F-4419-A309-EE1018636997}"/>
          </ac:spMkLst>
        </pc:spChg>
        <pc:spChg chg="add mod">
          <ac:chgData name="Simon Stuber" userId="d946a65004cb89c8" providerId="LiveId" clId="{4EAD4DB3-6509-47F0-964B-31733B9C6CFA}" dt="2022-01-17T21:25:41.524" v="13006"/>
          <ac:spMkLst>
            <pc:docMk/>
            <pc:sldMk cId="1506982261" sldId="283"/>
            <ac:spMk id="9" creationId="{B9F6734A-9E54-4F37-8E43-43C2F702B7A0}"/>
          </ac:spMkLst>
        </pc:spChg>
        <pc:spChg chg="add mod">
          <ac:chgData name="Simon Stuber" userId="d946a65004cb89c8" providerId="LiveId" clId="{4EAD4DB3-6509-47F0-964B-31733B9C6CFA}" dt="2022-01-17T21:25:41.524" v="13006"/>
          <ac:spMkLst>
            <pc:docMk/>
            <pc:sldMk cId="1506982261" sldId="283"/>
            <ac:spMk id="10" creationId="{87BFDF77-8FA6-4FC3-9026-F20F5887CC0B}"/>
          </ac:spMkLst>
        </pc:spChg>
        <pc:graphicFrameChg chg="mod">
          <ac:chgData name="Simon Stuber" userId="d946a65004cb89c8" providerId="LiveId" clId="{4EAD4DB3-6509-47F0-964B-31733B9C6CFA}" dt="2022-01-17T20:54:14.777" v="12331" actId="12100"/>
          <ac:graphicFrameMkLst>
            <pc:docMk/>
            <pc:sldMk cId="1506982261" sldId="283"/>
            <ac:graphicFrameMk id="4" creationId="{EAB9FD4E-F6DD-4F66-8859-42F9BCB98149}"/>
          </ac:graphicFrameMkLst>
        </pc:graphicFrameChg>
        <pc:graphicFrameChg chg="add del mod">
          <ac:chgData name="Simon Stuber" userId="d946a65004cb89c8" providerId="LiveId" clId="{4EAD4DB3-6509-47F0-964B-31733B9C6CFA}" dt="2022-01-17T20:56:12.640" v="12339" actId="478"/>
          <ac:graphicFrameMkLst>
            <pc:docMk/>
            <pc:sldMk cId="1506982261" sldId="283"/>
            <ac:graphicFrameMk id="6" creationId="{9CC5B05C-77B2-49CE-A20A-9B0A5AB1EF45}"/>
          </ac:graphicFrameMkLst>
        </pc:graphicFrameChg>
      </pc:sldChg>
      <pc:sldChg chg="addSp delSp modSp new del mod">
        <pc:chgData name="Simon Stuber" userId="d946a65004cb89c8" providerId="LiveId" clId="{4EAD4DB3-6509-47F0-964B-31733B9C6CFA}" dt="2022-01-17T19:11:27.875" v="11495" actId="47"/>
        <pc:sldMkLst>
          <pc:docMk/>
          <pc:sldMk cId="396561753" sldId="284"/>
        </pc:sldMkLst>
        <pc:spChg chg="del">
          <ac:chgData name="Simon Stuber" userId="d946a65004cb89c8" providerId="LiveId" clId="{4EAD4DB3-6509-47F0-964B-31733B9C6CFA}" dt="2022-01-17T17:06:00.181" v="8882" actId="478"/>
          <ac:spMkLst>
            <pc:docMk/>
            <pc:sldMk cId="396561753" sldId="284"/>
            <ac:spMk id="2" creationId="{6A54FFCC-55E4-492D-A762-CE90477702F8}"/>
          </ac:spMkLst>
        </pc:spChg>
        <pc:spChg chg="del">
          <ac:chgData name="Simon Stuber" userId="d946a65004cb89c8" providerId="LiveId" clId="{4EAD4DB3-6509-47F0-964B-31733B9C6CFA}" dt="2022-01-17T17:06:00.181" v="8882" actId="478"/>
          <ac:spMkLst>
            <pc:docMk/>
            <pc:sldMk cId="396561753" sldId="284"/>
            <ac:spMk id="3" creationId="{F9FA3ECF-09FC-45BC-BF4A-74EB38718A26}"/>
          </ac:spMkLst>
        </pc:spChg>
        <pc:spChg chg="add mod">
          <ac:chgData name="Simon Stuber" userId="d946a65004cb89c8" providerId="LiveId" clId="{4EAD4DB3-6509-47F0-964B-31733B9C6CFA}" dt="2022-01-17T17:07:57.313" v="8920" actId="404"/>
          <ac:spMkLst>
            <pc:docMk/>
            <pc:sldMk cId="396561753" sldId="284"/>
            <ac:spMk id="5" creationId="{2EB9E7C4-1BE8-4D20-8C6A-6901BCD11902}"/>
          </ac:spMkLst>
        </pc:spChg>
        <pc:graphicFrameChg chg="add mod">
          <ac:chgData name="Simon Stuber" userId="d946a65004cb89c8" providerId="LiveId" clId="{4EAD4DB3-6509-47F0-964B-31733B9C6CFA}" dt="2022-01-17T17:06:43.143" v="8889" actId="1076"/>
          <ac:graphicFrameMkLst>
            <pc:docMk/>
            <pc:sldMk cId="396561753" sldId="284"/>
            <ac:graphicFrameMk id="4" creationId="{1AEAC26D-A1D3-47AE-BFD6-C3657F28677E}"/>
          </ac:graphicFrameMkLst>
        </pc:graphicFrameChg>
      </pc:sldChg>
      <pc:sldChg chg="addSp delSp modSp new del mod setBg">
        <pc:chgData name="Simon Stuber" userId="d946a65004cb89c8" providerId="LiveId" clId="{4EAD4DB3-6509-47F0-964B-31733B9C6CFA}" dt="2022-01-17T17:22:23.917" v="9242" actId="47"/>
        <pc:sldMkLst>
          <pc:docMk/>
          <pc:sldMk cId="4162924328" sldId="285"/>
        </pc:sldMkLst>
        <pc:spChg chg="del">
          <ac:chgData name="Simon Stuber" userId="d946a65004cb89c8" providerId="LiveId" clId="{4EAD4DB3-6509-47F0-964B-31733B9C6CFA}" dt="2022-01-17T17:17:02.664" v="9142" actId="478"/>
          <ac:spMkLst>
            <pc:docMk/>
            <pc:sldMk cId="4162924328" sldId="285"/>
            <ac:spMk id="2" creationId="{843CCDCA-824C-4FFB-A332-A587BE0907B1}"/>
          </ac:spMkLst>
        </pc:spChg>
        <pc:spChg chg="del">
          <ac:chgData name="Simon Stuber" userId="d946a65004cb89c8" providerId="LiveId" clId="{4EAD4DB3-6509-47F0-964B-31733B9C6CFA}" dt="2022-01-17T17:17:02.664" v="9142" actId="478"/>
          <ac:spMkLst>
            <pc:docMk/>
            <pc:sldMk cId="4162924328" sldId="285"/>
            <ac:spMk id="3" creationId="{72506CF9-FB6D-4302-9D6B-CD26DA44F003}"/>
          </ac:spMkLst>
        </pc:spChg>
        <pc:graphicFrameChg chg="add mod">
          <ac:chgData name="Simon Stuber" userId="d946a65004cb89c8" providerId="LiveId" clId="{4EAD4DB3-6509-47F0-964B-31733B9C6CFA}" dt="2022-01-17T17:17:21.555" v="9154" actId="404"/>
          <ac:graphicFrameMkLst>
            <pc:docMk/>
            <pc:sldMk cId="4162924328" sldId="285"/>
            <ac:graphicFrameMk id="4" creationId="{A03DE880-F385-442C-B60D-A20971F2474A}"/>
          </ac:graphicFrameMkLst>
        </pc:graphicFrameChg>
      </pc:sldChg>
      <pc:sldChg chg="addSp delSp modSp add mod">
        <pc:chgData name="Simon Stuber" userId="d946a65004cb89c8" providerId="LiveId" clId="{4EAD4DB3-6509-47F0-964B-31733B9C6CFA}" dt="2022-01-17T21:26:52.002" v="13045"/>
        <pc:sldMkLst>
          <pc:docMk/>
          <pc:sldMk cId="3658543365" sldId="286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3658543365" sldId="286"/>
            <ac:spMk id="2" creationId="{C850B37B-B8D8-4F30-BCCE-1514EBF2964F}"/>
          </ac:spMkLst>
        </pc:spChg>
        <pc:spChg chg="mod">
          <ac:chgData name="Simon Stuber" userId="d946a65004cb89c8" providerId="LiveId" clId="{4EAD4DB3-6509-47F0-964B-31733B9C6CFA}" dt="2022-01-17T17:24:47.027" v="9274" actId="1036"/>
          <ac:spMkLst>
            <pc:docMk/>
            <pc:sldMk cId="3658543365" sldId="286"/>
            <ac:spMk id="8" creationId="{E0E7ACA2-7788-41CB-9E98-D68530FA2552}"/>
          </ac:spMkLst>
        </pc:spChg>
        <pc:spChg chg="del mod">
          <ac:chgData name="Simon Stuber" userId="d946a65004cb89c8" providerId="LiveId" clId="{4EAD4DB3-6509-47F0-964B-31733B9C6CFA}" dt="2022-01-17T17:23:28.484" v="9251" actId="478"/>
          <ac:spMkLst>
            <pc:docMk/>
            <pc:sldMk cId="3658543365" sldId="286"/>
            <ac:spMk id="9" creationId="{EF5C8A06-9053-42DB-BCA6-ED05F516ED32}"/>
          </ac:spMkLst>
        </pc:spChg>
        <pc:spChg chg="add del mod">
          <ac:chgData name="Simon Stuber" userId="d946a65004cb89c8" providerId="LiveId" clId="{4EAD4DB3-6509-47F0-964B-31733B9C6CFA}" dt="2022-01-17T21:26:17.067" v="13036"/>
          <ac:spMkLst>
            <pc:docMk/>
            <pc:sldMk cId="3658543365" sldId="286"/>
            <ac:spMk id="10" creationId="{2425B7EA-118A-4B14-9EB2-096E76475319}"/>
          </ac:spMkLst>
        </pc:spChg>
        <pc:spChg chg="add del mod">
          <ac:chgData name="Simon Stuber" userId="d946a65004cb89c8" providerId="LiveId" clId="{4EAD4DB3-6509-47F0-964B-31733B9C6CFA}" dt="2022-01-17T21:26:17.067" v="13036"/>
          <ac:spMkLst>
            <pc:docMk/>
            <pc:sldMk cId="3658543365" sldId="286"/>
            <ac:spMk id="11" creationId="{81657882-6C17-4837-B93E-54065EB82B2F}"/>
          </ac:spMkLst>
        </pc:spChg>
        <pc:spChg chg="add del mod">
          <ac:chgData name="Simon Stuber" userId="d946a65004cb89c8" providerId="LiveId" clId="{4EAD4DB3-6509-47F0-964B-31733B9C6CFA}" dt="2022-01-17T21:26:17.067" v="13036"/>
          <ac:spMkLst>
            <pc:docMk/>
            <pc:sldMk cId="3658543365" sldId="286"/>
            <ac:spMk id="12" creationId="{ED895CC1-89D6-47BC-BFC2-13C69181B604}"/>
          </ac:spMkLst>
        </pc:spChg>
        <pc:spChg chg="add mod">
          <ac:chgData name="Simon Stuber" userId="d946a65004cb89c8" providerId="LiveId" clId="{4EAD4DB3-6509-47F0-964B-31733B9C6CFA}" dt="2022-01-17T21:26:52.002" v="13045"/>
          <ac:spMkLst>
            <pc:docMk/>
            <pc:sldMk cId="3658543365" sldId="286"/>
            <ac:spMk id="13" creationId="{A22B138E-289E-46C7-8EE8-CF2EE6A369DC}"/>
          </ac:spMkLst>
        </pc:spChg>
        <pc:spChg chg="add mod">
          <ac:chgData name="Simon Stuber" userId="d946a65004cb89c8" providerId="LiveId" clId="{4EAD4DB3-6509-47F0-964B-31733B9C6CFA}" dt="2022-01-17T21:26:52.002" v="13045"/>
          <ac:spMkLst>
            <pc:docMk/>
            <pc:sldMk cId="3658543365" sldId="286"/>
            <ac:spMk id="14" creationId="{87ABED87-E35E-4620-8CC3-4000BF4D005F}"/>
          </ac:spMkLst>
        </pc:spChg>
        <pc:spChg chg="add mod">
          <ac:chgData name="Simon Stuber" userId="d946a65004cb89c8" providerId="LiveId" clId="{4EAD4DB3-6509-47F0-964B-31733B9C6CFA}" dt="2022-01-17T21:26:52.002" v="13045"/>
          <ac:spMkLst>
            <pc:docMk/>
            <pc:sldMk cId="3658543365" sldId="286"/>
            <ac:spMk id="15" creationId="{7C172C64-2A64-4D3B-AC1D-3D95BA249909}"/>
          </ac:spMkLst>
        </pc:spChg>
        <pc:graphicFrameChg chg="mod">
          <ac:chgData name="Simon Stuber" userId="d946a65004cb89c8" providerId="LiveId" clId="{4EAD4DB3-6509-47F0-964B-31733B9C6CFA}" dt="2022-01-17T20:54:20.838" v="12332" actId="12100"/>
          <ac:graphicFrameMkLst>
            <pc:docMk/>
            <pc:sldMk cId="3658543365" sldId="286"/>
            <ac:graphicFrameMk id="4" creationId="{EAB9FD4E-F6DD-4F66-8859-42F9BCB98149}"/>
          </ac:graphicFrameMkLst>
        </pc:graphicFrameChg>
        <pc:graphicFrameChg chg="mod">
          <ac:chgData name="Simon Stuber" userId="d946a65004cb89c8" providerId="LiveId" clId="{4EAD4DB3-6509-47F0-964B-31733B9C6CFA}" dt="2022-01-17T18:54:10.315" v="11334" actId="403"/>
          <ac:graphicFrameMkLst>
            <pc:docMk/>
            <pc:sldMk cId="3658543365" sldId="286"/>
            <ac:graphicFrameMk id="7" creationId="{63439817-E236-4786-9DAC-E22E5EE52D14}"/>
          </ac:graphicFrameMkLst>
        </pc:graphicFrameChg>
      </pc:sldChg>
      <pc:sldChg chg="addSp delSp modSp add mod ord">
        <pc:chgData name="Simon Stuber" userId="d946a65004cb89c8" providerId="LiveId" clId="{4EAD4DB3-6509-47F0-964B-31733B9C6CFA}" dt="2022-01-17T21:28:34.382" v="13079"/>
        <pc:sldMkLst>
          <pc:docMk/>
          <pc:sldMk cId="1930258619" sldId="287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1930258619" sldId="287"/>
            <ac:spMk id="2" creationId="{C850B37B-B8D8-4F30-BCCE-1514EBF2964F}"/>
          </ac:spMkLst>
        </pc:spChg>
        <pc:spChg chg="add del mod">
          <ac:chgData name="Simon Stuber" userId="d946a65004cb89c8" providerId="LiveId" clId="{4EAD4DB3-6509-47F0-964B-31733B9C6CFA}" dt="2022-01-17T21:26:13.077" v="13032"/>
          <ac:spMkLst>
            <pc:docMk/>
            <pc:sldMk cId="1930258619" sldId="287"/>
            <ac:spMk id="5" creationId="{DD71320F-3B49-47D0-90ED-CA6A29F3A622}"/>
          </ac:spMkLst>
        </pc:spChg>
        <pc:spChg chg="add del mod">
          <ac:chgData name="Simon Stuber" userId="d946a65004cb89c8" providerId="LiveId" clId="{4EAD4DB3-6509-47F0-964B-31733B9C6CFA}" dt="2022-01-17T21:26:13.077" v="13032"/>
          <ac:spMkLst>
            <pc:docMk/>
            <pc:sldMk cId="1930258619" sldId="287"/>
            <ac:spMk id="6" creationId="{FDB518FC-FE05-4AB5-A286-2FA9A2C8B12A}"/>
          </ac:spMkLst>
        </pc:spChg>
        <pc:spChg chg="add del mod">
          <ac:chgData name="Simon Stuber" userId="d946a65004cb89c8" providerId="LiveId" clId="{4EAD4DB3-6509-47F0-964B-31733B9C6CFA}" dt="2022-01-17T21:26:13.077" v="13032"/>
          <ac:spMkLst>
            <pc:docMk/>
            <pc:sldMk cId="1930258619" sldId="287"/>
            <ac:spMk id="7" creationId="{88A98676-40DA-416C-85D8-EC66B989CC94}"/>
          </ac:spMkLst>
        </pc:spChg>
        <pc:spChg chg="add mod">
          <ac:chgData name="Simon Stuber" userId="d946a65004cb89c8" providerId="LiveId" clId="{4EAD4DB3-6509-47F0-964B-31733B9C6CFA}" dt="2022-01-17T21:28:34.382" v="13079"/>
          <ac:spMkLst>
            <pc:docMk/>
            <pc:sldMk cId="1930258619" sldId="287"/>
            <ac:spMk id="8" creationId="{ACDE4174-87C4-4D27-A9EB-8C739D4A797C}"/>
          </ac:spMkLst>
        </pc:spChg>
        <pc:spChg chg="add mod">
          <ac:chgData name="Simon Stuber" userId="d946a65004cb89c8" providerId="LiveId" clId="{4EAD4DB3-6509-47F0-964B-31733B9C6CFA}" dt="2022-01-17T21:26:31.713" v="13038"/>
          <ac:spMkLst>
            <pc:docMk/>
            <pc:sldMk cId="1930258619" sldId="287"/>
            <ac:spMk id="9" creationId="{4EEF6D64-9CD1-4668-92A1-B288944660AE}"/>
          </ac:spMkLst>
        </pc:spChg>
        <pc:spChg chg="add mod">
          <ac:chgData name="Simon Stuber" userId="d946a65004cb89c8" providerId="LiveId" clId="{4EAD4DB3-6509-47F0-964B-31733B9C6CFA}" dt="2022-01-17T21:26:31.713" v="13038"/>
          <ac:spMkLst>
            <pc:docMk/>
            <pc:sldMk cId="1930258619" sldId="287"/>
            <ac:spMk id="10" creationId="{A46E8E5A-C742-4870-B254-0BCEAEDAB936}"/>
          </ac:spMkLst>
        </pc:spChg>
        <pc:graphicFrameChg chg="mod">
          <ac:chgData name="Simon Stuber" userId="d946a65004cb89c8" providerId="LiveId" clId="{4EAD4DB3-6509-47F0-964B-31733B9C6CFA}" dt="2022-01-17T20:54:01.013" v="12329" actId="12100"/>
          <ac:graphicFrameMkLst>
            <pc:docMk/>
            <pc:sldMk cId="1930258619" sldId="287"/>
            <ac:graphicFrameMk id="4" creationId="{EAB9FD4E-F6DD-4F66-8859-42F9BCB98149}"/>
          </ac:graphicFrameMkLst>
        </pc:graphicFrameChg>
      </pc:sldChg>
      <pc:sldChg chg="addSp delSp modSp add mod ord">
        <pc:chgData name="Simon Stuber" userId="d946a65004cb89c8" providerId="LiveId" clId="{4EAD4DB3-6509-47F0-964B-31733B9C6CFA}" dt="2022-01-17T21:28:49.480" v="13080"/>
        <pc:sldMkLst>
          <pc:docMk/>
          <pc:sldMk cId="2259694670" sldId="288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2259694670" sldId="288"/>
            <ac:spMk id="2" creationId="{C850B37B-B8D8-4F30-BCCE-1514EBF2964F}"/>
          </ac:spMkLst>
        </pc:spChg>
        <pc:spChg chg="add mod">
          <ac:chgData name="Simon Stuber" userId="d946a65004cb89c8" providerId="LiveId" clId="{4EAD4DB3-6509-47F0-964B-31733B9C6CFA}" dt="2022-01-17T17:54:51.624" v="10350"/>
          <ac:spMkLst>
            <pc:docMk/>
            <pc:sldMk cId="2259694670" sldId="288"/>
            <ac:spMk id="6" creationId="{94027776-3D9B-41B0-86EE-861C35DEEB97}"/>
          </ac:spMkLst>
        </pc:spChg>
        <pc:spChg chg="add del mod">
          <ac:chgData name="Simon Stuber" userId="d946a65004cb89c8" providerId="LiveId" clId="{4EAD4DB3-6509-47F0-964B-31733B9C6CFA}" dt="2022-01-17T21:26:12.794" v="13031"/>
          <ac:spMkLst>
            <pc:docMk/>
            <pc:sldMk cId="2259694670" sldId="288"/>
            <ac:spMk id="7" creationId="{CA876CD1-2438-4A67-B09C-C2F887232E68}"/>
          </ac:spMkLst>
        </pc:spChg>
        <pc:spChg chg="add del mod">
          <ac:chgData name="Simon Stuber" userId="d946a65004cb89c8" providerId="LiveId" clId="{4EAD4DB3-6509-47F0-964B-31733B9C6CFA}" dt="2022-01-17T21:26:12.794" v="13031"/>
          <ac:spMkLst>
            <pc:docMk/>
            <pc:sldMk cId="2259694670" sldId="288"/>
            <ac:spMk id="8" creationId="{43DB4AA5-0EC3-4EC4-B3AA-2B8C1326E42A}"/>
          </ac:spMkLst>
        </pc:spChg>
        <pc:spChg chg="add del mod">
          <ac:chgData name="Simon Stuber" userId="d946a65004cb89c8" providerId="LiveId" clId="{4EAD4DB3-6509-47F0-964B-31733B9C6CFA}" dt="2022-01-17T21:26:12.794" v="13031"/>
          <ac:spMkLst>
            <pc:docMk/>
            <pc:sldMk cId="2259694670" sldId="288"/>
            <ac:spMk id="9" creationId="{1BB9DEF5-FD61-45F3-B71A-592F29B683D8}"/>
          </ac:spMkLst>
        </pc:spChg>
        <pc:spChg chg="add mod">
          <ac:chgData name="Simon Stuber" userId="d946a65004cb89c8" providerId="LiveId" clId="{4EAD4DB3-6509-47F0-964B-31733B9C6CFA}" dt="2022-01-17T21:28:49.480" v="13080"/>
          <ac:spMkLst>
            <pc:docMk/>
            <pc:sldMk cId="2259694670" sldId="288"/>
            <ac:spMk id="10" creationId="{22E68717-CC41-4D55-A13D-81B72E4B43E0}"/>
          </ac:spMkLst>
        </pc:spChg>
        <pc:spChg chg="add mod">
          <ac:chgData name="Simon Stuber" userId="d946a65004cb89c8" providerId="LiveId" clId="{4EAD4DB3-6509-47F0-964B-31733B9C6CFA}" dt="2022-01-17T21:26:32.688" v="13039"/>
          <ac:spMkLst>
            <pc:docMk/>
            <pc:sldMk cId="2259694670" sldId="288"/>
            <ac:spMk id="11" creationId="{6BEA4C98-8A46-433A-B141-0291F3C4F690}"/>
          </ac:spMkLst>
        </pc:spChg>
        <pc:spChg chg="add mod">
          <ac:chgData name="Simon Stuber" userId="d946a65004cb89c8" providerId="LiveId" clId="{4EAD4DB3-6509-47F0-964B-31733B9C6CFA}" dt="2022-01-17T21:26:32.688" v="13039"/>
          <ac:spMkLst>
            <pc:docMk/>
            <pc:sldMk cId="2259694670" sldId="288"/>
            <ac:spMk id="12" creationId="{7979E77A-5993-4F9F-A5EC-15F14A078D26}"/>
          </ac:spMkLst>
        </pc:spChg>
        <pc:graphicFrameChg chg="mod">
          <ac:chgData name="Simon Stuber" userId="d946a65004cb89c8" providerId="LiveId" clId="{4EAD4DB3-6509-47F0-964B-31733B9C6CFA}" dt="2022-01-17T20:53:55.841" v="12328" actId="12100"/>
          <ac:graphicFrameMkLst>
            <pc:docMk/>
            <pc:sldMk cId="2259694670" sldId="288"/>
            <ac:graphicFrameMk id="4" creationId="{EAB9FD4E-F6DD-4F66-8859-42F9BCB98149}"/>
          </ac:graphicFrameMkLst>
        </pc:graphicFrameChg>
        <pc:graphicFrameChg chg="add del mod">
          <ac:chgData name="Simon Stuber" userId="d946a65004cb89c8" providerId="LiveId" clId="{4EAD4DB3-6509-47F0-964B-31733B9C6CFA}" dt="2022-01-17T17:53:08.314" v="10335" actId="478"/>
          <ac:graphicFrameMkLst>
            <pc:docMk/>
            <pc:sldMk cId="2259694670" sldId="288"/>
            <ac:graphicFrameMk id="5" creationId="{8CB22AB2-765C-444C-8483-7A1DCAD71E35}"/>
          </ac:graphicFrameMkLst>
        </pc:graphicFrameChg>
      </pc:sldChg>
      <pc:sldChg chg="addSp delSp modSp add mod">
        <pc:chgData name="Simon Stuber" userId="d946a65004cb89c8" providerId="LiveId" clId="{4EAD4DB3-6509-47F0-964B-31733B9C6CFA}" dt="2022-01-17T22:09:09.754" v="13625" actId="403"/>
        <pc:sldMkLst>
          <pc:docMk/>
          <pc:sldMk cId="3056080331" sldId="289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3056080331" sldId="289"/>
            <ac:spMk id="2" creationId="{C850B37B-B8D8-4F30-BCCE-1514EBF2964F}"/>
          </ac:spMkLst>
        </pc:spChg>
        <pc:spChg chg="del">
          <ac:chgData name="Simon Stuber" userId="d946a65004cb89c8" providerId="LiveId" clId="{4EAD4DB3-6509-47F0-964B-31733B9C6CFA}" dt="2022-01-17T17:53:20.609" v="10336" actId="478"/>
          <ac:spMkLst>
            <pc:docMk/>
            <pc:sldMk cId="3056080331" sldId="289"/>
            <ac:spMk id="6" creationId="{94027776-3D9B-41B0-86EE-861C35DEEB97}"/>
          </ac:spMkLst>
        </pc:spChg>
        <pc:spChg chg="add mod">
          <ac:chgData name="Simon Stuber" userId="d946a65004cb89c8" providerId="LiveId" clId="{4EAD4DB3-6509-47F0-964B-31733B9C6CFA}" dt="2022-01-17T17:55:43.389" v="10355"/>
          <ac:spMkLst>
            <pc:docMk/>
            <pc:sldMk cId="3056080331" sldId="289"/>
            <ac:spMk id="7" creationId="{28B31A64-1275-4399-9C84-6BB1468EAC88}"/>
          </ac:spMkLst>
        </pc:spChg>
        <pc:spChg chg="add del mod">
          <ac:chgData name="Simon Stuber" userId="d946a65004cb89c8" providerId="LiveId" clId="{4EAD4DB3-6509-47F0-964B-31733B9C6CFA}" dt="2022-01-17T21:26:09.318" v="13030"/>
          <ac:spMkLst>
            <pc:docMk/>
            <pc:sldMk cId="3056080331" sldId="289"/>
            <ac:spMk id="8" creationId="{906E6386-8B2E-4CDD-899B-B12F4BDA90FF}"/>
          </ac:spMkLst>
        </pc:spChg>
        <pc:spChg chg="add del mod">
          <ac:chgData name="Simon Stuber" userId="d946a65004cb89c8" providerId="LiveId" clId="{4EAD4DB3-6509-47F0-964B-31733B9C6CFA}" dt="2022-01-17T21:26:09.318" v="13030"/>
          <ac:spMkLst>
            <pc:docMk/>
            <pc:sldMk cId="3056080331" sldId="289"/>
            <ac:spMk id="9" creationId="{01C3775D-4D00-4B76-B3EF-4CF9B769D89E}"/>
          </ac:spMkLst>
        </pc:spChg>
        <pc:spChg chg="add del mod">
          <ac:chgData name="Simon Stuber" userId="d946a65004cb89c8" providerId="LiveId" clId="{4EAD4DB3-6509-47F0-964B-31733B9C6CFA}" dt="2022-01-17T21:26:09.318" v="13030"/>
          <ac:spMkLst>
            <pc:docMk/>
            <pc:sldMk cId="3056080331" sldId="289"/>
            <ac:spMk id="10" creationId="{565B0A4C-C339-4B3C-80CE-1C309FBAA03F}"/>
          </ac:spMkLst>
        </pc:spChg>
        <pc:spChg chg="add mod">
          <ac:chgData name="Simon Stuber" userId="d946a65004cb89c8" providerId="LiveId" clId="{4EAD4DB3-6509-47F0-964B-31733B9C6CFA}" dt="2022-01-17T21:29:03.430" v="13082"/>
          <ac:spMkLst>
            <pc:docMk/>
            <pc:sldMk cId="3056080331" sldId="289"/>
            <ac:spMk id="11" creationId="{D91D23FB-8F4E-4598-93AF-2B05491DC4C5}"/>
          </ac:spMkLst>
        </pc:spChg>
        <pc:spChg chg="add mod">
          <ac:chgData name="Simon Stuber" userId="d946a65004cb89c8" providerId="LiveId" clId="{4EAD4DB3-6509-47F0-964B-31733B9C6CFA}" dt="2022-01-17T21:29:03.430" v="13082"/>
          <ac:spMkLst>
            <pc:docMk/>
            <pc:sldMk cId="3056080331" sldId="289"/>
            <ac:spMk id="12" creationId="{E22274A4-7662-4A82-B906-44578A797306}"/>
          </ac:spMkLst>
        </pc:spChg>
        <pc:spChg chg="add mod">
          <ac:chgData name="Simon Stuber" userId="d946a65004cb89c8" providerId="LiveId" clId="{4EAD4DB3-6509-47F0-964B-31733B9C6CFA}" dt="2022-01-17T21:29:03.430" v="13082"/>
          <ac:spMkLst>
            <pc:docMk/>
            <pc:sldMk cId="3056080331" sldId="289"/>
            <ac:spMk id="13" creationId="{52A90F02-0332-41A9-A581-DF7A32F3FBCA}"/>
          </ac:spMkLst>
        </pc:spChg>
        <pc:graphicFrameChg chg="mod">
          <ac:chgData name="Simon Stuber" userId="d946a65004cb89c8" providerId="LiveId" clId="{4EAD4DB3-6509-47F0-964B-31733B9C6CFA}" dt="2022-01-17T20:53:50.622" v="12327" actId="12100"/>
          <ac:graphicFrameMkLst>
            <pc:docMk/>
            <pc:sldMk cId="3056080331" sldId="289"/>
            <ac:graphicFrameMk id="4" creationId="{EAB9FD4E-F6DD-4F66-8859-42F9BCB98149}"/>
          </ac:graphicFrameMkLst>
        </pc:graphicFrameChg>
        <pc:graphicFrameChg chg="mod">
          <ac:chgData name="Simon Stuber" userId="d946a65004cb89c8" providerId="LiveId" clId="{4EAD4DB3-6509-47F0-964B-31733B9C6CFA}" dt="2022-01-17T22:09:09.754" v="13625" actId="403"/>
          <ac:graphicFrameMkLst>
            <pc:docMk/>
            <pc:sldMk cId="3056080331" sldId="289"/>
            <ac:graphicFrameMk id="5" creationId="{8CB22AB2-765C-444C-8483-7A1DCAD71E35}"/>
          </ac:graphicFrameMkLst>
        </pc:graphicFrameChg>
      </pc:sldChg>
      <pc:sldChg chg="addSp delSp modSp add mod ord">
        <pc:chgData name="Simon Stuber" userId="d946a65004cb89c8" providerId="LiveId" clId="{4EAD4DB3-6509-47F0-964B-31733B9C6CFA}" dt="2022-01-17T21:32:36.710" v="13091"/>
        <pc:sldMkLst>
          <pc:docMk/>
          <pc:sldMk cId="3982355379" sldId="290"/>
        </pc:sldMkLst>
        <pc:spChg chg="mod">
          <ac:chgData name="Simon Stuber" userId="d946a65004cb89c8" providerId="LiveId" clId="{4EAD4DB3-6509-47F0-964B-31733B9C6CFA}" dt="2022-01-17T20:44:38.568" v="12103" actId="20577"/>
          <ac:spMkLst>
            <pc:docMk/>
            <pc:sldMk cId="3982355379" sldId="290"/>
            <ac:spMk id="2" creationId="{C850B37B-B8D8-4F30-BCCE-1514EBF2964F}"/>
          </ac:spMkLst>
        </pc:spChg>
        <pc:spChg chg="add del mod">
          <ac:chgData name="Simon Stuber" userId="d946a65004cb89c8" providerId="LiveId" clId="{4EAD4DB3-6509-47F0-964B-31733B9C6CFA}" dt="2022-01-17T20:44:26.964" v="12082"/>
          <ac:spMkLst>
            <pc:docMk/>
            <pc:sldMk cId="3982355379" sldId="290"/>
            <ac:spMk id="5" creationId="{C9284248-6F2C-4916-AADE-E800C7D68435}"/>
          </ac:spMkLst>
        </pc:spChg>
        <pc:spChg chg="add mod">
          <ac:chgData name="Simon Stuber" userId="d946a65004cb89c8" providerId="LiveId" clId="{4EAD4DB3-6509-47F0-964B-31733B9C6CFA}" dt="2022-01-17T20:52:08.119" v="12310"/>
          <ac:spMkLst>
            <pc:docMk/>
            <pc:sldMk cId="3982355379" sldId="290"/>
            <ac:spMk id="6" creationId="{F13BCA53-43E3-43E2-8B09-AF7BF0B71029}"/>
          </ac:spMkLst>
        </pc:spChg>
        <pc:spChg chg="add mod">
          <ac:chgData name="Simon Stuber" userId="d946a65004cb89c8" providerId="LiveId" clId="{4EAD4DB3-6509-47F0-964B-31733B9C6CFA}" dt="2022-01-17T21:32:36.710" v="13091"/>
          <ac:spMkLst>
            <pc:docMk/>
            <pc:sldMk cId="3982355379" sldId="290"/>
            <ac:spMk id="7" creationId="{5FF2DD40-63BE-44A7-B8C6-9D04DD86E5CC}"/>
          </ac:spMkLst>
        </pc:spChg>
        <pc:spChg chg="add mod">
          <ac:chgData name="Simon Stuber" userId="d946a65004cb89c8" providerId="LiveId" clId="{4EAD4DB3-6509-47F0-964B-31733B9C6CFA}" dt="2022-01-17T21:26:43.506" v="13044"/>
          <ac:spMkLst>
            <pc:docMk/>
            <pc:sldMk cId="3982355379" sldId="290"/>
            <ac:spMk id="8" creationId="{EB74EBFE-53F5-4786-90B8-D5256D7853BD}"/>
          </ac:spMkLst>
        </pc:spChg>
        <pc:spChg chg="add mod">
          <ac:chgData name="Simon Stuber" userId="d946a65004cb89c8" providerId="LiveId" clId="{4EAD4DB3-6509-47F0-964B-31733B9C6CFA}" dt="2022-01-17T21:26:43.506" v="13044"/>
          <ac:spMkLst>
            <pc:docMk/>
            <pc:sldMk cId="3982355379" sldId="290"/>
            <ac:spMk id="9" creationId="{BA5DBACE-A17D-422E-96E4-D83C000BBD12}"/>
          </ac:spMkLst>
        </pc:spChg>
        <pc:graphicFrameChg chg="mod">
          <ac:chgData name="Simon Stuber" userId="d946a65004cb89c8" providerId="LiveId" clId="{4EAD4DB3-6509-47F0-964B-31733B9C6CFA}" dt="2022-01-17T20:51:34.839" v="12301" actId="20577"/>
          <ac:graphicFrameMkLst>
            <pc:docMk/>
            <pc:sldMk cId="3982355379" sldId="290"/>
            <ac:graphicFrameMk id="4" creationId="{EAB9FD4E-F6DD-4F66-8859-42F9BCB98149}"/>
          </ac:graphicFrameMkLst>
        </pc:graphicFrameChg>
      </pc:sldChg>
      <pc:sldChg chg="addSp delSp modSp add mod ord">
        <pc:chgData name="Simon Stuber" userId="d946a65004cb89c8" providerId="LiveId" clId="{4EAD4DB3-6509-47F0-964B-31733B9C6CFA}" dt="2022-01-17T21:29:18.306" v="13083"/>
        <pc:sldMkLst>
          <pc:docMk/>
          <pc:sldMk cId="1549493053" sldId="291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1549493053" sldId="291"/>
            <ac:spMk id="2" creationId="{C850B37B-B8D8-4F30-BCCE-1514EBF2964F}"/>
          </ac:spMkLst>
        </pc:spChg>
        <pc:spChg chg="add mod">
          <ac:chgData name="Simon Stuber" userId="d946a65004cb89c8" providerId="LiveId" clId="{4EAD4DB3-6509-47F0-964B-31733B9C6CFA}" dt="2022-01-17T18:04:20.069" v="10689"/>
          <ac:spMkLst>
            <pc:docMk/>
            <pc:sldMk cId="1549493053" sldId="291"/>
            <ac:spMk id="5" creationId="{81A42652-1B44-4BB7-B2D8-252AE734B103}"/>
          </ac:spMkLst>
        </pc:spChg>
        <pc:spChg chg="add del mod">
          <ac:chgData name="Simon Stuber" userId="d946a65004cb89c8" providerId="LiveId" clId="{4EAD4DB3-6509-47F0-964B-31733B9C6CFA}" dt="2022-01-17T21:26:08.507" v="13029"/>
          <ac:spMkLst>
            <pc:docMk/>
            <pc:sldMk cId="1549493053" sldId="291"/>
            <ac:spMk id="6" creationId="{2E3FDFF5-9C53-4950-BD16-38829F09DD6D}"/>
          </ac:spMkLst>
        </pc:spChg>
        <pc:spChg chg="add del mod">
          <ac:chgData name="Simon Stuber" userId="d946a65004cb89c8" providerId="LiveId" clId="{4EAD4DB3-6509-47F0-964B-31733B9C6CFA}" dt="2022-01-17T21:26:08.507" v="13029"/>
          <ac:spMkLst>
            <pc:docMk/>
            <pc:sldMk cId="1549493053" sldId="291"/>
            <ac:spMk id="7" creationId="{EC7617AA-03EC-42B1-A0F9-52AF70302D6C}"/>
          </ac:spMkLst>
        </pc:spChg>
        <pc:spChg chg="add del mod">
          <ac:chgData name="Simon Stuber" userId="d946a65004cb89c8" providerId="LiveId" clId="{4EAD4DB3-6509-47F0-964B-31733B9C6CFA}" dt="2022-01-17T21:26:08.507" v="13029"/>
          <ac:spMkLst>
            <pc:docMk/>
            <pc:sldMk cId="1549493053" sldId="291"/>
            <ac:spMk id="8" creationId="{C0281B60-666B-4953-AF65-F4EB4F657199}"/>
          </ac:spMkLst>
        </pc:spChg>
        <pc:spChg chg="add mod">
          <ac:chgData name="Simon Stuber" userId="d946a65004cb89c8" providerId="LiveId" clId="{4EAD4DB3-6509-47F0-964B-31733B9C6CFA}" dt="2022-01-17T21:29:18.306" v="13083"/>
          <ac:spMkLst>
            <pc:docMk/>
            <pc:sldMk cId="1549493053" sldId="291"/>
            <ac:spMk id="9" creationId="{48897723-812C-49CB-835D-63318BD0A601}"/>
          </ac:spMkLst>
        </pc:spChg>
        <pc:spChg chg="add mod">
          <ac:chgData name="Simon Stuber" userId="d946a65004cb89c8" providerId="LiveId" clId="{4EAD4DB3-6509-47F0-964B-31733B9C6CFA}" dt="2022-01-17T21:26:36.417" v="13040"/>
          <ac:spMkLst>
            <pc:docMk/>
            <pc:sldMk cId="1549493053" sldId="291"/>
            <ac:spMk id="10" creationId="{D286443E-A56D-4F41-9A9D-5FCEAEACA8EE}"/>
          </ac:spMkLst>
        </pc:spChg>
        <pc:spChg chg="add mod">
          <ac:chgData name="Simon Stuber" userId="d946a65004cb89c8" providerId="LiveId" clId="{4EAD4DB3-6509-47F0-964B-31733B9C6CFA}" dt="2022-01-17T21:26:36.417" v="13040"/>
          <ac:spMkLst>
            <pc:docMk/>
            <pc:sldMk cId="1549493053" sldId="291"/>
            <ac:spMk id="11" creationId="{52A8241E-EA3B-4DA5-BFC9-3EFF6C371C0A}"/>
          </ac:spMkLst>
        </pc:spChg>
        <pc:graphicFrameChg chg="mod">
          <ac:chgData name="Simon Stuber" userId="d946a65004cb89c8" providerId="LiveId" clId="{4EAD4DB3-6509-47F0-964B-31733B9C6CFA}" dt="2022-01-17T20:53:44.843" v="12326" actId="12100"/>
          <ac:graphicFrameMkLst>
            <pc:docMk/>
            <pc:sldMk cId="1549493053" sldId="291"/>
            <ac:graphicFrameMk id="4" creationId="{EAB9FD4E-F6DD-4F66-8859-42F9BCB98149}"/>
          </ac:graphicFrameMkLst>
        </pc:graphicFrameChg>
      </pc:sldChg>
      <pc:sldChg chg="addSp delSp modSp add mod">
        <pc:chgData name="Simon Stuber" userId="d946a65004cb89c8" providerId="LiveId" clId="{4EAD4DB3-6509-47F0-964B-31733B9C6CFA}" dt="2022-01-17T21:29:24.456" v="13084"/>
        <pc:sldMkLst>
          <pc:docMk/>
          <pc:sldMk cId="4240110333" sldId="292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4240110333" sldId="292"/>
            <ac:spMk id="2" creationId="{C850B37B-B8D8-4F30-BCCE-1514EBF2964F}"/>
          </ac:spMkLst>
        </pc:spChg>
        <pc:spChg chg="add mod">
          <ac:chgData name="Simon Stuber" userId="d946a65004cb89c8" providerId="LiveId" clId="{4EAD4DB3-6509-47F0-964B-31733B9C6CFA}" dt="2022-01-17T18:04:33.038" v="10690"/>
          <ac:spMkLst>
            <pc:docMk/>
            <pc:sldMk cId="4240110333" sldId="292"/>
            <ac:spMk id="5" creationId="{A29C42E8-ED85-40DD-823A-0D4B6014D621}"/>
          </ac:spMkLst>
        </pc:spChg>
        <pc:spChg chg="add del mod">
          <ac:chgData name="Simon Stuber" userId="d946a65004cb89c8" providerId="LiveId" clId="{4EAD4DB3-6509-47F0-964B-31733B9C6CFA}" dt="2022-01-17T21:26:08.150" v="13028"/>
          <ac:spMkLst>
            <pc:docMk/>
            <pc:sldMk cId="4240110333" sldId="292"/>
            <ac:spMk id="7" creationId="{7E838BA3-99BF-41C1-A5C4-87FA9A6E5843}"/>
          </ac:spMkLst>
        </pc:spChg>
        <pc:spChg chg="add del mod">
          <ac:chgData name="Simon Stuber" userId="d946a65004cb89c8" providerId="LiveId" clId="{4EAD4DB3-6509-47F0-964B-31733B9C6CFA}" dt="2022-01-17T21:26:08.150" v="13028"/>
          <ac:spMkLst>
            <pc:docMk/>
            <pc:sldMk cId="4240110333" sldId="292"/>
            <ac:spMk id="8" creationId="{A6E45A86-2E3E-4E89-9640-568AC0008387}"/>
          </ac:spMkLst>
        </pc:spChg>
        <pc:spChg chg="add del mod">
          <ac:chgData name="Simon Stuber" userId="d946a65004cb89c8" providerId="LiveId" clId="{4EAD4DB3-6509-47F0-964B-31733B9C6CFA}" dt="2022-01-17T21:26:08.150" v="13028"/>
          <ac:spMkLst>
            <pc:docMk/>
            <pc:sldMk cId="4240110333" sldId="292"/>
            <ac:spMk id="9" creationId="{28BB24CB-4486-409E-A922-2ED83E17484E}"/>
          </ac:spMkLst>
        </pc:spChg>
        <pc:spChg chg="add mod">
          <ac:chgData name="Simon Stuber" userId="d946a65004cb89c8" providerId="LiveId" clId="{4EAD4DB3-6509-47F0-964B-31733B9C6CFA}" dt="2022-01-17T21:29:24.456" v="13084"/>
          <ac:spMkLst>
            <pc:docMk/>
            <pc:sldMk cId="4240110333" sldId="292"/>
            <ac:spMk id="10" creationId="{64D51CAE-5F6D-4601-9367-BAFC4CAED2E7}"/>
          </ac:spMkLst>
        </pc:spChg>
        <pc:spChg chg="add mod">
          <ac:chgData name="Simon Stuber" userId="d946a65004cb89c8" providerId="LiveId" clId="{4EAD4DB3-6509-47F0-964B-31733B9C6CFA}" dt="2022-01-17T21:29:24.456" v="13084"/>
          <ac:spMkLst>
            <pc:docMk/>
            <pc:sldMk cId="4240110333" sldId="292"/>
            <ac:spMk id="11" creationId="{8CFF3354-3278-41A3-9C62-AE04C08712E1}"/>
          </ac:spMkLst>
        </pc:spChg>
        <pc:spChg chg="add mod">
          <ac:chgData name="Simon Stuber" userId="d946a65004cb89c8" providerId="LiveId" clId="{4EAD4DB3-6509-47F0-964B-31733B9C6CFA}" dt="2022-01-17T21:29:24.456" v="13084"/>
          <ac:spMkLst>
            <pc:docMk/>
            <pc:sldMk cId="4240110333" sldId="292"/>
            <ac:spMk id="12" creationId="{7268EA0A-11A6-4360-A229-C79BC36AEAD8}"/>
          </ac:spMkLst>
        </pc:spChg>
        <pc:graphicFrameChg chg="mod">
          <ac:chgData name="Simon Stuber" userId="d946a65004cb89c8" providerId="LiveId" clId="{4EAD4DB3-6509-47F0-964B-31733B9C6CFA}" dt="2022-01-17T20:22:59.509" v="11519"/>
          <ac:graphicFrameMkLst>
            <pc:docMk/>
            <pc:sldMk cId="4240110333" sldId="292"/>
            <ac:graphicFrameMk id="4" creationId="{EAB9FD4E-F6DD-4F66-8859-42F9BCB98149}"/>
          </ac:graphicFrameMkLst>
        </pc:graphicFrameChg>
        <pc:graphicFrameChg chg="add mod">
          <ac:chgData name="Simon Stuber" userId="d946a65004cb89c8" providerId="LiveId" clId="{4EAD4DB3-6509-47F0-964B-31733B9C6CFA}" dt="2022-01-17T18:05:35.910" v="10734" actId="403"/>
          <ac:graphicFrameMkLst>
            <pc:docMk/>
            <pc:sldMk cId="4240110333" sldId="292"/>
            <ac:graphicFrameMk id="6" creationId="{94FE228D-5758-4FB7-A441-ED70DC055E87}"/>
          </ac:graphicFrameMkLst>
        </pc:graphicFrameChg>
      </pc:sldChg>
      <pc:sldChg chg="modSp add del mod ord">
        <pc:chgData name="Simon Stuber" userId="d946a65004cb89c8" providerId="LiveId" clId="{4EAD4DB3-6509-47F0-964B-31733B9C6CFA}" dt="2022-01-17T18:40:06.330" v="11153" actId="47"/>
        <pc:sldMkLst>
          <pc:docMk/>
          <pc:sldMk cId="1281791824" sldId="293"/>
        </pc:sldMkLst>
        <pc:spChg chg="mod">
          <ac:chgData name="Simon Stuber" userId="d946a65004cb89c8" providerId="LiveId" clId="{4EAD4DB3-6509-47F0-964B-31733B9C6CFA}" dt="2022-01-17T18:08:05.227" v="10770" actId="20577"/>
          <ac:spMkLst>
            <pc:docMk/>
            <pc:sldMk cId="1281791824" sldId="293"/>
            <ac:spMk id="2" creationId="{C850B37B-B8D8-4F30-BCCE-1514EBF2964F}"/>
          </ac:spMkLst>
        </pc:spChg>
        <pc:graphicFrameChg chg="mod">
          <ac:chgData name="Simon Stuber" userId="d946a65004cb89c8" providerId="LiveId" clId="{4EAD4DB3-6509-47F0-964B-31733B9C6CFA}" dt="2022-01-17T18:39:04.516" v="11146" actId="20577"/>
          <ac:graphicFrameMkLst>
            <pc:docMk/>
            <pc:sldMk cId="1281791824" sldId="293"/>
            <ac:graphicFrameMk id="4" creationId="{EAB9FD4E-F6DD-4F66-8859-42F9BCB98149}"/>
          </ac:graphicFrameMkLst>
        </pc:graphicFrameChg>
      </pc:sldChg>
      <pc:sldChg chg="addSp delSp modSp add mod">
        <pc:chgData name="Simon Stuber" userId="d946a65004cb89c8" providerId="LiveId" clId="{4EAD4DB3-6509-47F0-964B-31733B9C6CFA}" dt="2022-01-17T21:29:39.886" v="13085"/>
        <pc:sldMkLst>
          <pc:docMk/>
          <pc:sldMk cId="3124815131" sldId="294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3124815131" sldId="294"/>
            <ac:spMk id="2" creationId="{C850B37B-B8D8-4F30-BCCE-1514EBF2964F}"/>
          </ac:spMkLst>
        </pc:spChg>
        <pc:spChg chg="add mod">
          <ac:chgData name="Simon Stuber" userId="d946a65004cb89c8" providerId="LiveId" clId="{4EAD4DB3-6509-47F0-964B-31733B9C6CFA}" dt="2022-01-17T18:42:20.833" v="11183"/>
          <ac:spMkLst>
            <pc:docMk/>
            <pc:sldMk cId="3124815131" sldId="294"/>
            <ac:spMk id="6" creationId="{63613258-3C42-438F-BF19-A944483F913E}"/>
          </ac:spMkLst>
        </pc:spChg>
        <pc:spChg chg="add del mod">
          <ac:chgData name="Simon Stuber" userId="d946a65004cb89c8" providerId="LiveId" clId="{4EAD4DB3-6509-47F0-964B-31733B9C6CFA}" dt="2022-01-17T21:26:07.978" v="13027"/>
          <ac:spMkLst>
            <pc:docMk/>
            <pc:sldMk cId="3124815131" sldId="294"/>
            <ac:spMk id="7" creationId="{7C78CD14-97F1-4FB2-A52C-68A8E474F09A}"/>
          </ac:spMkLst>
        </pc:spChg>
        <pc:spChg chg="add del mod">
          <ac:chgData name="Simon Stuber" userId="d946a65004cb89c8" providerId="LiveId" clId="{4EAD4DB3-6509-47F0-964B-31733B9C6CFA}" dt="2022-01-17T21:26:07.978" v="13027"/>
          <ac:spMkLst>
            <pc:docMk/>
            <pc:sldMk cId="3124815131" sldId="294"/>
            <ac:spMk id="8" creationId="{EAF64DE1-1637-490E-81F1-534407C2BA32}"/>
          </ac:spMkLst>
        </pc:spChg>
        <pc:spChg chg="add del mod">
          <ac:chgData name="Simon Stuber" userId="d946a65004cb89c8" providerId="LiveId" clId="{4EAD4DB3-6509-47F0-964B-31733B9C6CFA}" dt="2022-01-17T21:26:07.978" v="13027"/>
          <ac:spMkLst>
            <pc:docMk/>
            <pc:sldMk cId="3124815131" sldId="294"/>
            <ac:spMk id="9" creationId="{FFCCDCDC-9D6D-4314-A158-1C43B0D757D2}"/>
          </ac:spMkLst>
        </pc:spChg>
        <pc:spChg chg="add mod">
          <ac:chgData name="Simon Stuber" userId="d946a65004cb89c8" providerId="LiveId" clId="{4EAD4DB3-6509-47F0-964B-31733B9C6CFA}" dt="2022-01-17T21:29:39.886" v="13085"/>
          <ac:spMkLst>
            <pc:docMk/>
            <pc:sldMk cId="3124815131" sldId="294"/>
            <ac:spMk id="10" creationId="{72EE5B23-7B6F-484C-A149-EA1F945D1E5D}"/>
          </ac:spMkLst>
        </pc:spChg>
        <pc:spChg chg="add mod">
          <ac:chgData name="Simon Stuber" userId="d946a65004cb89c8" providerId="LiveId" clId="{4EAD4DB3-6509-47F0-964B-31733B9C6CFA}" dt="2022-01-17T21:26:37.897" v="13041"/>
          <ac:spMkLst>
            <pc:docMk/>
            <pc:sldMk cId="3124815131" sldId="294"/>
            <ac:spMk id="11" creationId="{48269E41-B80D-4E5B-8596-4D048EE9517E}"/>
          </ac:spMkLst>
        </pc:spChg>
        <pc:spChg chg="add mod">
          <ac:chgData name="Simon Stuber" userId="d946a65004cb89c8" providerId="LiveId" clId="{4EAD4DB3-6509-47F0-964B-31733B9C6CFA}" dt="2022-01-17T21:26:37.897" v="13041"/>
          <ac:spMkLst>
            <pc:docMk/>
            <pc:sldMk cId="3124815131" sldId="294"/>
            <ac:spMk id="12" creationId="{D057426E-1897-4325-878A-94BED8CB2E0D}"/>
          </ac:spMkLst>
        </pc:spChg>
        <pc:graphicFrameChg chg="mod">
          <ac:chgData name="Simon Stuber" userId="d946a65004cb89c8" providerId="LiveId" clId="{4EAD4DB3-6509-47F0-964B-31733B9C6CFA}" dt="2022-01-17T19:30:12.025" v="11512" actId="12100"/>
          <ac:graphicFrameMkLst>
            <pc:docMk/>
            <pc:sldMk cId="3124815131" sldId="294"/>
            <ac:graphicFrameMk id="4" creationId="{EAB9FD4E-F6DD-4F66-8859-42F9BCB98149}"/>
          </ac:graphicFrameMkLst>
        </pc:graphicFrameChg>
        <pc:graphicFrameChg chg="add del mod">
          <ac:chgData name="Simon Stuber" userId="d946a65004cb89c8" providerId="LiveId" clId="{4EAD4DB3-6509-47F0-964B-31733B9C6CFA}" dt="2022-01-17T18:39:37.090" v="11150" actId="478"/>
          <ac:graphicFrameMkLst>
            <pc:docMk/>
            <pc:sldMk cId="3124815131" sldId="294"/>
            <ac:graphicFrameMk id="5" creationId="{9B764126-6F15-4CE0-9849-157E717361F6}"/>
          </ac:graphicFrameMkLst>
        </pc:graphicFrameChg>
      </pc:sldChg>
      <pc:sldChg chg="addSp delSp modSp add mod">
        <pc:chgData name="Simon Stuber" userId="d946a65004cb89c8" providerId="LiveId" clId="{4EAD4DB3-6509-47F0-964B-31733B9C6CFA}" dt="2022-01-17T21:29:45.530" v="13086"/>
        <pc:sldMkLst>
          <pc:docMk/>
          <pc:sldMk cId="985848185" sldId="295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985848185" sldId="295"/>
            <ac:spMk id="2" creationId="{C850B37B-B8D8-4F30-BCCE-1514EBF2964F}"/>
          </ac:spMkLst>
        </pc:spChg>
        <pc:spChg chg="add mod">
          <ac:chgData name="Simon Stuber" userId="d946a65004cb89c8" providerId="LiveId" clId="{4EAD4DB3-6509-47F0-964B-31733B9C6CFA}" dt="2022-01-17T18:43:06.868" v="11195"/>
          <ac:spMkLst>
            <pc:docMk/>
            <pc:sldMk cId="985848185" sldId="295"/>
            <ac:spMk id="6" creationId="{BE90CF3C-8884-4688-AE33-C23036EDA926}"/>
          </ac:spMkLst>
        </pc:spChg>
        <pc:spChg chg="add del mod">
          <ac:chgData name="Simon Stuber" userId="d946a65004cb89c8" providerId="LiveId" clId="{4EAD4DB3-6509-47F0-964B-31733B9C6CFA}" dt="2022-01-17T21:26:07.659" v="13026"/>
          <ac:spMkLst>
            <pc:docMk/>
            <pc:sldMk cId="985848185" sldId="295"/>
            <ac:spMk id="7" creationId="{5E45DD21-C536-41D8-89DE-5201793F9978}"/>
          </ac:spMkLst>
        </pc:spChg>
        <pc:spChg chg="add del mod">
          <ac:chgData name="Simon Stuber" userId="d946a65004cb89c8" providerId="LiveId" clId="{4EAD4DB3-6509-47F0-964B-31733B9C6CFA}" dt="2022-01-17T21:26:07.659" v="13026"/>
          <ac:spMkLst>
            <pc:docMk/>
            <pc:sldMk cId="985848185" sldId="295"/>
            <ac:spMk id="8" creationId="{4DE3A832-19EF-4B9C-B579-7F30C08CC1F5}"/>
          </ac:spMkLst>
        </pc:spChg>
        <pc:spChg chg="add del mod">
          <ac:chgData name="Simon Stuber" userId="d946a65004cb89c8" providerId="LiveId" clId="{4EAD4DB3-6509-47F0-964B-31733B9C6CFA}" dt="2022-01-17T21:26:07.659" v="13026"/>
          <ac:spMkLst>
            <pc:docMk/>
            <pc:sldMk cId="985848185" sldId="295"/>
            <ac:spMk id="9" creationId="{25C5F565-183A-4606-BDD8-1E2D07ABD66C}"/>
          </ac:spMkLst>
        </pc:spChg>
        <pc:spChg chg="add mod">
          <ac:chgData name="Simon Stuber" userId="d946a65004cb89c8" providerId="LiveId" clId="{4EAD4DB3-6509-47F0-964B-31733B9C6CFA}" dt="2022-01-17T21:29:45.530" v="13086"/>
          <ac:spMkLst>
            <pc:docMk/>
            <pc:sldMk cId="985848185" sldId="295"/>
            <ac:spMk id="10" creationId="{9063EB5E-868F-4B2D-9C32-19C96B57C0FF}"/>
          </ac:spMkLst>
        </pc:spChg>
        <pc:spChg chg="add mod">
          <ac:chgData name="Simon Stuber" userId="d946a65004cb89c8" providerId="LiveId" clId="{4EAD4DB3-6509-47F0-964B-31733B9C6CFA}" dt="2022-01-17T21:29:45.530" v="13086"/>
          <ac:spMkLst>
            <pc:docMk/>
            <pc:sldMk cId="985848185" sldId="295"/>
            <ac:spMk id="11" creationId="{1ED71B69-27F8-4640-B77B-3103BF87A2DF}"/>
          </ac:spMkLst>
        </pc:spChg>
        <pc:spChg chg="add mod">
          <ac:chgData name="Simon Stuber" userId="d946a65004cb89c8" providerId="LiveId" clId="{4EAD4DB3-6509-47F0-964B-31733B9C6CFA}" dt="2022-01-17T21:29:45.530" v="13086"/>
          <ac:spMkLst>
            <pc:docMk/>
            <pc:sldMk cId="985848185" sldId="295"/>
            <ac:spMk id="12" creationId="{3C013E26-66B3-46CE-AFBF-A40B5897E2A8}"/>
          </ac:spMkLst>
        </pc:spChg>
        <pc:graphicFrameChg chg="mod">
          <ac:chgData name="Simon Stuber" userId="d946a65004cb89c8" providerId="LiveId" clId="{4EAD4DB3-6509-47F0-964B-31733B9C6CFA}" dt="2022-01-17T20:31:09.131" v="11621" actId="12100"/>
          <ac:graphicFrameMkLst>
            <pc:docMk/>
            <pc:sldMk cId="985848185" sldId="295"/>
            <ac:graphicFrameMk id="4" creationId="{EAB9FD4E-F6DD-4F66-8859-42F9BCB98149}"/>
          </ac:graphicFrameMkLst>
        </pc:graphicFrameChg>
        <pc:graphicFrameChg chg="add mod">
          <ac:chgData name="Simon Stuber" userId="d946a65004cb89c8" providerId="LiveId" clId="{4EAD4DB3-6509-47F0-964B-31733B9C6CFA}" dt="2022-01-17T18:41:44.021" v="11169" actId="403"/>
          <ac:graphicFrameMkLst>
            <pc:docMk/>
            <pc:sldMk cId="985848185" sldId="295"/>
            <ac:graphicFrameMk id="5" creationId="{94F41047-CF9C-409E-A75D-DCC9A888E36C}"/>
          </ac:graphicFrameMkLst>
        </pc:graphicFrameChg>
      </pc:sldChg>
      <pc:sldChg chg="addSp delSp modSp add mod ord">
        <pc:chgData name="Simon Stuber" userId="d946a65004cb89c8" providerId="LiveId" clId="{4EAD4DB3-6509-47F0-964B-31733B9C6CFA}" dt="2022-01-17T21:30:50.815" v="13087"/>
        <pc:sldMkLst>
          <pc:docMk/>
          <pc:sldMk cId="3229811317" sldId="296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3229811317" sldId="296"/>
            <ac:spMk id="2" creationId="{C850B37B-B8D8-4F30-BCCE-1514EBF2964F}"/>
          </ac:spMkLst>
        </pc:spChg>
        <pc:spChg chg="add mod">
          <ac:chgData name="Simon Stuber" userId="d946a65004cb89c8" providerId="LiveId" clId="{4EAD4DB3-6509-47F0-964B-31733B9C6CFA}" dt="2022-01-17T20:36:19.526" v="11667"/>
          <ac:spMkLst>
            <pc:docMk/>
            <pc:sldMk cId="3229811317" sldId="296"/>
            <ac:spMk id="5" creationId="{1195F215-ABCF-4ABD-9C84-0BD74F483543}"/>
          </ac:spMkLst>
        </pc:spChg>
        <pc:spChg chg="add del mod">
          <ac:chgData name="Simon Stuber" userId="d946a65004cb89c8" providerId="LiveId" clId="{4EAD4DB3-6509-47F0-964B-31733B9C6CFA}" dt="2022-01-17T21:26:07.146" v="13025"/>
          <ac:spMkLst>
            <pc:docMk/>
            <pc:sldMk cId="3229811317" sldId="296"/>
            <ac:spMk id="6" creationId="{E3162A0B-6117-44EC-88EF-9C834629EB76}"/>
          </ac:spMkLst>
        </pc:spChg>
        <pc:spChg chg="add del mod">
          <ac:chgData name="Simon Stuber" userId="d946a65004cb89c8" providerId="LiveId" clId="{4EAD4DB3-6509-47F0-964B-31733B9C6CFA}" dt="2022-01-17T21:26:07.146" v="13025"/>
          <ac:spMkLst>
            <pc:docMk/>
            <pc:sldMk cId="3229811317" sldId="296"/>
            <ac:spMk id="7" creationId="{CA784C02-18B5-4B45-9B09-A78E8A5EEEC0}"/>
          </ac:spMkLst>
        </pc:spChg>
        <pc:spChg chg="add del mod">
          <ac:chgData name="Simon Stuber" userId="d946a65004cb89c8" providerId="LiveId" clId="{4EAD4DB3-6509-47F0-964B-31733B9C6CFA}" dt="2022-01-17T21:26:07.146" v="13025"/>
          <ac:spMkLst>
            <pc:docMk/>
            <pc:sldMk cId="3229811317" sldId="296"/>
            <ac:spMk id="8" creationId="{6DE70676-8239-4348-B23E-E2861F3AF0CA}"/>
          </ac:spMkLst>
        </pc:spChg>
        <pc:spChg chg="add mod">
          <ac:chgData name="Simon Stuber" userId="d946a65004cb89c8" providerId="LiveId" clId="{4EAD4DB3-6509-47F0-964B-31733B9C6CFA}" dt="2022-01-17T21:30:50.815" v="13087"/>
          <ac:spMkLst>
            <pc:docMk/>
            <pc:sldMk cId="3229811317" sldId="296"/>
            <ac:spMk id="9" creationId="{BB8F3E17-50E8-495E-B147-65DFFA03BF30}"/>
          </ac:spMkLst>
        </pc:spChg>
        <pc:spChg chg="add mod">
          <ac:chgData name="Simon Stuber" userId="d946a65004cb89c8" providerId="LiveId" clId="{4EAD4DB3-6509-47F0-964B-31733B9C6CFA}" dt="2022-01-17T21:26:40.058" v="13042"/>
          <ac:spMkLst>
            <pc:docMk/>
            <pc:sldMk cId="3229811317" sldId="296"/>
            <ac:spMk id="10" creationId="{4A39B602-0383-45B4-A76D-8F839C6EFAB4}"/>
          </ac:spMkLst>
        </pc:spChg>
        <pc:spChg chg="add mod">
          <ac:chgData name="Simon Stuber" userId="d946a65004cb89c8" providerId="LiveId" clId="{4EAD4DB3-6509-47F0-964B-31733B9C6CFA}" dt="2022-01-17T21:26:40.058" v="13042"/>
          <ac:spMkLst>
            <pc:docMk/>
            <pc:sldMk cId="3229811317" sldId="296"/>
            <ac:spMk id="11" creationId="{A2E26E33-AC5B-40E5-A1DF-5E56EFBF7E0E}"/>
          </ac:spMkLst>
        </pc:spChg>
        <pc:graphicFrameChg chg="mod">
          <ac:chgData name="Simon Stuber" userId="d946a65004cb89c8" providerId="LiveId" clId="{4EAD4DB3-6509-47F0-964B-31733B9C6CFA}" dt="2022-01-17T20:33:28.427" v="11648" actId="20577"/>
          <ac:graphicFrameMkLst>
            <pc:docMk/>
            <pc:sldMk cId="3229811317" sldId="296"/>
            <ac:graphicFrameMk id="4" creationId="{EAB9FD4E-F6DD-4F66-8859-42F9BCB98149}"/>
          </ac:graphicFrameMkLst>
        </pc:graphicFrameChg>
      </pc:sldChg>
      <pc:sldChg chg="addSp modSp add mod">
        <pc:chgData name="Simon Stuber" userId="d946a65004cb89c8" providerId="LiveId" clId="{4EAD4DB3-6509-47F0-964B-31733B9C6CFA}" dt="2022-01-17T23:14:29.938" v="13743" actId="27918"/>
        <pc:sldMkLst>
          <pc:docMk/>
          <pc:sldMk cId="3543071767" sldId="297"/>
        </pc:sldMkLst>
        <pc:spChg chg="mod">
          <ac:chgData name="Simon Stuber" userId="d946a65004cb89c8" providerId="LiveId" clId="{4EAD4DB3-6509-47F0-964B-31733B9C6CFA}" dt="2022-01-17T20:23:56.396" v="11521"/>
          <ac:spMkLst>
            <pc:docMk/>
            <pc:sldMk cId="3543071767" sldId="297"/>
            <ac:spMk id="2" creationId="{C850B37B-B8D8-4F30-BCCE-1514EBF2964F}"/>
          </ac:spMkLst>
        </pc:spChg>
        <pc:spChg chg="add mod">
          <ac:chgData name="Simon Stuber" userId="d946a65004cb89c8" providerId="LiveId" clId="{4EAD4DB3-6509-47F0-964B-31733B9C6CFA}" dt="2022-01-17T18:52:46.257" v="11319" actId="14100"/>
          <ac:spMkLst>
            <pc:docMk/>
            <pc:sldMk cId="3543071767" sldId="297"/>
            <ac:spMk id="3" creationId="{2A7E0A99-7529-4ADC-88EC-AA0DEF757B93}"/>
          </ac:spMkLst>
        </pc:spChg>
        <pc:spChg chg="add mod">
          <ac:chgData name="Simon Stuber" userId="d946a65004cb89c8" providerId="LiveId" clId="{4EAD4DB3-6509-47F0-964B-31733B9C6CFA}" dt="2022-01-17T18:50:04.388" v="11285"/>
          <ac:spMkLst>
            <pc:docMk/>
            <pc:sldMk cId="3543071767" sldId="297"/>
            <ac:spMk id="6" creationId="{F75A1962-78F9-408A-8088-C24C10ED57CF}"/>
          </ac:spMkLst>
        </pc:spChg>
        <pc:spChg chg="add mod">
          <ac:chgData name="Simon Stuber" userId="d946a65004cb89c8" providerId="LiveId" clId="{4EAD4DB3-6509-47F0-964B-31733B9C6CFA}" dt="2022-01-17T21:41:46.668" v="13145"/>
          <ac:spMkLst>
            <pc:docMk/>
            <pc:sldMk cId="3543071767" sldId="297"/>
            <ac:spMk id="7" creationId="{410FD818-1C92-4727-A1D2-0E33084A0C78}"/>
          </ac:spMkLst>
        </pc:spChg>
        <pc:spChg chg="add mod">
          <ac:chgData name="Simon Stuber" userId="d946a65004cb89c8" providerId="LiveId" clId="{4EAD4DB3-6509-47F0-964B-31733B9C6CFA}" dt="2022-01-17T22:11:18.191" v="13671"/>
          <ac:spMkLst>
            <pc:docMk/>
            <pc:sldMk cId="3543071767" sldId="297"/>
            <ac:spMk id="8" creationId="{12EF8B75-357A-4723-AF62-B8403A45F75B}"/>
          </ac:spMkLst>
        </pc:spChg>
        <pc:graphicFrameChg chg="mod">
          <ac:chgData name="Simon Stuber" userId="d946a65004cb89c8" providerId="LiveId" clId="{4EAD4DB3-6509-47F0-964B-31733B9C6CFA}" dt="2022-01-17T22:09:28.442" v="13627" actId="20577"/>
          <ac:graphicFrameMkLst>
            <pc:docMk/>
            <pc:sldMk cId="3543071767" sldId="297"/>
            <ac:graphicFrameMk id="4" creationId="{EAB9FD4E-F6DD-4F66-8859-42F9BCB98149}"/>
          </ac:graphicFrameMkLst>
        </pc:graphicFrameChg>
        <pc:graphicFrameChg chg="mod ord">
          <ac:chgData name="Simon Stuber" userId="d946a65004cb89c8" providerId="LiveId" clId="{4EAD4DB3-6509-47F0-964B-31733B9C6CFA}" dt="2022-01-17T18:52:57.611" v="11323" actId="14100"/>
          <ac:graphicFrameMkLst>
            <pc:docMk/>
            <pc:sldMk cId="3543071767" sldId="297"/>
            <ac:graphicFrameMk id="5" creationId="{9D605EF5-B72C-4595-A306-4B61F621CF8F}"/>
          </ac:graphicFrameMkLst>
        </pc:graphicFrameChg>
      </pc:sldChg>
      <pc:sldChg chg="addSp delSp modSp add mod">
        <pc:chgData name="Simon Stuber" userId="d946a65004cb89c8" providerId="LiveId" clId="{4EAD4DB3-6509-47F0-964B-31733B9C6CFA}" dt="2022-01-17T21:30:57.864" v="13088"/>
        <pc:sldMkLst>
          <pc:docMk/>
          <pc:sldMk cId="1573685081" sldId="298"/>
        </pc:sldMkLst>
        <pc:spChg chg="add mod">
          <ac:chgData name="Simon Stuber" userId="d946a65004cb89c8" providerId="LiveId" clId="{4EAD4DB3-6509-47F0-964B-31733B9C6CFA}" dt="2022-01-17T20:36:02.196" v="11666"/>
          <ac:spMkLst>
            <pc:docMk/>
            <pc:sldMk cId="1573685081" sldId="298"/>
            <ac:spMk id="6" creationId="{FFA36A8A-1617-4CCD-852E-FA9459DBE487}"/>
          </ac:spMkLst>
        </pc:spChg>
        <pc:spChg chg="add del mod">
          <ac:chgData name="Simon Stuber" userId="d946a65004cb89c8" providerId="LiveId" clId="{4EAD4DB3-6509-47F0-964B-31733B9C6CFA}" dt="2022-01-17T21:26:06.946" v="13024"/>
          <ac:spMkLst>
            <pc:docMk/>
            <pc:sldMk cId="1573685081" sldId="298"/>
            <ac:spMk id="7" creationId="{0CE0198E-50DF-483C-B245-5D77766F0391}"/>
          </ac:spMkLst>
        </pc:spChg>
        <pc:spChg chg="add del mod">
          <ac:chgData name="Simon Stuber" userId="d946a65004cb89c8" providerId="LiveId" clId="{4EAD4DB3-6509-47F0-964B-31733B9C6CFA}" dt="2022-01-17T21:26:06.946" v="13024"/>
          <ac:spMkLst>
            <pc:docMk/>
            <pc:sldMk cId="1573685081" sldId="298"/>
            <ac:spMk id="8" creationId="{0B3802EB-61E8-4432-99FA-4017DFD73063}"/>
          </ac:spMkLst>
        </pc:spChg>
        <pc:spChg chg="add del mod">
          <ac:chgData name="Simon Stuber" userId="d946a65004cb89c8" providerId="LiveId" clId="{4EAD4DB3-6509-47F0-964B-31733B9C6CFA}" dt="2022-01-17T21:26:06.946" v="13024"/>
          <ac:spMkLst>
            <pc:docMk/>
            <pc:sldMk cId="1573685081" sldId="298"/>
            <ac:spMk id="9" creationId="{B0C582FD-C891-4C3A-9432-4D92000953B5}"/>
          </ac:spMkLst>
        </pc:spChg>
        <pc:spChg chg="add mod">
          <ac:chgData name="Simon Stuber" userId="d946a65004cb89c8" providerId="LiveId" clId="{4EAD4DB3-6509-47F0-964B-31733B9C6CFA}" dt="2022-01-17T21:30:57.864" v="13088"/>
          <ac:spMkLst>
            <pc:docMk/>
            <pc:sldMk cId="1573685081" sldId="298"/>
            <ac:spMk id="10" creationId="{76435326-F33B-45BA-97DE-3464D27B39FD}"/>
          </ac:spMkLst>
        </pc:spChg>
        <pc:spChg chg="add mod">
          <ac:chgData name="Simon Stuber" userId="d946a65004cb89c8" providerId="LiveId" clId="{4EAD4DB3-6509-47F0-964B-31733B9C6CFA}" dt="2022-01-17T21:30:57.864" v="13088"/>
          <ac:spMkLst>
            <pc:docMk/>
            <pc:sldMk cId="1573685081" sldId="298"/>
            <ac:spMk id="11" creationId="{CC7C704D-4AA6-4E16-B7F2-2BBBE6885FA0}"/>
          </ac:spMkLst>
        </pc:spChg>
        <pc:spChg chg="add mod">
          <ac:chgData name="Simon Stuber" userId="d946a65004cb89c8" providerId="LiveId" clId="{4EAD4DB3-6509-47F0-964B-31733B9C6CFA}" dt="2022-01-17T21:30:57.864" v="13088"/>
          <ac:spMkLst>
            <pc:docMk/>
            <pc:sldMk cId="1573685081" sldId="298"/>
            <ac:spMk id="12" creationId="{4FE5B9CE-8353-416D-93CA-03DC4F0235A9}"/>
          </ac:spMkLst>
        </pc:spChg>
        <pc:graphicFrameChg chg="mod">
          <ac:chgData name="Simon Stuber" userId="d946a65004cb89c8" providerId="LiveId" clId="{4EAD4DB3-6509-47F0-964B-31733B9C6CFA}" dt="2022-01-17T20:33:15.358" v="11639" actId="20577"/>
          <ac:graphicFrameMkLst>
            <pc:docMk/>
            <pc:sldMk cId="1573685081" sldId="298"/>
            <ac:graphicFrameMk id="4" creationId="{EAB9FD4E-F6DD-4F66-8859-42F9BCB98149}"/>
          </ac:graphicFrameMkLst>
        </pc:graphicFrameChg>
        <pc:graphicFrameChg chg="add mod">
          <ac:chgData name="Simon Stuber" userId="d946a65004cb89c8" providerId="LiveId" clId="{4EAD4DB3-6509-47F0-964B-31733B9C6CFA}" dt="2022-01-17T20:33:02.016" v="11632" actId="403"/>
          <ac:graphicFrameMkLst>
            <pc:docMk/>
            <pc:sldMk cId="1573685081" sldId="298"/>
            <ac:graphicFrameMk id="5" creationId="{103A8C4B-B8EF-4730-BF57-2B630DD4BF73}"/>
          </ac:graphicFrameMkLst>
        </pc:graphicFrameChg>
      </pc:sldChg>
      <pc:sldChg chg="addSp delSp modSp add mod ord">
        <pc:chgData name="Simon Stuber" userId="d946a65004cb89c8" providerId="LiveId" clId="{4EAD4DB3-6509-47F0-964B-31733B9C6CFA}" dt="2022-01-17T21:31:30.890" v="13089"/>
        <pc:sldMkLst>
          <pc:docMk/>
          <pc:sldMk cId="3528473007" sldId="299"/>
        </pc:sldMkLst>
        <pc:spChg chg="mod">
          <ac:chgData name="Simon Stuber" userId="d946a65004cb89c8" providerId="LiveId" clId="{4EAD4DB3-6509-47F0-964B-31733B9C6CFA}" dt="2022-01-17T20:36:58.421" v="11694" actId="20577"/>
          <ac:spMkLst>
            <pc:docMk/>
            <pc:sldMk cId="3528473007" sldId="299"/>
            <ac:spMk id="2" creationId="{C850B37B-B8D8-4F30-BCCE-1514EBF2964F}"/>
          </ac:spMkLst>
        </pc:spChg>
        <pc:spChg chg="add mod">
          <ac:chgData name="Simon Stuber" userId="d946a65004cb89c8" providerId="LiveId" clId="{4EAD4DB3-6509-47F0-964B-31733B9C6CFA}" dt="2022-01-17T20:43:42.559" v="12070"/>
          <ac:spMkLst>
            <pc:docMk/>
            <pc:sldMk cId="3528473007" sldId="299"/>
            <ac:spMk id="6" creationId="{5833E196-B79E-4675-808E-7B7FC493DE6C}"/>
          </ac:spMkLst>
        </pc:spChg>
        <pc:spChg chg="add del mod">
          <ac:chgData name="Simon Stuber" userId="d946a65004cb89c8" providerId="LiveId" clId="{4EAD4DB3-6509-47F0-964B-31733B9C6CFA}" dt="2022-01-17T21:26:06.758" v="13023"/>
          <ac:spMkLst>
            <pc:docMk/>
            <pc:sldMk cId="3528473007" sldId="299"/>
            <ac:spMk id="7" creationId="{7E164021-C117-433B-AFD3-F75236CC66F1}"/>
          </ac:spMkLst>
        </pc:spChg>
        <pc:spChg chg="add del mod">
          <ac:chgData name="Simon Stuber" userId="d946a65004cb89c8" providerId="LiveId" clId="{4EAD4DB3-6509-47F0-964B-31733B9C6CFA}" dt="2022-01-17T21:26:06.758" v="13023"/>
          <ac:spMkLst>
            <pc:docMk/>
            <pc:sldMk cId="3528473007" sldId="299"/>
            <ac:spMk id="8" creationId="{015BABAC-A738-4CC2-9125-F983F36877D4}"/>
          </ac:spMkLst>
        </pc:spChg>
        <pc:spChg chg="add del mod">
          <ac:chgData name="Simon Stuber" userId="d946a65004cb89c8" providerId="LiveId" clId="{4EAD4DB3-6509-47F0-964B-31733B9C6CFA}" dt="2022-01-17T21:26:06.758" v="13023"/>
          <ac:spMkLst>
            <pc:docMk/>
            <pc:sldMk cId="3528473007" sldId="299"/>
            <ac:spMk id="9" creationId="{E4FF630D-0995-4C63-ABB9-B99AC2C6C53B}"/>
          </ac:spMkLst>
        </pc:spChg>
        <pc:spChg chg="add mod">
          <ac:chgData name="Simon Stuber" userId="d946a65004cb89c8" providerId="LiveId" clId="{4EAD4DB3-6509-47F0-964B-31733B9C6CFA}" dt="2022-01-17T21:31:30.890" v="13089"/>
          <ac:spMkLst>
            <pc:docMk/>
            <pc:sldMk cId="3528473007" sldId="299"/>
            <ac:spMk id="10" creationId="{816B56E1-97F6-4DAF-8A7F-368AE730CAE6}"/>
          </ac:spMkLst>
        </pc:spChg>
        <pc:spChg chg="add mod">
          <ac:chgData name="Simon Stuber" userId="d946a65004cb89c8" providerId="LiveId" clId="{4EAD4DB3-6509-47F0-964B-31733B9C6CFA}" dt="2022-01-17T21:26:41.913" v="13043"/>
          <ac:spMkLst>
            <pc:docMk/>
            <pc:sldMk cId="3528473007" sldId="299"/>
            <ac:spMk id="11" creationId="{7D2F691C-F96E-4A77-A6BA-646523EF8ABC}"/>
          </ac:spMkLst>
        </pc:spChg>
        <pc:spChg chg="add mod">
          <ac:chgData name="Simon Stuber" userId="d946a65004cb89c8" providerId="LiveId" clId="{4EAD4DB3-6509-47F0-964B-31733B9C6CFA}" dt="2022-01-17T21:26:41.913" v="13043"/>
          <ac:spMkLst>
            <pc:docMk/>
            <pc:sldMk cId="3528473007" sldId="299"/>
            <ac:spMk id="12" creationId="{9F6D839D-25BD-4C54-B168-DE7E4671439E}"/>
          </ac:spMkLst>
        </pc:spChg>
        <pc:graphicFrameChg chg="mod">
          <ac:chgData name="Simon Stuber" userId="d946a65004cb89c8" providerId="LiveId" clId="{4EAD4DB3-6509-47F0-964B-31733B9C6CFA}" dt="2022-01-17T20:42:12.643" v="12050" actId="20577"/>
          <ac:graphicFrameMkLst>
            <pc:docMk/>
            <pc:sldMk cId="3528473007" sldId="299"/>
            <ac:graphicFrameMk id="4" creationId="{EAB9FD4E-F6DD-4F66-8859-42F9BCB98149}"/>
          </ac:graphicFrameMkLst>
        </pc:graphicFrameChg>
        <pc:graphicFrameChg chg="add del mod">
          <ac:chgData name="Simon Stuber" userId="d946a65004cb89c8" providerId="LiveId" clId="{4EAD4DB3-6509-47F0-964B-31733B9C6CFA}" dt="2022-01-17T20:42:27.635" v="12054" actId="478"/>
          <ac:graphicFrameMkLst>
            <pc:docMk/>
            <pc:sldMk cId="3528473007" sldId="299"/>
            <ac:graphicFrameMk id="5" creationId="{E383A25D-3FC7-44F5-ABE3-B88D054C826F}"/>
          </ac:graphicFrameMkLst>
        </pc:graphicFrameChg>
      </pc:sldChg>
      <pc:sldChg chg="addSp delSp modSp add mod">
        <pc:chgData name="Simon Stuber" userId="d946a65004cb89c8" providerId="LiveId" clId="{4EAD4DB3-6509-47F0-964B-31733B9C6CFA}" dt="2022-01-17T21:31:47.501" v="13090"/>
        <pc:sldMkLst>
          <pc:docMk/>
          <pc:sldMk cId="3299615399" sldId="300"/>
        </pc:sldMkLst>
        <pc:spChg chg="add mod">
          <ac:chgData name="Simon Stuber" userId="d946a65004cb89c8" providerId="LiveId" clId="{4EAD4DB3-6509-47F0-964B-31733B9C6CFA}" dt="2022-01-17T20:44:07.521" v="12079"/>
          <ac:spMkLst>
            <pc:docMk/>
            <pc:sldMk cId="3299615399" sldId="300"/>
            <ac:spMk id="6" creationId="{97FE09EB-9DFA-4394-B647-3BF1845E0DBD}"/>
          </ac:spMkLst>
        </pc:spChg>
        <pc:spChg chg="add del mod">
          <ac:chgData name="Simon Stuber" userId="d946a65004cb89c8" providerId="LiveId" clId="{4EAD4DB3-6509-47F0-964B-31733B9C6CFA}" dt="2022-01-17T21:26:06.497" v="13022"/>
          <ac:spMkLst>
            <pc:docMk/>
            <pc:sldMk cId="3299615399" sldId="300"/>
            <ac:spMk id="7" creationId="{C7F090AB-8F5A-435A-B81E-22FAEF6B79CE}"/>
          </ac:spMkLst>
        </pc:spChg>
        <pc:spChg chg="add del mod">
          <ac:chgData name="Simon Stuber" userId="d946a65004cb89c8" providerId="LiveId" clId="{4EAD4DB3-6509-47F0-964B-31733B9C6CFA}" dt="2022-01-17T21:26:06.497" v="13022"/>
          <ac:spMkLst>
            <pc:docMk/>
            <pc:sldMk cId="3299615399" sldId="300"/>
            <ac:spMk id="8" creationId="{93588B3B-E4BF-46FA-96C3-913B4BF905A5}"/>
          </ac:spMkLst>
        </pc:spChg>
        <pc:spChg chg="add del mod">
          <ac:chgData name="Simon Stuber" userId="d946a65004cb89c8" providerId="LiveId" clId="{4EAD4DB3-6509-47F0-964B-31733B9C6CFA}" dt="2022-01-17T21:26:06.497" v="13022"/>
          <ac:spMkLst>
            <pc:docMk/>
            <pc:sldMk cId="3299615399" sldId="300"/>
            <ac:spMk id="9" creationId="{300E9961-54B3-4705-8D6B-B5522F59E5B8}"/>
          </ac:spMkLst>
        </pc:spChg>
        <pc:spChg chg="add mod">
          <ac:chgData name="Simon Stuber" userId="d946a65004cb89c8" providerId="LiveId" clId="{4EAD4DB3-6509-47F0-964B-31733B9C6CFA}" dt="2022-01-17T21:31:47.501" v="13090"/>
          <ac:spMkLst>
            <pc:docMk/>
            <pc:sldMk cId="3299615399" sldId="300"/>
            <ac:spMk id="10" creationId="{4D3CC3FF-C353-4C91-B05D-16D70B79E390}"/>
          </ac:spMkLst>
        </pc:spChg>
        <pc:spChg chg="add mod">
          <ac:chgData name="Simon Stuber" userId="d946a65004cb89c8" providerId="LiveId" clId="{4EAD4DB3-6509-47F0-964B-31733B9C6CFA}" dt="2022-01-17T21:31:47.501" v="13090"/>
          <ac:spMkLst>
            <pc:docMk/>
            <pc:sldMk cId="3299615399" sldId="300"/>
            <ac:spMk id="11" creationId="{46CFB164-D755-45A8-87BD-05DA2EA5F56F}"/>
          </ac:spMkLst>
        </pc:spChg>
        <pc:spChg chg="add mod">
          <ac:chgData name="Simon Stuber" userId="d946a65004cb89c8" providerId="LiveId" clId="{4EAD4DB3-6509-47F0-964B-31733B9C6CFA}" dt="2022-01-17T21:31:47.501" v="13090"/>
          <ac:spMkLst>
            <pc:docMk/>
            <pc:sldMk cId="3299615399" sldId="300"/>
            <ac:spMk id="12" creationId="{F767884A-42B5-4039-958A-AA3A91078931}"/>
          </ac:spMkLst>
        </pc:spChg>
        <pc:graphicFrameChg chg="mod">
          <ac:chgData name="Simon Stuber" userId="d946a65004cb89c8" providerId="LiveId" clId="{4EAD4DB3-6509-47F0-964B-31733B9C6CFA}" dt="2022-01-17T20:43:12.016" v="12067" actId="403"/>
          <ac:graphicFrameMkLst>
            <pc:docMk/>
            <pc:sldMk cId="3299615399" sldId="300"/>
            <ac:graphicFrameMk id="5" creationId="{E383A25D-3FC7-44F5-ABE3-B88D054C826F}"/>
          </ac:graphicFrameMkLst>
        </pc:graphicFrameChg>
      </pc:sldChg>
      <pc:sldChg chg="addSp modSp add mod">
        <pc:chgData name="Simon Stuber" userId="d946a65004cb89c8" providerId="LiveId" clId="{4EAD4DB3-6509-47F0-964B-31733B9C6CFA}" dt="2022-01-17T21:32:42.131" v="13092"/>
        <pc:sldMkLst>
          <pc:docMk/>
          <pc:sldMk cId="2865732214" sldId="301"/>
        </pc:sldMkLst>
        <pc:spChg chg="add mod">
          <ac:chgData name="Simon Stuber" userId="d946a65004cb89c8" providerId="LiveId" clId="{4EAD4DB3-6509-47F0-964B-31733B9C6CFA}" dt="2022-01-17T20:51:04.435" v="12299" actId="14100"/>
          <ac:spMkLst>
            <pc:docMk/>
            <pc:sldMk cId="2865732214" sldId="301"/>
            <ac:spMk id="5" creationId="{E72561A3-A717-4C29-8A74-17F4CBF523F6}"/>
          </ac:spMkLst>
        </pc:spChg>
        <pc:spChg chg="add mod">
          <ac:chgData name="Simon Stuber" userId="d946a65004cb89c8" providerId="LiveId" clId="{4EAD4DB3-6509-47F0-964B-31733B9C6CFA}" dt="2022-01-17T20:52:29.890" v="12323"/>
          <ac:spMkLst>
            <pc:docMk/>
            <pc:sldMk cId="2865732214" sldId="301"/>
            <ac:spMk id="7" creationId="{5D07E184-5724-4D0D-8BF2-42E9B43FA77B}"/>
          </ac:spMkLst>
        </pc:spChg>
        <pc:spChg chg="add mod">
          <ac:chgData name="Simon Stuber" userId="d946a65004cb89c8" providerId="LiveId" clId="{4EAD4DB3-6509-47F0-964B-31733B9C6CFA}" dt="2022-01-17T21:32:42.131" v="13092"/>
          <ac:spMkLst>
            <pc:docMk/>
            <pc:sldMk cId="2865732214" sldId="301"/>
            <ac:spMk id="8" creationId="{7B49F968-A2E1-4767-84BF-2F993CBAF052}"/>
          </ac:spMkLst>
        </pc:spChg>
        <pc:spChg chg="add mod">
          <ac:chgData name="Simon Stuber" userId="d946a65004cb89c8" providerId="LiveId" clId="{4EAD4DB3-6509-47F0-964B-31733B9C6CFA}" dt="2022-01-17T21:32:42.131" v="13092"/>
          <ac:spMkLst>
            <pc:docMk/>
            <pc:sldMk cId="2865732214" sldId="301"/>
            <ac:spMk id="9" creationId="{BBA7A298-3A27-42E0-937B-D2074BE8D79C}"/>
          </ac:spMkLst>
        </pc:spChg>
        <pc:spChg chg="add mod">
          <ac:chgData name="Simon Stuber" userId="d946a65004cb89c8" providerId="LiveId" clId="{4EAD4DB3-6509-47F0-964B-31733B9C6CFA}" dt="2022-01-17T21:32:42.131" v="13092"/>
          <ac:spMkLst>
            <pc:docMk/>
            <pc:sldMk cId="2865732214" sldId="301"/>
            <ac:spMk id="10" creationId="{FDABAEAA-2C07-4E24-B478-E39393BB5461}"/>
          </ac:spMkLst>
        </pc:spChg>
        <pc:graphicFrameChg chg="mod">
          <ac:chgData name="Simon Stuber" userId="d946a65004cb89c8" providerId="LiveId" clId="{4EAD4DB3-6509-47F0-964B-31733B9C6CFA}" dt="2022-01-17T20:51:18.965" v="12300" actId="20577"/>
          <ac:graphicFrameMkLst>
            <pc:docMk/>
            <pc:sldMk cId="2865732214" sldId="301"/>
            <ac:graphicFrameMk id="4" creationId="{EAB9FD4E-F6DD-4F66-8859-42F9BCB98149}"/>
          </ac:graphicFrameMkLst>
        </pc:graphicFrameChg>
        <pc:graphicFrameChg chg="add mod">
          <ac:chgData name="Simon Stuber" userId="d946a65004cb89c8" providerId="LiveId" clId="{4EAD4DB3-6509-47F0-964B-31733B9C6CFA}" dt="2022-01-17T20:51:04.435" v="12299" actId="14100"/>
          <ac:graphicFrameMkLst>
            <pc:docMk/>
            <pc:sldMk cId="2865732214" sldId="301"/>
            <ac:graphicFrameMk id="6" creationId="{9DF1C3E6-9002-40D9-903A-9F5ACB468F13}"/>
          </ac:graphicFrameMkLst>
        </pc:graphicFrameChg>
      </pc:sldChg>
      <pc:sldChg chg="addSp delSp modSp add mod">
        <pc:chgData name="Simon Stuber" userId="d946a65004cb89c8" providerId="LiveId" clId="{4EAD4DB3-6509-47F0-964B-31733B9C6CFA}" dt="2022-01-17T21:28:05.793" v="13077"/>
        <pc:sldMkLst>
          <pc:docMk/>
          <pc:sldMk cId="980514675" sldId="302"/>
        </pc:sldMkLst>
        <pc:spChg chg="add mod">
          <ac:chgData name="Simon Stuber" userId="d946a65004cb89c8" providerId="LiveId" clId="{4EAD4DB3-6509-47F0-964B-31733B9C6CFA}" dt="2022-01-17T21:04:01.986" v="12412" actId="1035"/>
          <ac:spMkLst>
            <pc:docMk/>
            <pc:sldMk cId="980514675" sldId="302"/>
            <ac:spMk id="9" creationId="{E09F6CDD-E3B7-457B-A721-F2D255CE75BA}"/>
          </ac:spMkLst>
        </pc:spChg>
        <pc:spChg chg="add del mod">
          <ac:chgData name="Simon Stuber" userId="d946a65004cb89c8" providerId="LiveId" clId="{4EAD4DB3-6509-47F0-964B-31733B9C6CFA}" dt="2022-01-17T21:26:16.660" v="13035"/>
          <ac:spMkLst>
            <pc:docMk/>
            <pc:sldMk cId="980514675" sldId="302"/>
            <ac:spMk id="10" creationId="{266A5C13-EA15-4825-813B-B929E741E189}"/>
          </ac:spMkLst>
        </pc:spChg>
        <pc:spChg chg="add del mod">
          <ac:chgData name="Simon Stuber" userId="d946a65004cb89c8" providerId="LiveId" clId="{4EAD4DB3-6509-47F0-964B-31733B9C6CFA}" dt="2022-01-17T21:26:16.660" v="13035"/>
          <ac:spMkLst>
            <pc:docMk/>
            <pc:sldMk cId="980514675" sldId="302"/>
            <ac:spMk id="11" creationId="{4B16B518-E10E-43CC-AD9F-1D239ACD6B1D}"/>
          </ac:spMkLst>
        </pc:spChg>
        <pc:spChg chg="add del mod">
          <ac:chgData name="Simon Stuber" userId="d946a65004cb89c8" providerId="LiveId" clId="{4EAD4DB3-6509-47F0-964B-31733B9C6CFA}" dt="2022-01-17T21:26:16.660" v="13035"/>
          <ac:spMkLst>
            <pc:docMk/>
            <pc:sldMk cId="980514675" sldId="302"/>
            <ac:spMk id="12" creationId="{9CCC9953-0E29-4A14-BBC8-2E6651A6A0D1}"/>
          </ac:spMkLst>
        </pc:spChg>
        <pc:spChg chg="add mod">
          <ac:chgData name="Simon Stuber" userId="d946a65004cb89c8" providerId="LiveId" clId="{4EAD4DB3-6509-47F0-964B-31733B9C6CFA}" dt="2022-01-17T21:28:05.793" v="13077"/>
          <ac:spMkLst>
            <pc:docMk/>
            <pc:sldMk cId="980514675" sldId="302"/>
            <ac:spMk id="13" creationId="{9E1D2C49-2F7B-4ECF-8CA5-BEB22ED4E768}"/>
          </ac:spMkLst>
        </pc:spChg>
        <pc:spChg chg="add mod">
          <ac:chgData name="Simon Stuber" userId="d946a65004cb89c8" providerId="LiveId" clId="{4EAD4DB3-6509-47F0-964B-31733B9C6CFA}" dt="2022-01-17T21:28:05.793" v="13077"/>
          <ac:spMkLst>
            <pc:docMk/>
            <pc:sldMk cId="980514675" sldId="302"/>
            <ac:spMk id="14" creationId="{BE906D16-1462-4D12-B0BD-CB97E7573891}"/>
          </ac:spMkLst>
        </pc:spChg>
        <pc:spChg chg="add mod">
          <ac:chgData name="Simon Stuber" userId="d946a65004cb89c8" providerId="LiveId" clId="{4EAD4DB3-6509-47F0-964B-31733B9C6CFA}" dt="2022-01-17T21:28:05.793" v="13077"/>
          <ac:spMkLst>
            <pc:docMk/>
            <pc:sldMk cId="980514675" sldId="302"/>
            <ac:spMk id="15" creationId="{1710C922-7697-4455-B4C0-67BD67383C36}"/>
          </ac:spMkLst>
        </pc:spChg>
        <pc:graphicFrameChg chg="del mod">
          <ac:chgData name="Simon Stuber" userId="d946a65004cb89c8" providerId="LiveId" clId="{4EAD4DB3-6509-47F0-964B-31733B9C6CFA}" dt="2022-01-17T20:57:10.374" v="12346" actId="478"/>
          <ac:graphicFrameMkLst>
            <pc:docMk/>
            <pc:sldMk cId="980514675" sldId="302"/>
            <ac:graphicFrameMk id="6" creationId="{9CC5B05C-77B2-49CE-A20A-9B0A5AB1EF45}"/>
          </ac:graphicFrameMkLst>
        </pc:graphicFrameChg>
        <pc:graphicFrameChg chg="add mod">
          <ac:chgData name="Simon Stuber" userId="d946a65004cb89c8" providerId="LiveId" clId="{4EAD4DB3-6509-47F0-964B-31733B9C6CFA}" dt="2022-01-17T21:00:42.800" v="12368" actId="14100"/>
          <ac:graphicFrameMkLst>
            <pc:docMk/>
            <pc:sldMk cId="980514675" sldId="302"/>
            <ac:graphicFrameMk id="7" creationId="{8CDEA073-1538-45E0-9421-1F4FDB347CE4}"/>
          </ac:graphicFrameMkLst>
        </pc:graphicFrameChg>
        <pc:graphicFrameChg chg="add mod">
          <ac:chgData name="Simon Stuber" userId="d946a65004cb89c8" providerId="LiveId" clId="{4EAD4DB3-6509-47F0-964B-31733B9C6CFA}" dt="2022-01-17T21:00:48.802" v="12370" actId="1076"/>
          <ac:graphicFrameMkLst>
            <pc:docMk/>
            <pc:sldMk cId="980514675" sldId="302"/>
            <ac:graphicFrameMk id="8" creationId="{D6ECD973-67B5-4A41-AB72-3F701CC1DCA4}"/>
          </ac:graphicFrameMkLst>
        </pc:graphicFrameChg>
      </pc:sldChg>
      <pc:sldChg chg="addSp delSp modSp add mod">
        <pc:chgData name="Simon Stuber" userId="d946a65004cb89c8" providerId="LiveId" clId="{4EAD4DB3-6509-47F0-964B-31733B9C6CFA}" dt="2022-01-17T21:28:56.990" v="13081"/>
        <pc:sldMkLst>
          <pc:docMk/>
          <pc:sldMk cId="3680267747" sldId="303"/>
        </pc:sldMkLst>
        <pc:spChg chg="add mod">
          <ac:chgData name="Simon Stuber" userId="d946a65004cb89c8" providerId="LiveId" clId="{4EAD4DB3-6509-47F0-964B-31733B9C6CFA}" dt="2022-01-17T21:14:05.230" v="12848"/>
          <ac:spMkLst>
            <pc:docMk/>
            <pc:sldMk cId="3680267747" sldId="303"/>
            <ac:spMk id="7" creationId="{37625D0F-A96E-4325-8B97-00324361E6CD}"/>
          </ac:spMkLst>
        </pc:spChg>
        <pc:spChg chg="add del mod">
          <ac:chgData name="Simon Stuber" userId="d946a65004cb89c8" providerId="LiveId" clId="{4EAD4DB3-6509-47F0-964B-31733B9C6CFA}" dt="2022-01-17T21:26:13.619" v="13033"/>
          <ac:spMkLst>
            <pc:docMk/>
            <pc:sldMk cId="3680267747" sldId="303"/>
            <ac:spMk id="8" creationId="{B99E2FB2-2746-45B7-816F-C7D78C1F2B36}"/>
          </ac:spMkLst>
        </pc:spChg>
        <pc:spChg chg="add del mod">
          <ac:chgData name="Simon Stuber" userId="d946a65004cb89c8" providerId="LiveId" clId="{4EAD4DB3-6509-47F0-964B-31733B9C6CFA}" dt="2022-01-17T21:26:13.619" v="13033"/>
          <ac:spMkLst>
            <pc:docMk/>
            <pc:sldMk cId="3680267747" sldId="303"/>
            <ac:spMk id="9" creationId="{7BFC592A-9538-45E8-AAF2-5573C0389A30}"/>
          </ac:spMkLst>
        </pc:spChg>
        <pc:spChg chg="add del mod">
          <ac:chgData name="Simon Stuber" userId="d946a65004cb89c8" providerId="LiveId" clId="{4EAD4DB3-6509-47F0-964B-31733B9C6CFA}" dt="2022-01-17T21:26:13.619" v="13033"/>
          <ac:spMkLst>
            <pc:docMk/>
            <pc:sldMk cId="3680267747" sldId="303"/>
            <ac:spMk id="10" creationId="{AF89C691-84D8-4E90-9DF4-8DAB3F51A0D6}"/>
          </ac:spMkLst>
        </pc:spChg>
        <pc:spChg chg="add mod">
          <ac:chgData name="Simon Stuber" userId="d946a65004cb89c8" providerId="LiveId" clId="{4EAD4DB3-6509-47F0-964B-31733B9C6CFA}" dt="2022-01-17T21:28:56.990" v="13081"/>
          <ac:spMkLst>
            <pc:docMk/>
            <pc:sldMk cId="3680267747" sldId="303"/>
            <ac:spMk id="11" creationId="{3ED140C0-01FA-4ED0-BEC5-F1FD693FC403}"/>
          </ac:spMkLst>
        </pc:spChg>
        <pc:spChg chg="add mod">
          <ac:chgData name="Simon Stuber" userId="d946a65004cb89c8" providerId="LiveId" clId="{4EAD4DB3-6509-47F0-964B-31733B9C6CFA}" dt="2022-01-17T21:28:56.990" v="13081"/>
          <ac:spMkLst>
            <pc:docMk/>
            <pc:sldMk cId="3680267747" sldId="303"/>
            <ac:spMk id="12" creationId="{15FC54F4-3C9A-4539-BE7F-1E7D24006AE4}"/>
          </ac:spMkLst>
        </pc:spChg>
        <pc:spChg chg="add mod">
          <ac:chgData name="Simon Stuber" userId="d946a65004cb89c8" providerId="LiveId" clId="{4EAD4DB3-6509-47F0-964B-31733B9C6CFA}" dt="2022-01-17T21:28:56.990" v="13081"/>
          <ac:spMkLst>
            <pc:docMk/>
            <pc:sldMk cId="3680267747" sldId="303"/>
            <ac:spMk id="13" creationId="{23206B37-8F13-4F5F-8C45-8F44A85CFB76}"/>
          </ac:spMkLst>
        </pc:spChg>
        <pc:graphicFrameChg chg="mod">
          <ac:chgData name="Simon Stuber" userId="d946a65004cb89c8" providerId="LiveId" clId="{4EAD4DB3-6509-47F0-964B-31733B9C6CFA}" dt="2022-01-17T21:13:09.102" v="12822"/>
          <ac:graphicFrameMkLst>
            <pc:docMk/>
            <pc:sldMk cId="3680267747" sldId="303"/>
            <ac:graphicFrameMk id="4" creationId="{EAB9FD4E-F6DD-4F66-8859-42F9BCB98149}"/>
          </ac:graphicFrameMkLst>
        </pc:graphicFrameChg>
        <pc:graphicFrameChg chg="add mod">
          <ac:chgData name="Simon Stuber" userId="d946a65004cb89c8" providerId="LiveId" clId="{4EAD4DB3-6509-47F0-964B-31733B9C6CFA}" dt="2022-01-17T21:13:15.709" v="12823" actId="14100"/>
          <ac:graphicFrameMkLst>
            <pc:docMk/>
            <pc:sldMk cId="3680267747" sldId="303"/>
            <ac:graphicFrameMk id="6" creationId="{813FB579-FD7B-4B18-8AE0-F4E32D60525B}"/>
          </ac:graphicFrameMkLst>
        </pc:graphicFrameChg>
      </pc:sldChg>
      <pc:sldMasterChg chg="setBg modSldLayout">
        <pc:chgData name="Simon Stuber" userId="d946a65004cb89c8" providerId="LiveId" clId="{4EAD4DB3-6509-47F0-964B-31733B9C6CFA}" dt="2022-01-17T22:07:03.566" v="13614"/>
        <pc:sldMasterMkLst>
          <pc:docMk/>
          <pc:sldMasterMk cId="3407139377" sldId="2147483732"/>
        </pc:sldMasterMkLst>
        <pc:sldLayoutChg chg="setBg">
          <pc:chgData name="Simon Stuber" userId="d946a65004cb89c8" providerId="LiveId" clId="{4EAD4DB3-6509-47F0-964B-31733B9C6CFA}" dt="2022-01-17T22:07:03.566" v="13614"/>
          <pc:sldLayoutMkLst>
            <pc:docMk/>
            <pc:sldMasterMk cId="3407139377" sldId="2147483732"/>
            <pc:sldLayoutMk cId="2047829275" sldId="2147483733"/>
          </pc:sldLayoutMkLst>
        </pc:sldLayoutChg>
        <pc:sldLayoutChg chg="setBg">
          <pc:chgData name="Simon Stuber" userId="d946a65004cb89c8" providerId="LiveId" clId="{4EAD4DB3-6509-47F0-964B-31733B9C6CFA}" dt="2022-01-17T22:07:03.566" v="13614"/>
          <pc:sldLayoutMkLst>
            <pc:docMk/>
            <pc:sldMasterMk cId="3407139377" sldId="2147483732"/>
            <pc:sldLayoutMk cId="1721586564" sldId="2147483734"/>
          </pc:sldLayoutMkLst>
        </pc:sldLayoutChg>
        <pc:sldLayoutChg chg="setBg">
          <pc:chgData name="Simon Stuber" userId="d946a65004cb89c8" providerId="LiveId" clId="{4EAD4DB3-6509-47F0-964B-31733B9C6CFA}" dt="2022-01-17T22:07:03.566" v="13614"/>
          <pc:sldLayoutMkLst>
            <pc:docMk/>
            <pc:sldMasterMk cId="3407139377" sldId="2147483732"/>
            <pc:sldLayoutMk cId="1658992459" sldId="2147483735"/>
          </pc:sldLayoutMkLst>
        </pc:sldLayoutChg>
        <pc:sldLayoutChg chg="setBg">
          <pc:chgData name="Simon Stuber" userId="d946a65004cb89c8" providerId="LiveId" clId="{4EAD4DB3-6509-47F0-964B-31733B9C6CFA}" dt="2022-01-17T22:07:03.566" v="13614"/>
          <pc:sldLayoutMkLst>
            <pc:docMk/>
            <pc:sldMasterMk cId="3407139377" sldId="2147483732"/>
            <pc:sldLayoutMk cId="4252859639" sldId="2147483736"/>
          </pc:sldLayoutMkLst>
        </pc:sldLayoutChg>
        <pc:sldLayoutChg chg="setBg">
          <pc:chgData name="Simon Stuber" userId="d946a65004cb89c8" providerId="LiveId" clId="{4EAD4DB3-6509-47F0-964B-31733B9C6CFA}" dt="2022-01-17T22:07:03.566" v="13614"/>
          <pc:sldLayoutMkLst>
            <pc:docMk/>
            <pc:sldMasterMk cId="3407139377" sldId="2147483732"/>
            <pc:sldLayoutMk cId="2164764129" sldId="2147483737"/>
          </pc:sldLayoutMkLst>
        </pc:sldLayoutChg>
        <pc:sldLayoutChg chg="setBg">
          <pc:chgData name="Simon Stuber" userId="d946a65004cb89c8" providerId="LiveId" clId="{4EAD4DB3-6509-47F0-964B-31733B9C6CFA}" dt="2022-01-17T22:07:03.566" v="13614"/>
          <pc:sldLayoutMkLst>
            <pc:docMk/>
            <pc:sldMasterMk cId="3407139377" sldId="2147483732"/>
            <pc:sldLayoutMk cId="132260982" sldId="2147483738"/>
          </pc:sldLayoutMkLst>
        </pc:sldLayoutChg>
        <pc:sldLayoutChg chg="setBg">
          <pc:chgData name="Simon Stuber" userId="d946a65004cb89c8" providerId="LiveId" clId="{4EAD4DB3-6509-47F0-964B-31733B9C6CFA}" dt="2022-01-17T22:07:03.566" v="13614"/>
          <pc:sldLayoutMkLst>
            <pc:docMk/>
            <pc:sldMasterMk cId="3407139377" sldId="2147483732"/>
            <pc:sldLayoutMk cId="3237805811" sldId="2147483739"/>
          </pc:sldLayoutMkLst>
        </pc:sldLayoutChg>
        <pc:sldLayoutChg chg="setBg">
          <pc:chgData name="Simon Stuber" userId="d946a65004cb89c8" providerId="LiveId" clId="{4EAD4DB3-6509-47F0-964B-31733B9C6CFA}" dt="2022-01-17T22:07:03.566" v="13614"/>
          <pc:sldLayoutMkLst>
            <pc:docMk/>
            <pc:sldMasterMk cId="3407139377" sldId="2147483732"/>
            <pc:sldLayoutMk cId="561353645" sldId="2147483740"/>
          </pc:sldLayoutMkLst>
        </pc:sldLayoutChg>
        <pc:sldLayoutChg chg="setBg">
          <pc:chgData name="Simon Stuber" userId="d946a65004cb89c8" providerId="LiveId" clId="{4EAD4DB3-6509-47F0-964B-31733B9C6CFA}" dt="2022-01-17T22:07:03.566" v="13614"/>
          <pc:sldLayoutMkLst>
            <pc:docMk/>
            <pc:sldMasterMk cId="3407139377" sldId="2147483732"/>
            <pc:sldLayoutMk cId="2377699447" sldId="2147483741"/>
          </pc:sldLayoutMkLst>
        </pc:sldLayoutChg>
        <pc:sldLayoutChg chg="setBg">
          <pc:chgData name="Simon Stuber" userId="d946a65004cb89c8" providerId="LiveId" clId="{4EAD4DB3-6509-47F0-964B-31733B9C6CFA}" dt="2022-01-17T22:07:03.566" v="13614"/>
          <pc:sldLayoutMkLst>
            <pc:docMk/>
            <pc:sldMasterMk cId="3407139377" sldId="2147483732"/>
            <pc:sldLayoutMk cId="2741508392" sldId="2147483742"/>
          </pc:sldLayoutMkLst>
        </pc:sldLayoutChg>
        <pc:sldLayoutChg chg="setBg">
          <pc:chgData name="Simon Stuber" userId="d946a65004cb89c8" providerId="LiveId" clId="{4EAD4DB3-6509-47F0-964B-31733B9C6CFA}" dt="2022-01-17T22:07:03.566" v="13614"/>
          <pc:sldLayoutMkLst>
            <pc:docMk/>
            <pc:sldMasterMk cId="3407139377" sldId="2147483732"/>
            <pc:sldLayoutMk cId="2875258884" sldId="2147483743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Probleme der Schüler im Online-Unterricht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Gesamtdurchschnitt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Konzentration</c:v>
                </c:pt>
                <c:pt idx="1">
                  <c:v>Technik</c:v>
                </c:pt>
                <c:pt idx="2">
                  <c:v>Motivation</c:v>
                </c:pt>
                <c:pt idx="3">
                  <c:v>Störungen Zuhause</c:v>
                </c:pt>
                <c:pt idx="4">
                  <c:v>Akustische Probleme</c:v>
                </c:pt>
                <c:pt idx="5">
                  <c:v>Keines der Genannten</c:v>
                </c:pt>
              </c:strCache>
            </c:strRef>
          </c:cat>
          <c:val>
            <c:numRef>
              <c:f>Tabelle1!$B$2:$B$7</c:f>
              <c:numCache>
                <c:formatCode>0%</c:formatCode>
                <c:ptCount val="6"/>
                <c:pt idx="0">
                  <c:v>0.66</c:v>
                </c:pt>
                <c:pt idx="1">
                  <c:v>0.63</c:v>
                </c:pt>
                <c:pt idx="2">
                  <c:v>0.63</c:v>
                </c:pt>
                <c:pt idx="3">
                  <c:v>0.54</c:v>
                </c:pt>
                <c:pt idx="4">
                  <c:v>0.37</c:v>
                </c:pt>
                <c:pt idx="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A6-4900-9028-7740F052B1E7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Deutschland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Konzentration</c:v>
                </c:pt>
                <c:pt idx="1">
                  <c:v>Technik</c:v>
                </c:pt>
                <c:pt idx="2">
                  <c:v>Motivation</c:v>
                </c:pt>
                <c:pt idx="3">
                  <c:v>Störungen Zuhause</c:v>
                </c:pt>
                <c:pt idx="4">
                  <c:v>Akustische Probleme</c:v>
                </c:pt>
                <c:pt idx="5">
                  <c:v>Keines der Genannten</c:v>
                </c:pt>
              </c:strCache>
            </c:strRef>
          </c:cat>
          <c:val>
            <c:numRef>
              <c:f>Tabelle1!$C$2:$C$7</c:f>
              <c:numCache>
                <c:formatCode>0%</c:formatCode>
                <c:ptCount val="6"/>
                <c:pt idx="0">
                  <c:v>0.5</c:v>
                </c:pt>
                <c:pt idx="1">
                  <c:v>0.43</c:v>
                </c:pt>
                <c:pt idx="2">
                  <c:v>0.71</c:v>
                </c:pt>
                <c:pt idx="3">
                  <c:v>0.43</c:v>
                </c:pt>
                <c:pt idx="4">
                  <c:v>0.28999999999999998</c:v>
                </c:pt>
                <c:pt idx="5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A6-4900-9028-7740F052B1E7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Polen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Konzentration</c:v>
                </c:pt>
                <c:pt idx="1">
                  <c:v>Technik</c:v>
                </c:pt>
                <c:pt idx="2">
                  <c:v>Motivation</c:v>
                </c:pt>
                <c:pt idx="3">
                  <c:v>Störungen Zuhause</c:v>
                </c:pt>
                <c:pt idx="4">
                  <c:v>Akustische Probleme</c:v>
                </c:pt>
                <c:pt idx="5">
                  <c:v>Keines der Genannten</c:v>
                </c:pt>
              </c:strCache>
            </c:strRef>
          </c:cat>
          <c:val>
            <c:numRef>
              <c:f>Tabelle1!$D$2:$D$7</c:f>
              <c:numCache>
                <c:formatCode>0%</c:formatCode>
                <c:ptCount val="6"/>
                <c:pt idx="0">
                  <c:v>0.71</c:v>
                </c:pt>
                <c:pt idx="1">
                  <c:v>1</c:v>
                </c:pt>
                <c:pt idx="2">
                  <c:v>0.28999999999999998</c:v>
                </c:pt>
                <c:pt idx="3">
                  <c:v>0.56999999999999995</c:v>
                </c:pt>
                <c:pt idx="4">
                  <c:v>0.43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A6-4900-9028-7740F052B1E7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Slowakei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Konzentration</c:v>
                </c:pt>
                <c:pt idx="1">
                  <c:v>Technik</c:v>
                </c:pt>
                <c:pt idx="2">
                  <c:v>Motivation</c:v>
                </c:pt>
                <c:pt idx="3">
                  <c:v>Störungen Zuhause</c:v>
                </c:pt>
                <c:pt idx="4">
                  <c:v>Akustische Probleme</c:v>
                </c:pt>
                <c:pt idx="5">
                  <c:v>Keines der Genannten</c:v>
                </c:pt>
              </c:strCache>
            </c:strRef>
          </c:cat>
          <c:val>
            <c:numRef>
              <c:f>Tabelle1!$E$2:$E$7</c:f>
              <c:numCache>
                <c:formatCode>0%</c:formatCode>
                <c:ptCount val="6"/>
                <c:pt idx="0">
                  <c:v>0.79</c:v>
                </c:pt>
                <c:pt idx="1">
                  <c:v>0.64</c:v>
                </c:pt>
                <c:pt idx="2">
                  <c:v>0.71</c:v>
                </c:pt>
                <c:pt idx="3">
                  <c:v>0.64</c:v>
                </c:pt>
                <c:pt idx="4">
                  <c:v>0.43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A6-4900-9028-7740F052B1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3670512"/>
        <c:axId val="93668848"/>
      </c:barChart>
      <c:catAx>
        <c:axId val="9367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3668848"/>
        <c:crosses val="autoZero"/>
        <c:auto val="1"/>
        <c:lblAlgn val="ctr"/>
        <c:lblOffset val="100"/>
        <c:noMultiLvlLbl val="0"/>
      </c:catAx>
      <c:valAx>
        <c:axId val="9366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367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"Nach Erledigen einer Aufgabe wusste ich, was ich besser machen muss."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8CC-4087-BE71-050C8A7261D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8CC-4087-BE71-050C8A7261D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8CC-4087-BE71-050C8A7261D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8CC-4087-BE71-050C8A7261DB}"/>
              </c:ext>
            </c:extLst>
          </c:dPt>
          <c:dLbls>
            <c:dLbl>
              <c:idx val="0"/>
              <c:layout>
                <c:manualLayout>
                  <c:x val="-3.9780359360861474E-3"/>
                  <c:y val="7.102062840595993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CC-4087-BE71-050C8A7261DB}"/>
                </c:ext>
              </c:extLst>
            </c:dLbl>
            <c:dLbl>
              <c:idx val="3"/>
              <c:layout>
                <c:manualLayout>
                  <c:x val="7.5469153079633783E-3"/>
                  <c:y val="0.1334465496436273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CC-4087-BE71-050C8A7261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Stimme voll zu</c:v>
                </c:pt>
                <c:pt idx="1">
                  <c:v>Stimme zu</c:v>
                </c:pt>
                <c:pt idx="2">
                  <c:v>Stimme nicht zu</c:v>
                </c:pt>
                <c:pt idx="3">
                  <c:v>Stimme überhaupt nicht zu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0.03</c:v>
                </c:pt>
                <c:pt idx="1">
                  <c:v>0.31</c:v>
                </c:pt>
                <c:pt idx="2">
                  <c:v>0.63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8CC-4087-BE71-050C8A7261D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Probleme der Schüler im Online-Unterricht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Gesamt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Konzentration</c:v>
                </c:pt>
                <c:pt idx="1">
                  <c:v>Technisch</c:v>
                </c:pt>
                <c:pt idx="2">
                  <c:v>Motivation</c:v>
                </c:pt>
                <c:pt idx="3">
                  <c:v>Störungen Zuhause</c:v>
                </c:pt>
                <c:pt idx="4">
                  <c:v>Akustische Probleme</c:v>
                </c:pt>
                <c:pt idx="5">
                  <c:v>Keines der Genannten</c:v>
                </c:pt>
              </c:strCache>
            </c:strRef>
          </c:cat>
          <c:val>
            <c:numRef>
              <c:f>Tabelle1!$B$2:$B$7</c:f>
              <c:numCache>
                <c:formatCode>0%</c:formatCode>
                <c:ptCount val="6"/>
                <c:pt idx="0">
                  <c:v>0.66</c:v>
                </c:pt>
                <c:pt idx="1">
                  <c:v>0.63</c:v>
                </c:pt>
                <c:pt idx="2">
                  <c:v>0.63</c:v>
                </c:pt>
                <c:pt idx="3">
                  <c:v>0.54</c:v>
                </c:pt>
                <c:pt idx="4">
                  <c:v>0.37</c:v>
                </c:pt>
                <c:pt idx="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45-4D06-89F9-3390EE45DEB6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Deutschland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Konzentration</c:v>
                </c:pt>
                <c:pt idx="1">
                  <c:v>Technisch</c:v>
                </c:pt>
                <c:pt idx="2">
                  <c:v>Motivation</c:v>
                </c:pt>
                <c:pt idx="3">
                  <c:v>Störungen Zuhause</c:v>
                </c:pt>
                <c:pt idx="4">
                  <c:v>Akustische Probleme</c:v>
                </c:pt>
                <c:pt idx="5">
                  <c:v>Keines der Genannten</c:v>
                </c:pt>
              </c:strCache>
            </c:strRef>
          </c:cat>
          <c:val>
            <c:numRef>
              <c:f>Tabelle1!$C$2:$C$7</c:f>
              <c:numCache>
                <c:formatCode>0%</c:formatCode>
                <c:ptCount val="6"/>
                <c:pt idx="0">
                  <c:v>0.5</c:v>
                </c:pt>
                <c:pt idx="1">
                  <c:v>0.43</c:v>
                </c:pt>
                <c:pt idx="2">
                  <c:v>0.71</c:v>
                </c:pt>
                <c:pt idx="3">
                  <c:v>0.43</c:v>
                </c:pt>
                <c:pt idx="4">
                  <c:v>0.28999999999999998</c:v>
                </c:pt>
                <c:pt idx="5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45-4D06-89F9-3390EE45DEB6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Polen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Konzentration</c:v>
                </c:pt>
                <c:pt idx="1">
                  <c:v>Technisch</c:v>
                </c:pt>
                <c:pt idx="2">
                  <c:v>Motivation</c:v>
                </c:pt>
                <c:pt idx="3">
                  <c:v>Störungen Zuhause</c:v>
                </c:pt>
                <c:pt idx="4">
                  <c:v>Akustische Probleme</c:v>
                </c:pt>
                <c:pt idx="5">
                  <c:v>Keines der Genannten</c:v>
                </c:pt>
              </c:strCache>
            </c:strRef>
          </c:cat>
          <c:val>
            <c:numRef>
              <c:f>Tabelle1!$D$2:$D$7</c:f>
              <c:numCache>
                <c:formatCode>0%</c:formatCode>
                <c:ptCount val="6"/>
                <c:pt idx="0">
                  <c:v>0.71</c:v>
                </c:pt>
                <c:pt idx="1">
                  <c:v>1</c:v>
                </c:pt>
                <c:pt idx="2">
                  <c:v>0.28999999999999998</c:v>
                </c:pt>
                <c:pt idx="3">
                  <c:v>0.56999999999999995</c:v>
                </c:pt>
                <c:pt idx="4">
                  <c:v>0.43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45-4D06-89F9-3390EE45DEB6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Slowakei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Konzentration</c:v>
                </c:pt>
                <c:pt idx="1">
                  <c:v>Technisch</c:v>
                </c:pt>
                <c:pt idx="2">
                  <c:v>Motivation</c:v>
                </c:pt>
                <c:pt idx="3">
                  <c:v>Störungen Zuhause</c:v>
                </c:pt>
                <c:pt idx="4">
                  <c:v>Akustische Probleme</c:v>
                </c:pt>
                <c:pt idx="5">
                  <c:v>Keines der Genannten</c:v>
                </c:pt>
              </c:strCache>
            </c:strRef>
          </c:cat>
          <c:val>
            <c:numRef>
              <c:f>Tabelle1!$E$2:$E$7</c:f>
              <c:numCache>
                <c:formatCode>0%</c:formatCode>
                <c:ptCount val="6"/>
                <c:pt idx="0">
                  <c:v>0.79</c:v>
                </c:pt>
                <c:pt idx="1">
                  <c:v>0.64</c:v>
                </c:pt>
                <c:pt idx="2">
                  <c:v>0.71</c:v>
                </c:pt>
                <c:pt idx="3">
                  <c:v>0.64</c:v>
                </c:pt>
                <c:pt idx="4">
                  <c:v>0.43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45-4D06-89F9-3390EE45DE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3670512"/>
        <c:axId val="93668848"/>
      </c:barChart>
      <c:catAx>
        <c:axId val="9367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3668848"/>
        <c:crosses val="autoZero"/>
        <c:auto val="1"/>
        <c:lblAlgn val="ctr"/>
        <c:lblOffset val="100"/>
        <c:noMultiLvlLbl val="0"/>
      </c:catAx>
      <c:valAx>
        <c:axId val="9366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367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"Die Online-</a:t>
            </a:r>
            <a:r>
              <a:rPr lang="en-US" sz="1600" dirty="0" err="1"/>
              <a:t>Stunden</a:t>
            </a:r>
            <a:r>
              <a:rPr lang="en-US" sz="1600" dirty="0"/>
              <a:t> </a:t>
            </a:r>
            <a:r>
              <a:rPr lang="en-US" sz="1600" dirty="0" err="1"/>
              <a:t>waren</a:t>
            </a:r>
            <a:r>
              <a:rPr lang="en-US" sz="1600" dirty="0"/>
              <a:t> </a:t>
            </a:r>
            <a:r>
              <a:rPr lang="en-US" sz="1600" dirty="0" err="1"/>
              <a:t>immer</a:t>
            </a:r>
            <a:r>
              <a:rPr lang="en-US" sz="1600" dirty="0"/>
              <a:t> gut </a:t>
            </a:r>
            <a:r>
              <a:rPr lang="en-US" sz="1600" dirty="0" err="1"/>
              <a:t>strukturiert</a:t>
            </a:r>
            <a:r>
              <a:rPr lang="en-US" sz="1600" dirty="0"/>
              <a:t>."</a:t>
            </a:r>
          </a:p>
        </c:rich>
      </c:tx>
      <c:layout>
        <c:manualLayout>
          <c:xMode val="edge"/>
          <c:yMode val="edge"/>
          <c:x val="0.28591876717544945"/>
          <c:y val="2.38095533533398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D8C-43F6-9281-91C56A83EF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D8C-43F6-9281-91C56A83EF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D8C-43F6-9281-91C56A83EFD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D8C-43F6-9281-91C56A83EFD5}"/>
              </c:ext>
            </c:extLst>
          </c:dPt>
          <c:dLbls>
            <c:dLbl>
              <c:idx val="0"/>
              <c:layout>
                <c:manualLayout>
                  <c:x val="-4.9102346713518086E-3"/>
                  <c:y val="8.718205794599985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8C-43F6-9281-91C56A83EFD5}"/>
                </c:ext>
              </c:extLst>
            </c:dLbl>
            <c:dLbl>
              <c:idx val="3"/>
              <c:layout>
                <c:manualLayout>
                  <c:x val="7.2350216405695535E-3"/>
                  <c:y val="0.1575597262954527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D8C-43F6-9281-91C56A83EF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Stimme voll zu</c:v>
                </c:pt>
                <c:pt idx="1">
                  <c:v>Stimme zu</c:v>
                </c:pt>
                <c:pt idx="2">
                  <c:v>Stimme nicht zu</c:v>
                </c:pt>
                <c:pt idx="3">
                  <c:v>Stimme überhaupt nicht zu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0.03</c:v>
                </c:pt>
                <c:pt idx="1">
                  <c:v>0.2</c:v>
                </c:pt>
                <c:pt idx="2">
                  <c:v>0.74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D8C-43F6-9281-91C56A83EFD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382452127267855"/>
          <c:y val="0.87442262151083472"/>
          <c:w val="0.41821827254837768"/>
          <c:h val="0.10193937130345927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Anteil Realer Lernzeit aus Sicht der Schüler in Präsenz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6C0-4D75-BE76-F6C78D0B3D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6C0-4D75-BE76-F6C78D0B3D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6C0-4D75-BE76-F6C78D0B3D7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6C0-4D75-BE76-F6C78D0B3D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Unter 50%</c:v>
                </c:pt>
                <c:pt idx="1">
                  <c:v>50%-70%</c:v>
                </c:pt>
                <c:pt idx="2">
                  <c:v>70%-90%</c:v>
                </c:pt>
                <c:pt idx="3">
                  <c:v>Über 90%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0.09</c:v>
                </c:pt>
                <c:pt idx="1">
                  <c:v>0.23</c:v>
                </c:pt>
                <c:pt idx="2">
                  <c:v>0.46</c:v>
                </c:pt>
                <c:pt idx="3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6C-45B3-9006-392375C8516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Anteil Realer Lernzeit aus Sicht der Schüler im Homeschooling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661-457A-AA1B-E78C658D1ED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661-457A-AA1B-E78C658D1ED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661-457A-AA1B-E78C658D1ED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661-457A-AA1B-E78C658D1E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Unter 50%</c:v>
                </c:pt>
                <c:pt idx="1">
                  <c:v>50%-70%</c:v>
                </c:pt>
                <c:pt idx="2">
                  <c:v>70%-90%</c:v>
                </c:pt>
                <c:pt idx="3">
                  <c:v>Über 90%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0.2</c:v>
                </c:pt>
                <c:pt idx="1">
                  <c:v>0.49</c:v>
                </c:pt>
                <c:pt idx="2">
                  <c:v>0.23</c:v>
                </c:pt>
                <c:pt idx="3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61-457A-AA1B-E78C658D1ED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"Während des Homeschoolings habe ich den Kontakt mit vielen Klassenkameraden verloren."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A66-473E-A5D3-AFB125E3AF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A66-473E-A5D3-AFB125E3AF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A66-473E-A5D3-AFB125E3AF2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A66-473E-A5D3-AFB125E3AF2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Stimme voll zu</c:v>
                </c:pt>
                <c:pt idx="1">
                  <c:v>Stimme zu</c:v>
                </c:pt>
                <c:pt idx="2">
                  <c:v>Stimme nicht zu</c:v>
                </c:pt>
                <c:pt idx="3">
                  <c:v>Stimme überhaupt nicht zu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0.2</c:v>
                </c:pt>
                <c:pt idx="1">
                  <c:v>0.43</c:v>
                </c:pt>
                <c:pt idx="2">
                  <c:v>0.23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93-4066-886B-E396601501D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"Die Lehrer standen im Homeschooling für Fragen zur Verfügung."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"Lehrer standen im Homeschooling für Fragen zur Verfügung"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D44-4A84-BEC5-3EB30218E93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D44-4A84-BEC5-3EB30218E93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D44-4A84-BEC5-3EB30218E93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D44-4A84-BEC5-3EB30218E9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Stimme voll zu</c:v>
                </c:pt>
                <c:pt idx="1">
                  <c:v>Stimme  zu</c:v>
                </c:pt>
                <c:pt idx="2">
                  <c:v>Stimme nicht zu</c:v>
                </c:pt>
                <c:pt idx="3">
                  <c:v>Stimme überhaupt nicht zu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0.26</c:v>
                </c:pt>
                <c:pt idx="1">
                  <c:v>0.66</c:v>
                </c:pt>
                <c:pt idx="2">
                  <c:v>0.09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D44-4A84-BEC5-3EB30218E93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"Die Lehrer </a:t>
            </a:r>
            <a:r>
              <a:rPr lang="en-US" sz="1400" dirty="0" err="1"/>
              <a:t>benutzten</a:t>
            </a:r>
            <a:r>
              <a:rPr lang="en-US" sz="1400" dirty="0"/>
              <a:t> </a:t>
            </a:r>
            <a:r>
              <a:rPr lang="en-US" sz="1400" dirty="0" err="1"/>
              <a:t>verschiedene</a:t>
            </a:r>
            <a:r>
              <a:rPr lang="en-US" sz="1400" dirty="0"/>
              <a:t> </a:t>
            </a:r>
            <a:r>
              <a:rPr lang="en-US" sz="1400" dirty="0" err="1"/>
              <a:t>Unterrichtsmethoden</a:t>
            </a:r>
            <a:r>
              <a:rPr lang="en-US" sz="1400" dirty="0"/>
              <a:t> </a:t>
            </a:r>
            <a:r>
              <a:rPr lang="en-US" sz="1400" dirty="0" err="1"/>
              <a:t>im</a:t>
            </a:r>
            <a:r>
              <a:rPr lang="en-US" sz="1400" dirty="0"/>
              <a:t> Online-</a:t>
            </a:r>
            <a:r>
              <a:rPr lang="en-US" sz="1400" dirty="0" err="1"/>
              <a:t>Unterricht</a:t>
            </a:r>
            <a:r>
              <a:rPr lang="en-US" sz="1400" dirty="0"/>
              <a:t>."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Die Lehrer benutzten verschiedene Unterrichtsmethoden.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8D3-44E7-A867-EEE376C834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8D3-44E7-A867-EEE376C8343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8D3-44E7-A867-EEE376C8343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8D3-44E7-A867-EEE376C834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Stimme voll zu</c:v>
                </c:pt>
                <c:pt idx="1">
                  <c:v>Stimme zu</c:v>
                </c:pt>
                <c:pt idx="2">
                  <c:v>Stimme nicht zu</c:v>
                </c:pt>
                <c:pt idx="3">
                  <c:v>Stimme überhaupt nicht zu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0.28999999999999998</c:v>
                </c:pt>
                <c:pt idx="1">
                  <c:v>0.51</c:v>
                </c:pt>
                <c:pt idx="2">
                  <c:v>0.14000000000000001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D3-44E7-A867-EEE376C8343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"Die Lehrer haben uns den Stoff nur zum selbst lernen gegeben und nicht ausreichend erklärt."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"Die Lehrer gaben uns den Stoff nur zum selbst lernen gegeben und nicht ausreichend erklärt."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BDD-4919-B8EB-6E0F1BC7CA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BDD-4919-B8EB-6E0F1BC7CAC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BDD-4919-B8EB-6E0F1BC7CAC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BDD-4919-B8EB-6E0F1BC7CACB}"/>
              </c:ext>
            </c:extLst>
          </c:dPt>
          <c:dLbls>
            <c:dLbl>
              <c:idx val="0"/>
              <c:layout>
                <c:manualLayout>
                  <c:x val="-2.3074141192141632E-2"/>
                  <c:y val="0.1075298892069878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DD-4919-B8EB-6E0F1BC7CA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Stimme voll zu</c:v>
                </c:pt>
                <c:pt idx="1">
                  <c:v>Stimme zu</c:v>
                </c:pt>
                <c:pt idx="2">
                  <c:v>Stimme nicht zu</c:v>
                </c:pt>
                <c:pt idx="3">
                  <c:v>Stimme überhaupt nicht zu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0.11</c:v>
                </c:pt>
                <c:pt idx="1">
                  <c:v>0.54</c:v>
                </c:pt>
                <c:pt idx="2">
                  <c:v>0.28999999999999998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BDD-4919-B8EB-6E0F1BC7CAC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"Ich hatte oft Stress wegen Zeitmangels beim</a:t>
            </a:r>
            <a:r>
              <a:rPr lang="en-US" sz="1400" baseline="0"/>
              <a:t> Erledigen meiner</a:t>
            </a:r>
            <a:r>
              <a:rPr lang="en-US" sz="1400"/>
              <a:t> Aufgaben."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"Ich hatte oft Stress wegen Zeitmangels für die Aufgaben."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C59-4301-8979-7591FA789B3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C59-4301-8979-7591FA789B3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C59-4301-8979-7591FA789B3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C59-4301-8979-7591FA789B3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C59-4301-8979-7591FA789B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Tabelle1!$A$2:$A$6</c:f>
              <c:strCache>
                <c:ptCount val="5"/>
                <c:pt idx="0">
                  <c:v>Stimme voll zu</c:v>
                </c:pt>
                <c:pt idx="1">
                  <c:v>Stimme zu</c:v>
                </c:pt>
                <c:pt idx="2">
                  <c:v>Stimme nicht zu</c:v>
                </c:pt>
                <c:pt idx="3">
                  <c:v>Stimme überhaupt nicht zu</c:v>
                </c:pt>
                <c:pt idx="4">
                  <c:v>Ich habe zuhause keine Aufgaben erledigt.</c:v>
                </c:pt>
              </c:strCache>
            </c:strRef>
          </c:cat>
          <c:val>
            <c:numRef>
              <c:f>Tabelle1!$B$2:$B$6</c:f>
              <c:numCache>
                <c:formatCode>0%</c:formatCode>
                <c:ptCount val="5"/>
                <c:pt idx="0">
                  <c:v>0.17</c:v>
                </c:pt>
                <c:pt idx="1">
                  <c:v>0.34</c:v>
                </c:pt>
                <c:pt idx="2">
                  <c:v>0.28999999999999998</c:v>
                </c:pt>
                <c:pt idx="3">
                  <c:v>0.09</c:v>
                </c:pt>
                <c:pt idx="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C59-4301-8979-7591FA789B3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8.xml"/><Relationship Id="rId3" Type="http://schemas.openxmlformats.org/officeDocument/2006/relationships/slide" Target="../slides/slide11.xml"/><Relationship Id="rId7" Type="http://schemas.openxmlformats.org/officeDocument/2006/relationships/slide" Target="../slides/slide16.xml"/><Relationship Id="rId2" Type="http://schemas.openxmlformats.org/officeDocument/2006/relationships/slide" Target="../slides/slide9.xml"/><Relationship Id="rId1" Type="http://schemas.openxmlformats.org/officeDocument/2006/relationships/slide" Target="../slides/slide7.xml"/><Relationship Id="rId6" Type="http://schemas.openxmlformats.org/officeDocument/2006/relationships/slide" Target="../slides/slide24.xml"/><Relationship Id="rId5" Type="http://schemas.openxmlformats.org/officeDocument/2006/relationships/slide" Target="../slides/slide14.xml"/><Relationship Id="rId10" Type="http://schemas.openxmlformats.org/officeDocument/2006/relationships/slide" Target="../slides/slide22.xml"/><Relationship Id="rId4" Type="http://schemas.openxmlformats.org/officeDocument/2006/relationships/slide" Target="../slides/slide13.xml"/><Relationship Id="rId9" Type="http://schemas.openxmlformats.org/officeDocument/2006/relationships/slide" Target="../slides/slide2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DCC5B4-583D-45FD-9C8B-3584BE635783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9287741-5906-457A-B5E9-EAEDB0CA5659}">
      <dgm:prSet phldrT="[Text]"/>
      <dgm:spPr/>
      <dgm:t>
        <a:bodyPr/>
        <a:lstStyle/>
        <a:p>
          <a:r>
            <a:rPr lang="de-DE" u="none" dirty="0">
              <a:solidFill>
                <a:schemeClr val="bg1"/>
              </a:solidFill>
            </a:rPr>
            <a:t>Präsenzunterricht</a:t>
          </a:r>
          <a:endParaRPr lang="de-DE" dirty="0"/>
        </a:p>
      </dgm:t>
    </dgm:pt>
    <dgm:pt modelId="{304E67C1-98E6-472A-8F7A-59772C828450}" type="parTrans" cxnId="{94258BD3-DE55-4515-96ED-D23BE6F9617E}">
      <dgm:prSet/>
      <dgm:spPr/>
      <dgm:t>
        <a:bodyPr/>
        <a:lstStyle/>
        <a:p>
          <a:endParaRPr lang="de-DE"/>
        </a:p>
      </dgm:t>
    </dgm:pt>
    <dgm:pt modelId="{5BDB9FC3-3195-40C7-8062-10CF0F61BBA4}" type="sibTrans" cxnId="{94258BD3-DE55-4515-96ED-D23BE6F9617E}">
      <dgm:prSet/>
      <dgm:spPr/>
      <dgm:t>
        <a:bodyPr/>
        <a:lstStyle/>
        <a:p>
          <a:endParaRPr lang="de-DE"/>
        </a:p>
      </dgm:t>
    </dgm:pt>
    <dgm:pt modelId="{93EE4F58-7220-4986-BB1C-5812ABEF2E58}">
      <dgm:prSet phldrT="[Text]"/>
      <dgm:spPr/>
      <dgm:t>
        <a:bodyPr/>
        <a:lstStyle/>
        <a:p>
          <a:r>
            <a:rPr lang="de-DE" dirty="0">
              <a:solidFill>
                <a:schemeClr val="bg1"/>
              </a:solidFill>
            </a:rPr>
            <a:t>Digitaler Unterricht</a:t>
          </a:r>
          <a:endParaRPr lang="de-DE" dirty="0"/>
        </a:p>
      </dgm:t>
    </dgm:pt>
    <dgm:pt modelId="{201B2C4E-A561-4743-BC27-B212BCE393CB}" type="parTrans" cxnId="{984D2BC1-AAE3-4899-8E17-D36C06F9F794}">
      <dgm:prSet/>
      <dgm:spPr/>
      <dgm:t>
        <a:bodyPr/>
        <a:lstStyle/>
        <a:p>
          <a:endParaRPr lang="de-DE"/>
        </a:p>
      </dgm:t>
    </dgm:pt>
    <dgm:pt modelId="{605C6048-F350-45DE-BC41-4B5CEDD52834}" type="sibTrans" cxnId="{984D2BC1-AAE3-4899-8E17-D36C06F9F794}">
      <dgm:prSet/>
      <dgm:spPr/>
      <dgm:t>
        <a:bodyPr/>
        <a:lstStyle/>
        <a:p>
          <a:endParaRPr lang="de-DE"/>
        </a:p>
      </dgm:t>
    </dgm:pt>
    <dgm:pt modelId="{50B9B04E-2BA0-44F2-ADE2-EDEC40E38104}">
      <dgm:prSet phldrT="[Text]"/>
      <dgm:spPr/>
      <dgm:t>
        <a:bodyPr/>
        <a:lstStyle/>
        <a:p>
          <a:r>
            <a:rPr lang="de-DE" dirty="0">
              <a:solidFill>
                <a:schemeClr val="bg1"/>
              </a:solidFill>
            </a:rPr>
            <a:t>Online-Unterricht / Homeschooling</a:t>
          </a:r>
          <a:endParaRPr lang="de-DE" dirty="0"/>
        </a:p>
      </dgm:t>
    </dgm:pt>
    <dgm:pt modelId="{93D14BBC-61CA-4776-8B30-246C9538392A}" type="parTrans" cxnId="{9574A32D-1F75-4DEB-AC0F-B7644DDEC3D8}">
      <dgm:prSet/>
      <dgm:spPr/>
      <dgm:t>
        <a:bodyPr/>
        <a:lstStyle/>
        <a:p>
          <a:endParaRPr lang="de-DE"/>
        </a:p>
      </dgm:t>
    </dgm:pt>
    <dgm:pt modelId="{54F0EB16-5DA2-4B7C-AF2E-AAF9ECEC8236}" type="sibTrans" cxnId="{9574A32D-1F75-4DEB-AC0F-B7644DDEC3D8}">
      <dgm:prSet/>
      <dgm:spPr/>
      <dgm:t>
        <a:bodyPr/>
        <a:lstStyle/>
        <a:p>
          <a:endParaRPr lang="de-DE"/>
        </a:p>
      </dgm:t>
    </dgm:pt>
    <dgm:pt modelId="{A8DD0BC2-1113-4A1A-ADEE-B584C3249D07}">
      <dgm:prSet/>
      <dgm:spPr/>
      <dgm:t>
        <a:bodyPr/>
        <a:lstStyle/>
        <a:p>
          <a:r>
            <a:rPr lang="de-DE"/>
            <a:t>Schüler und Lehrer sind zuhause</a:t>
          </a:r>
        </a:p>
      </dgm:t>
    </dgm:pt>
    <dgm:pt modelId="{6E6DC814-630A-4545-A6F7-C0AD055D6C11}" type="parTrans" cxnId="{449FD82F-C76F-4F9D-AD3B-3DDF3B3065EE}">
      <dgm:prSet/>
      <dgm:spPr/>
      <dgm:t>
        <a:bodyPr/>
        <a:lstStyle/>
        <a:p>
          <a:endParaRPr lang="de-DE"/>
        </a:p>
      </dgm:t>
    </dgm:pt>
    <dgm:pt modelId="{C9FAC080-E023-4B1C-A83D-0F963BB93A74}" type="sibTrans" cxnId="{449FD82F-C76F-4F9D-AD3B-3DDF3B3065EE}">
      <dgm:prSet/>
      <dgm:spPr/>
      <dgm:t>
        <a:bodyPr/>
        <a:lstStyle/>
        <a:p>
          <a:endParaRPr lang="de-DE"/>
        </a:p>
      </dgm:t>
    </dgm:pt>
    <dgm:pt modelId="{72CD7817-93D9-4C53-BE82-BB5E9057C7AF}">
      <dgm:prSet/>
      <dgm:spPr/>
      <dgm:t>
        <a:bodyPr/>
        <a:lstStyle/>
        <a:p>
          <a:r>
            <a:rPr lang="de-DE" dirty="0"/>
            <a:t>Der Unterricht findet über Online-Sitzungen statt </a:t>
          </a:r>
        </a:p>
      </dgm:t>
    </dgm:pt>
    <dgm:pt modelId="{39C6E4C5-ADB1-4AAB-B74A-1AAFE2A4468B}" type="parTrans" cxnId="{7563F44A-7766-4533-B235-8749850DBA1D}">
      <dgm:prSet/>
      <dgm:spPr/>
      <dgm:t>
        <a:bodyPr/>
        <a:lstStyle/>
        <a:p>
          <a:endParaRPr lang="de-DE"/>
        </a:p>
      </dgm:t>
    </dgm:pt>
    <dgm:pt modelId="{DC2DBF48-8B21-491A-9660-3D38CFB6F934}" type="sibTrans" cxnId="{7563F44A-7766-4533-B235-8749850DBA1D}">
      <dgm:prSet/>
      <dgm:spPr/>
      <dgm:t>
        <a:bodyPr/>
        <a:lstStyle/>
        <a:p>
          <a:endParaRPr lang="de-DE"/>
        </a:p>
      </dgm:t>
    </dgm:pt>
    <dgm:pt modelId="{2F283A7C-D07A-43DE-9F81-5F1964AC5402}">
      <dgm:prSet/>
      <dgm:spPr/>
      <dgm:t>
        <a:bodyPr/>
        <a:lstStyle/>
        <a:p>
          <a:r>
            <a:rPr lang="de-DE"/>
            <a:t>Schüler und Lehrer sind im Klassenzimmer</a:t>
          </a:r>
        </a:p>
      </dgm:t>
    </dgm:pt>
    <dgm:pt modelId="{71BC63D7-A3CF-44E1-9531-290790A9C813}" type="parTrans" cxnId="{ADA15659-15F1-45BE-902C-0CFA436B2BAC}">
      <dgm:prSet/>
      <dgm:spPr/>
      <dgm:t>
        <a:bodyPr/>
        <a:lstStyle/>
        <a:p>
          <a:endParaRPr lang="de-DE"/>
        </a:p>
      </dgm:t>
    </dgm:pt>
    <dgm:pt modelId="{B70AA7DD-566F-4A45-9C6D-06108A84224B}" type="sibTrans" cxnId="{ADA15659-15F1-45BE-902C-0CFA436B2BAC}">
      <dgm:prSet/>
      <dgm:spPr/>
      <dgm:t>
        <a:bodyPr/>
        <a:lstStyle/>
        <a:p>
          <a:endParaRPr lang="de-DE"/>
        </a:p>
      </dgm:t>
    </dgm:pt>
    <dgm:pt modelId="{903D7141-96FA-42E6-A2EA-B9BE8D21FA65}">
      <dgm:prSet/>
      <dgm:spPr/>
      <dgm:t>
        <a:bodyPr/>
        <a:lstStyle/>
        <a:p>
          <a:r>
            <a:rPr lang="de-DE"/>
            <a:t>Deckt digitalen und nicht-digitalen Unterricht in der Schule ab</a:t>
          </a:r>
          <a:endParaRPr lang="de-DE" dirty="0"/>
        </a:p>
      </dgm:t>
    </dgm:pt>
    <dgm:pt modelId="{0AFEB4F6-1432-49DF-8489-41D305C6E24B}" type="parTrans" cxnId="{3A591758-50C4-4425-9E83-9E667534243C}">
      <dgm:prSet/>
      <dgm:spPr/>
      <dgm:t>
        <a:bodyPr/>
        <a:lstStyle/>
        <a:p>
          <a:endParaRPr lang="de-DE"/>
        </a:p>
      </dgm:t>
    </dgm:pt>
    <dgm:pt modelId="{287A6108-98EC-45B6-B561-A935EA0F42E7}" type="sibTrans" cxnId="{3A591758-50C4-4425-9E83-9E667534243C}">
      <dgm:prSet/>
      <dgm:spPr/>
      <dgm:t>
        <a:bodyPr/>
        <a:lstStyle/>
        <a:p>
          <a:endParaRPr lang="de-DE"/>
        </a:p>
      </dgm:t>
    </dgm:pt>
    <dgm:pt modelId="{45E3CCE4-8061-45E7-98E2-0211EE421584}">
      <dgm:prSet/>
      <dgm:spPr/>
      <dgm:t>
        <a:bodyPr/>
        <a:lstStyle/>
        <a:p>
          <a:r>
            <a:rPr lang="de-DE"/>
            <a:t>Schüler und Lehrer sind im Klassenzimmer</a:t>
          </a:r>
        </a:p>
      </dgm:t>
    </dgm:pt>
    <dgm:pt modelId="{1B48E717-C3A6-4AF5-B06D-4F0D81A72A07}" type="parTrans" cxnId="{274D2AEF-6467-4448-A0DF-41F554F92D15}">
      <dgm:prSet/>
      <dgm:spPr/>
      <dgm:t>
        <a:bodyPr/>
        <a:lstStyle/>
        <a:p>
          <a:endParaRPr lang="de-DE"/>
        </a:p>
      </dgm:t>
    </dgm:pt>
    <dgm:pt modelId="{03B759F1-590F-467A-9BD8-B703880942E9}" type="sibTrans" cxnId="{274D2AEF-6467-4448-A0DF-41F554F92D15}">
      <dgm:prSet/>
      <dgm:spPr/>
      <dgm:t>
        <a:bodyPr/>
        <a:lstStyle/>
        <a:p>
          <a:endParaRPr lang="de-DE"/>
        </a:p>
      </dgm:t>
    </dgm:pt>
    <dgm:pt modelId="{5ED81132-0156-4331-ABA9-7D029EC64BCD}">
      <dgm:prSet/>
      <dgm:spPr/>
      <dgm:t>
        <a:bodyPr/>
        <a:lstStyle/>
        <a:p>
          <a:r>
            <a:rPr lang="de-DE"/>
            <a:t>Technische Geräte werden im Unterricht eingesetzt</a:t>
          </a:r>
          <a:endParaRPr lang="de-DE" dirty="0"/>
        </a:p>
      </dgm:t>
    </dgm:pt>
    <dgm:pt modelId="{089A1CCB-EAF2-4FF3-8ED6-9EE4FDA49453}" type="parTrans" cxnId="{5D7D0C19-E552-4282-8721-4FD97AE8A0B1}">
      <dgm:prSet/>
      <dgm:spPr/>
      <dgm:t>
        <a:bodyPr/>
        <a:lstStyle/>
        <a:p>
          <a:endParaRPr lang="de-DE"/>
        </a:p>
      </dgm:t>
    </dgm:pt>
    <dgm:pt modelId="{3EB9BAFC-E343-4C51-9710-3CFD3ED9E44F}" type="sibTrans" cxnId="{5D7D0C19-E552-4282-8721-4FD97AE8A0B1}">
      <dgm:prSet/>
      <dgm:spPr/>
      <dgm:t>
        <a:bodyPr/>
        <a:lstStyle/>
        <a:p>
          <a:endParaRPr lang="de-DE"/>
        </a:p>
      </dgm:t>
    </dgm:pt>
    <dgm:pt modelId="{A1D8252B-082F-4182-BA82-FDFFED725916}" type="pres">
      <dgm:prSet presAssocID="{E9DCC5B4-583D-45FD-9C8B-3584BE635783}" presName="linear" presStyleCnt="0">
        <dgm:presLayoutVars>
          <dgm:dir/>
          <dgm:animLvl val="lvl"/>
          <dgm:resizeHandles val="exact"/>
        </dgm:presLayoutVars>
      </dgm:prSet>
      <dgm:spPr/>
    </dgm:pt>
    <dgm:pt modelId="{7014D964-6CB8-42EE-B674-C63846209E6E}" type="pres">
      <dgm:prSet presAssocID="{39287741-5906-457A-B5E9-EAEDB0CA5659}" presName="parentLin" presStyleCnt="0"/>
      <dgm:spPr/>
    </dgm:pt>
    <dgm:pt modelId="{F4142EE3-01A6-43FC-AE5E-B99245F8A398}" type="pres">
      <dgm:prSet presAssocID="{39287741-5906-457A-B5E9-EAEDB0CA5659}" presName="parentLeftMargin" presStyleLbl="node1" presStyleIdx="0" presStyleCnt="3"/>
      <dgm:spPr/>
    </dgm:pt>
    <dgm:pt modelId="{D5921BA0-DC17-4D93-89FD-F402114CE199}" type="pres">
      <dgm:prSet presAssocID="{39287741-5906-457A-B5E9-EAEDB0CA565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0025D43-EE39-4B4A-88EC-34C939E6B79D}" type="pres">
      <dgm:prSet presAssocID="{39287741-5906-457A-B5E9-EAEDB0CA5659}" presName="negativeSpace" presStyleCnt="0"/>
      <dgm:spPr/>
    </dgm:pt>
    <dgm:pt modelId="{F304C0C1-A9CC-4166-8C91-C793B766F9D0}" type="pres">
      <dgm:prSet presAssocID="{39287741-5906-457A-B5E9-EAEDB0CA5659}" presName="childText" presStyleLbl="conFgAcc1" presStyleIdx="0" presStyleCnt="3" custLinFactNeighborY="-5548">
        <dgm:presLayoutVars>
          <dgm:bulletEnabled val="1"/>
        </dgm:presLayoutVars>
      </dgm:prSet>
      <dgm:spPr/>
    </dgm:pt>
    <dgm:pt modelId="{3534E846-664D-4FE5-B63C-8475E6A47244}" type="pres">
      <dgm:prSet presAssocID="{5BDB9FC3-3195-40C7-8062-10CF0F61BBA4}" presName="spaceBetweenRectangles" presStyleCnt="0"/>
      <dgm:spPr/>
    </dgm:pt>
    <dgm:pt modelId="{75FD2874-9CCD-4E36-9F19-1D8423EE6095}" type="pres">
      <dgm:prSet presAssocID="{93EE4F58-7220-4986-BB1C-5812ABEF2E58}" presName="parentLin" presStyleCnt="0"/>
      <dgm:spPr/>
    </dgm:pt>
    <dgm:pt modelId="{BC0B6DFB-FD8B-4BF4-9757-FEF64F694B81}" type="pres">
      <dgm:prSet presAssocID="{93EE4F58-7220-4986-BB1C-5812ABEF2E58}" presName="parentLeftMargin" presStyleLbl="node1" presStyleIdx="0" presStyleCnt="3"/>
      <dgm:spPr/>
    </dgm:pt>
    <dgm:pt modelId="{E43ADC42-0969-4DA8-BC50-A0791CF1A4A2}" type="pres">
      <dgm:prSet presAssocID="{93EE4F58-7220-4986-BB1C-5812ABEF2E5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6621FFA-018A-4EA0-BC86-037C21A381DE}" type="pres">
      <dgm:prSet presAssocID="{93EE4F58-7220-4986-BB1C-5812ABEF2E58}" presName="negativeSpace" presStyleCnt="0"/>
      <dgm:spPr/>
    </dgm:pt>
    <dgm:pt modelId="{60F67F4D-72E8-4E20-ABA9-C600C1ED97DD}" type="pres">
      <dgm:prSet presAssocID="{93EE4F58-7220-4986-BB1C-5812ABEF2E58}" presName="childText" presStyleLbl="conFgAcc1" presStyleIdx="1" presStyleCnt="3" custLinFactNeighborX="-638">
        <dgm:presLayoutVars>
          <dgm:bulletEnabled val="1"/>
        </dgm:presLayoutVars>
      </dgm:prSet>
      <dgm:spPr/>
    </dgm:pt>
    <dgm:pt modelId="{A3F62000-D171-45CB-B86D-464A9088C7D2}" type="pres">
      <dgm:prSet presAssocID="{605C6048-F350-45DE-BC41-4B5CEDD52834}" presName="spaceBetweenRectangles" presStyleCnt="0"/>
      <dgm:spPr/>
    </dgm:pt>
    <dgm:pt modelId="{CC70B5C0-D9DF-45B1-BF98-E0A687C201DA}" type="pres">
      <dgm:prSet presAssocID="{50B9B04E-2BA0-44F2-ADE2-EDEC40E38104}" presName="parentLin" presStyleCnt="0"/>
      <dgm:spPr/>
    </dgm:pt>
    <dgm:pt modelId="{C9710961-3DDF-4124-9B9F-E957416271BD}" type="pres">
      <dgm:prSet presAssocID="{50B9B04E-2BA0-44F2-ADE2-EDEC40E38104}" presName="parentLeftMargin" presStyleLbl="node1" presStyleIdx="1" presStyleCnt="3"/>
      <dgm:spPr/>
    </dgm:pt>
    <dgm:pt modelId="{99656306-7C32-4735-B852-AFE38EA1B96A}" type="pres">
      <dgm:prSet presAssocID="{50B9B04E-2BA0-44F2-ADE2-EDEC40E3810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FA7D3CD-6D2F-440E-8F47-9B5D4A77923A}" type="pres">
      <dgm:prSet presAssocID="{50B9B04E-2BA0-44F2-ADE2-EDEC40E38104}" presName="negativeSpace" presStyleCnt="0"/>
      <dgm:spPr/>
    </dgm:pt>
    <dgm:pt modelId="{14810EEC-B4D6-4FCB-A2BE-5DA1DB54B1DF}" type="pres">
      <dgm:prSet presAssocID="{50B9B04E-2BA0-44F2-ADE2-EDEC40E3810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CF6360B-62A0-44A1-A2DE-16FCEF92C19C}" type="presOf" srcId="{39287741-5906-457A-B5E9-EAEDB0CA5659}" destId="{F4142EE3-01A6-43FC-AE5E-B99245F8A398}" srcOrd="0" destOrd="0" presId="urn:microsoft.com/office/officeart/2005/8/layout/list1"/>
    <dgm:cxn modelId="{E67AC40F-8F3A-47E3-9BFD-9274B572F42F}" type="presOf" srcId="{5ED81132-0156-4331-ABA9-7D029EC64BCD}" destId="{60F67F4D-72E8-4E20-ABA9-C600C1ED97DD}" srcOrd="0" destOrd="1" presId="urn:microsoft.com/office/officeart/2005/8/layout/list1"/>
    <dgm:cxn modelId="{67752E10-6BD4-44EE-B3A3-4EBAAECE3E23}" type="presOf" srcId="{2F283A7C-D07A-43DE-9F81-5F1964AC5402}" destId="{F304C0C1-A9CC-4166-8C91-C793B766F9D0}" srcOrd="0" destOrd="0" presId="urn:microsoft.com/office/officeart/2005/8/layout/list1"/>
    <dgm:cxn modelId="{A5447912-8F87-4271-B678-911EA479D617}" type="presOf" srcId="{45E3CCE4-8061-45E7-98E2-0211EE421584}" destId="{60F67F4D-72E8-4E20-ABA9-C600C1ED97DD}" srcOrd="0" destOrd="0" presId="urn:microsoft.com/office/officeart/2005/8/layout/list1"/>
    <dgm:cxn modelId="{5D7D0C19-E552-4282-8721-4FD97AE8A0B1}" srcId="{93EE4F58-7220-4986-BB1C-5812ABEF2E58}" destId="{5ED81132-0156-4331-ABA9-7D029EC64BCD}" srcOrd="1" destOrd="0" parTransId="{089A1CCB-EAF2-4FF3-8ED6-9EE4FDA49453}" sibTransId="{3EB9BAFC-E343-4C51-9710-3CFD3ED9E44F}"/>
    <dgm:cxn modelId="{9574A32D-1F75-4DEB-AC0F-B7644DDEC3D8}" srcId="{E9DCC5B4-583D-45FD-9C8B-3584BE635783}" destId="{50B9B04E-2BA0-44F2-ADE2-EDEC40E38104}" srcOrd="2" destOrd="0" parTransId="{93D14BBC-61CA-4776-8B30-246C9538392A}" sibTransId="{54F0EB16-5DA2-4B7C-AF2E-AAF9ECEC8236}"/>
    <dgm:cxn modelId="{449FD82F-C76F-4F9D-AD3B-3DDF3B3065EE}" srcId="{50B9B04E-2BA0-44F2-ADE2-EDEC40E38104}" destId="{A8DD0BC2-1113-4A1A-ADEE-B584C3249D07}" srcOrd="0" destOrd="0" parTransId="{6E6DC814-630A-4545-A6F7-C0AD055D6C11}" sibTransId="{C9FAC080-E023-4B1C-A83D-0F963BB93A74}"/>
    <dgm:cxn modelId="{2AF5A635-6189-4A6E-9D80-FC363603D3E8}" type="presOf" srcId="{A8DD0BC2-1113-4A1A-ADEE-B584C3249D07}" destId="{14810EEC-B4D6-4FCB-A2BE-5DA1DB54B1DF}" srcOrd="0" destOrd="0" presId="urn:microsoft.com/office/officeart/2005/8/layout/list1"/>
    <dgm:cxn modelId="{DE43733D-27F9-4B62-8CD7-523E3F502E0E}" type="presOf" srcId="{72CD7817-93D9-4C53-BE82-BB5E9057C7AF}" destId="{14810EEC-B4D6-4FCB-A2BE-5DA1DB54B1DF}" srcOrd="0" destOrd="1" presId="urn:microsoft.com/office/officeart/2005/8/layout/list1"/>
    <dgm:cxn modelId="{F4D5D15D-ED56-472A-B2E2-FE10BEA3FDA5}" type="presOf" srcId="{39287741-5906-457A-B5E9-EAEDB0CA5659}" destId="{D5921BA0-DC17-4D93-89FD-F402114CE199}" srcOrd="1" destOrd="0" presId="urn:microsoft.com/office/officeart/2005/8/layout/list1"/>
    <dgm:cxn modelId="{7563F44A-7766-4533-B235-8749850DBA1D}" srcId="{50B9B04E-2BA0-44F2-ADE2-EDEC40E38104}" destId="{72CD7817-93D9-4C53-BE82-BB5E9057C7AF}" srcOrd="1" destOrd="0" parTransId="{39C6E4C5-ADB1-4AAB-B74A-1AAFE2A4468B}" sibTransId="{DC2DBF48-8B21-491A-9660-3D38CFB6F934}"/>
    <dgm:cxn modelId="{3A591758-50C4-4425-9E83-9E667534243C}" srcId="{39287741-5906-457A-B5E9-EAEDB0CA5659}" destId="{903D7141-96FA-42E6-A2EA-B9BE8D21FA65}" srcOrd="1" destOrd="0" parTransId="{0AFEB4F6-1432-49DF-8489-41D305C6E24B}" sibTransId="{287A6108-98EC-45B6-B561-A935EA0F42E7}"/>
    <dgm:cxn modelId="{ADA15659-15F1-45BE-902C-0CFA436B2BAC}" srcId="{39287741-5906-457A-B5E9-EAEDB0CA5659}" destId="{2F283A7C-D07A-43DE-9F81-5F1964AC5402}" srcOrd="0" destOrd="0" parTransId="{71BC63D7-A3CF-44E1-9531-290790A9C813}" sibTransId="{B70AA7DD-566F-4A45-9C6D-06108A84224B}"/>
    <dgm:cxn modelId="{3DD7B28D-87EF-4492-B3ED-0E80179B16E7}" type="presOf" srcId="{E9DCC5B4-583D-45FD-9C8B-3584BE635783}" destId="{A1D8252B-082F-4182-BA82-FDFFED725916}" srcOrd="0" destOrd="0" presId="urn:microsoft.com/office/officeart/2005/8/layout/list1"/>
    <dgm:cxn modelId="{B3424EA1-3925-4E08-BAA6-F938B608C5ED}" type="presOf" srcId="{93EE4F58-7220-4986-BB1C-5812ABEF2E58}" destId="{BC0B6DFB-FD8B-4BF4-9757-FEF64F694B81}" srcOrd="0" destOrd="0" presId="urn:microsoft.com/office/officeart/2005/8/layout/list1"/>
    <dgm:cxn modelId="{984D2BC1-AAE3-4899-8E17-D36C06F9F794}" srcId="{E9DCC5B4-583D-45FD-9C8B-3584BE635783}" destId="{93EE4F58-7220-4986-BB1C-5812ABEF2E58}" srcOrd="1" destOrd="0" parTransId="{201B2C4E-A561-4743-BC27-B212BCE393CB}" sibTransId="{605C6048-F350-45DE-BC41-4B5CEDD52834}"/>
    <dgm:cxn modelId="{94258BD3-DE55-4515-96ED-D23BE6F9617E}" srcId="{E9DCC5B4-583D-45FD-9C8B-3584BE635783}" destId="{39287741-5906-457A-B5E9-EAEDB0CA5659}" srcOrd="0" destOrd="0" parTransId="{304E67C1-98E6-472A-8F7A-59772C828450}" sibTransId="{5BDB9FC3-3195-40C7-8062-10CF0F61BBA4}"/>
    <dgm:cxn modelId="{DB8E07E2-B18F-462F-B348-718C6A5CAFDC}" type="presOf" srcId="{93EE4F58-7220-4986-BB1C-5812ABEF2E58}" destId="{E43ADC42-0969-4DA8-BC50-A0791CF1A4A2}" srcOrd="1" destOrd="0" presId="urn:microsoft.com/office/officeart/2005/8/layout/list1"/>
    <dgm:cxn modelId="{274D2AEF-6467-4448-A0DF-41F554F92D15}" srcId="{93EE4F58-7220-4986-BB1C-5812ABEF2E58}" destId="{45E3CCE4-8061-45E7-98E2-0211EE421584}" srcOrd="0" destOrd="0" parTransId="{1B48E717-C3A6-4AF5-B06D-4F0D81A72A07}" sibTransId="{03B759F1-590F-467A-9BD8-B703880942E9}"/>
    <dgm:cxn modelId="{1E725AF5-A6A1-43B3-9345-1A8B1C1B7EC8}" type="presOf" srcId="{50B9B04E-2BA0-44F2-ADE2-EDEC40E38104}" destId="{99656306-7C32-4735-B852-AFE38EA1B96A}" srcOrd="1" destOrd="0" presId="urn:microsoft.com/office/officeart/2005/8/layout/list1"/>
    <dgm:cxn modelId="{C32CD0F9-D41B-403D-A09D-FEF5D8794BEC}" type="presOf" srcId="{903D7141-96FA-42E6-A2EA-B9BE8D21FA65}" destId="{F304C0C1-A9CC-4166-8C91-C793B766F9D0}" srcOrd="0" destOrd="1" presId="urn:microsoft.com/office/officeart/2005/8/layout/list1"/>
    <dgm:cxn modelId="{EEF846FD-A011-44D2-9163-D1D91D93548F}" type="presOf" srcId="{50B9B04E-2BA0-44F2-ADE2-EDEC40E38104}" destId="{C9710961-3DDF-4124-9B9F-E957416271BD}" srcOrd="0" destOrd="0" presId="urn:microsoft.com/office/officeart/2005/8/layout/list1"/>
    <dgm:cxn modelId="{DF92659D-FFF1-44A5-B7F4-03726CD29FA1}" type="presParOf" srcId="{A1D8252B-082F-4182-BA82-FDFFED725916}" destId="{7014D964-6CB8-42EE-B674-C63846209E6E}" srcOrd="0" destOrd="0" presId="urn:microsoft.com/office/officeart/2005/8/layout/list1"/>
    <dgm:cxn modelId="{8D9B8B76-BAE8-4875-B3D1-954CFC288B4B}" type="presParOf" srcId="{7014D964-6CB8-42EE-B674-C63846209E6E}" destId="{F4142EE3-01A6-43FC-AE5E-B99245F8A398}" srcOrd="0" destOrd="0" presId="urn:microsoft.com/office/officeart/2005/8/layout/list1"/>
    <dgm:cxn modelId="{5416E831-05F8-4BF7-ACB3-483A94A4B758}" type="presParOf" srcId="{7014D964-6CB8-42EE-B674-C63846209E6E}" destId="{D5921BA0-DC17-4D93-89FD-F402114CE199}" srcOrd="1" destOrd="0" presId="urn:microsoft.com/office/officeart/2005/8/layout/list1"/>
    <dgm:cxn modelId="{DF2597DC-43DF-49CC-8B13-7A46C877F442}" type="presParOf" srcId="{A1D8252B-082F-4182-BA82-FDFFED725916}" destId="{80025D43-EE39-4B4A-88EC-34C939E6B79D}" srcOrd="1" destOrd="0" presId="urn:microsoft.com/office/officeart/2005/8/layout/list1"/>
    <dgm:cxn modelId="{5F002A76-F757-4FF6-9796-3ED7B5AC2338}" type="presParOf" srcId="{A1D8252B-082F-4182-BA82-FDFFED725916}" destId="{F304C0C1-A9CC-4166-8C91-C793B766F9D0}" srcOrd="2" destOrd="0" presId="urn:microsoft.com/office/officeart/2005/8/layout/list1"/>
    <dgm:cxn modelId="{C1F593FC-26CD-48CA-BC0F-65C31E104AB1}" type="presParOf" srcId="{A1D8252B-082F-4182-BA82-FDFFED725916}" destId="{3534E846-664D-4FE5-B63C-8475E6A47244}" srcOrd="3" destOrd="0" presId="urn:microsoft.com/office/officeart/2005/8/layout/list1"/>
    <dgm:cxn modelId="{511754D9-A02C-49F6-AD9B-679F95B391B6}" type="presParOf" srcId="{A1D8252B-082F-4182-BA82-FDFFED725916}" destId="{75FD2874-9CCD-4E36-9F19-1D8423EE6095}" srcOrd="4" destOrd="0" presId="urn:microsoft.com/office/officeart/2005/8/layout/list1"/>
    <dgm:cxn modelId="{11F21FA3-9DB0-44AA-99BD-CD23CDE96CE9}" type="presParOf" srcId="{75FD2874-9CCD-4E36-9F19-1D8423EE6095}" destId="{BC0B6DFB-FD8B-4BF4-9757-FEF64F694B81}" srcOrd="0" destOrd="0" presId="urn:microsoft.com/office/officeart/2005/8/layout/list1"/>
    <dgm:cxn modelId="{FDC84A64-3D30-4061-BF5C-B5005CAAA5D4}" type="presParOf" srcId="{75FD2874-9CCD-4E36-9F19-1D8423EE6095}" destId="{E43ADC42-0969-4DA8-BC50-A0791CF1A4A2}" srcOrd="1" destOrd="0" presId="urn:microsoft.com/office/officeart/2005/8/layout/list1"/>
    <dgm:cxn modelId="{44C8F3F0-30F6-4E3E-B1A3-5C0DBA77B8B4}" type="presParOf" srcId="{A1D8252B-082F-4182-BA82-FDFFED725916}" destId="{D6621FFA-018A-4EA0-BC86-037C21A381DE}" srcOrd="5" destOrd="0" presId="urn:microsoft.com/office/officeart/2005/8/layout/list1"/>
    <dgm:cxn modelId="{D5D1A516-D864-4DF0-96E0-D21040192AE3}" type="presParOf" srcId="{A1D8252B-082F-4182-BA82-FDFFED725916}" destId="{60F67F4D-72E8-4E20-ABA9-C600C1ED97DD}" srcOrd="6" destOrd="0" presId="urn:microsoft.com/office/officeart/2005/8/layout/list1"/>
    <dgm:cxn modelId="{68F17B8C-12F2-4909-A842-B51285F792D2}" type="presParOf" srcId="{A1D8252B-082F-4182-BA82-FDFFED725916}" destId="{A3F62000-D171-45CB-B86D-464A9088C7D2}" srcOrd="7" destOrd="0" presId="urn:microsoft.com/office/officeart/2005/8/layout/list1"/>
    <dgm:cxn modelId="{DE6755F4-1940-4FFE-B1E7-A3A34D31398E}" type="presParOf" srcId="{A1D8252B-082F-4182-BA82-FDFFED725916}" destId="{CC70B5C0-D9DF-45B1-BF98-E0A687C201DA}" srcOrd="8" destOrd="0" presId="urn:microsoft.com/office/officeart/2005/8/layout/list1"/>
    <dgm:cxn modelId="{12F48C60-763B-492A-94D8-AC0C10B56730}" type="presParOf" srcId="{CC70B5C0-D9DF-45B1-BF98-E0A687C201DA}" destId="{C9710961-3DDF-4124-9B9F-E957416271BD}" srcOrd="0" destOrd="0" presId="urn:microsoft.com/office/officeart/2005/8/layout/list1"/>
    <dgm:cxn modelId="{DFCC6C92-9BDD-4671-A04B-7215A9955783}" type="presParOf" srcId="{CC70B5C0-D9DF-45B1-BF98-E0A687C201DA}" destId="{99656306-7C32-4735-B852-AFE38EA1B96A}" srcOrd="1" destOrd="0" presId="urn:microsoft.com/office/officeart/2005/8/layout/list1"/>
    <dgm:cxn modelId="{3FA665CB-AB25-47CB-AB00-24EF2CD9E3CD}" type="presParOf" srcId="{A1D8252B-082F-4182-BA82-FDFFED725916}" destId="{3FA7D3CD-6D2F-440E-8F47-9B5D4A77923A}" srcOrd="9" destOrd="0" presId="urn:microsoft.com/office/officeart/2005/8/layout/list1"/>
    <dgm:cxn modelId="{631AE2AB-5A0C-447C-A439-2528B81ABD5A}" type="presParOf" srcId="{A1D8252B-082F-4182-BA82-FDFFED725916}" destId="{14810EEC-B4D6-4FCB-A2BE-5DA1DB54B1D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DD947F70-E4ED-4B5E-86DF-82358EAAEAAB}">
      <dgm:prSet/>
      <dgm:spPr/>
      <dgm:t>
        <a:bodyPr/>
        <a:lstStyle/>
        <a:p>
          <a:r>
            <a:rPr lang="de-DE" dirty="0"/>
            <a:t>In der Klasse herrscht Respekt und Gerechtigkeit.</a:t>
          </a:r>
        </a:p>
      </dgm:t>
    </dgm:pt>
    <dgm:pt modelId="{02C6E6A0-1883-4E14-835F-1017F3305CC6}" type="parTrans" cxnId="{491CDB03-A052-4544-BEBE-B22B4EBAB058}">
      <dgm:prSet/>
      <dgm:spPr/>
      <dgm:t>
        <a:bodyPr/>
        <a:lstStyle/>
        <a:p>
          <a:endParaRPr lang="de-DE"/>
        </a:p>
      </dgm:t>
    </dgm:pt>
    <dgm:pt modelId="{76562671-CBA4-48D5-B2DA-0619D70929D0}" type="sibTrans" cxnId="{491CDB03-A052-4544-BEBE-B22B4EBAB058}">
      <dgm:prSet/>
      <dgm:spPr/>
      <dgm:t>
        <a:bodyPr/>
        <a:lstStyle/>
        <a:p>
          <a:endParaRPr lang="de-DE"/>
        </a:p>
      </dgm:t>
    </dgm:pt>
    <dgm:pt modelId="{B22F614B-831F-4BCA-A5AC-C022675847CA}">
      <dgm:prSet/>
      <dgm:spPr/>
      <dgm:t>
        <a:bodyPr/>
        <a:lstStyle/>
        <a:p>
          <a:r>
            <a:rPr lang="de-DE" dirty="0"/>
            <a:t>Schüler übernehmen Verantwortung.</a:t>
          </a:r>
        </a:p>
      </dgm:t>
    </dgm:pt>
    <dgm:pt modelId="{30173402-0EA6-4F2C-9CBB-20935F16FD9A}" type="parTrans" cxnId="{4D48B236-01E8-4930-8D09-F39A6F7AF4B1}">
      <dgm:prSet/>
      <dgm:spPr/>
      <dgm:t>
        <a:bodyPr/>
        <a:lstStyle/>
        <a:p>
          <a:endParaRPr lang="de-DE"/>
        </a:p>
      </dgm:t>
    </dgm:pt>
    <dgm:pt modelId="{A545C1BA-A0E0-41E9-BC89-D0DC13969934}" type="sibTrans" cxnId="{4D48B236-01E8-4930-8D09-F39A6F7AF4B1}">
      <dgm:prSet/>
      <dgm:spPr/>
      <dgm:t>
        <a:bodyPr/>
        <a:lstStyle/>
        <a:p>
          <a:endParaRPr lang="de-DE"/>
        </a:p>
      </dgm:t>
    </dgm:pt>
    <dgm:pt modelId="{09001F5C-0FA6-4716-A658-7EB43164F5D6}">
      <dgm:prSet/>
      <dgm:spPr/>
      <dgm:t>
        <a:bodyPr/>
        <a:lstStyle/>
        <a:p>
          <a:r>
            <a:rPr lang="de-DE" dirty="0"/>
            <a:t>Vereinbarte Regeln werden von jedem eingehalten.</a:t>
          </a:r>
        </a:p>
      </dgm:t>
    </dgm:pt>
    <dgm:pt modelId="{42CC1564-6535-4293-BCE6-E24D97CF7C70}" type="parTrans" cxnId="{DDD23EB6-B5AE-4F5E-8782-EC4AB480F06C}">
      <dgm:prSet/>
      <dgm:spPr/>
      <dgm:t>
        <a:bodyPr/>
        <a:lstStyle/>
        <a:p>
          <a:endParaRPr lang="de-DE"/>
        </a:p>
      </dgm:t>
    </dgm:pt>
    <dgm:pt modelId="{342ACDAC-3A3E-404A-A36E-424EB699AAB9}" type="sibTrans" cxnId="{DDD23EB6-B5AE-4F5E-8782-EC4AB480F06C}">
      <dgm:prSet/>
      <dgm:spPr/>
      <dgm:t>
        <a:bodyPr/>
        <a:lstStyle/>
        <a:p>
          <a:endParaRPr lang="de-DE"/>
        </a:p>
      </dgm:t>
    </dgm:pt>
    <dgm:pt modelId="{E9D429CF-95E4-45B5-A7ED-2C9EB33BE355}">
      <dgm:prSet/>
      <dgm:spPr/>
      <dgm:t>
        <a:bodyPr/>
        <a:lstStyle/>
        <a:p>
          <a:r>
            <a:rPr lang="de-DE" dirty="0"/>
            <a:t>Eltern belohnen getane Arbeit der Schüler und helfen bei Problemen.</a:t>
          </a:r>
        </a:p>
      </dgm:t>
    </dgm:pt>
    <dgm:pt modelId="{1A0AE5BB-3C89-45A1-95A0-C0D88E95DC93}" type="parTrans" cxnId="{2E85C3A2-8763-4442-82F1-93F240D92C82}">
      <dgm:prSet/>
      <dgm:spPr/>
      <dgm:t>
        <a:bodyPr/>
        <a:lstStyle/>
        <a:p>
          <a:endParaRPr lang="de-DE"/>
        </a:p>
      </dgm:t>
    </dgm:pt>
    <dgm:pt modelId="{0F1EF7AA-A350-4C4F-B9C5-3AD3B8302153}" type="sibTrans" cxnId="{2E85C3A2-8763-4442-82F1-93F240D92C82}">
      <dgm:prSet/>
      <dgm:spPr/>
      <dgm:t>
        <a:bodyPr/>
        <a:lstStyle/>
        <a:p>
          <a:endParaRPr lang="de-DE"/>
        </a:p>
      </dgm:t>
    </dgm:pt>
    <dgm:pt modelId="{4C3C6C7A-DD58-4768-85A6-12F88E29686E}">
      <dgm:prSet/>
      <dgm:spPr/>
      <dgm:t>
        <a:bodyPr/>
        <a:lstStyle/>
        <a:p>
          <a:r>
            <a:rPr lang="de-DE" dirty="0"/>
            <a:t>Gemeinsame Pausen der Schüler fielen weg.</a:t>
          </a:r>
        </a:p>
      </dgm:t>
    </dgm:pt>
    <dgm:pt modelId="{183B6FCF-1B99-49EF-9AA2-B7784293F535}" type="parTrans" cxnId="{D3663AB7-50C1-4EEC-949B-B1B9A738092F}">
      <dgm:prSet/>
      <dgm:spPr/>
      <dgm:t>
        <a:bodyPr/>
        <a:lstStyle/>
        <a:p>
          <a:endParaRPr lang="de-DE"/>
        </a:p>
      </dgm:t>
    </dgm:pt>
    <dgm:pt modelId="{E39D355A-42A6-4993-ACCC-2A49FCDE36F4}" type="sibTrans" cxnId="{D3663AB7-50C1-4EEC-949B-B1B9A738092F}">
      <dgm:prSet/>
      <dgm:spPr/>
      <dgm:t>
        <a:bodyPr/>
        <a:lstStyle/>
        <a:p>
          <a:endParaRPr lang="de-DE"/>
        </a:p>
      </dgm:t>
    </dgm:pt>
    <dgm:pt modelId="{2396CBCE-CCD8-41AC-B003-FBDF1EB0C941}">
      <dgm:prSet/>
      <dgm:spPr/>
      <dgm:t>
        <a:bodyPr/>
        <a:lstStyle/>
        <a:p>
          <a:r>
            <a:rPr lang="de-DE" dirty="0"/>
            <a:t>63% der Schüler gaben an, den Kontakt mit vielen ihrer Klassenkameraden verloren zu haben.</a:t>
          </a:r>
        </a:p>
      </dgm:t>
    </dgm:pt>
    <dgm:pt modelId="{A83D6E12-1188-4DCE-9824-BCE178F45399}" type="parTrans" cxnId="{453AA4D0-C41D-4E6B-B3A6-05FFC0AB25FC}">
      <dgm:prSet/>
      <dgm:spPr/>
      <dgm:t>
        <a:bodyPr/>
        <a:lstStyle/>
        <a:p>
          <a:endParaRPr lang="de-DE"/>
        </a:p>
      </dgm:t>
    </dgm:pt>
    <dgm:pt modelId="{4D6CAEC0-1F3C-4FDA-8B93-EA8D58FA250F}" type="sibTrans" cxnId="{453AA4D0-C41D-4E6B-B3A6-05FFC0AB25FC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 custLinFactNeighborY="13521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 custLinFactNeighborY="39092">
        <dgm:presLayoutVars>
          <dgm:bulletEnabled val="1"/>
        </dgm:presLayoutVars>
      </dgm:prSet>
      <dgm:spPr/>
    </dgm:pt>
  </dgm:ptLst>
  <dgm:cxnLst>
    <dgm:cxn modelId="{491CDB03-A052-4544-BEBE-B22B4EBAB058}" srcId="{C0D42039-C179-4BC9-BC09-9288C94A99F4}" destId="{DD947F70-E4ED-4B5E-86DF-82358EAAEAAB}" srcOrd="0" destOrd="0" parTransId="{02C6E6A0-1883-4E14-835F-1017F3305CC6}" sibTransId="{76562671-CBA4-48D5-B2DA-0619D70929D0}"/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4D48B236-01E8-4930-8D09-F39A6F7AF4B1}" srcId="{C0D42039-C179-4BC9-BC09-9288C94A99F4}" destId="{B22F614B-831F-4BCA-A5AC-C022675847CA}" srcOrd="1" destOrd="0" parTransId="{30173402-0EA6-4F2C-9CBB-20935F16FD9A}" sibTransId="{A545C1BA-A0E0-41E9-BC89-D0DC13969934}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6300DC78-8B9C-4188-8F71-49BA9D5582AB}" type="presOf" srcId="{4C3C6C7A-DD58-4768-85A6-12F88E29686E}" destId="{8BC70F3E-ADEB-4FC8-AE23-DEFD95F82BC6}" srcOrd="0" destOrd="0" presId="urn:microsoft.com/office/officeart/2005/8/layout/list1"/>
    <dgm:cxn modelId="{71BE6D98-F217-4C7E-A84C-5315A34844CC}" type="presOf" srcId="{2396CBCE-CCD8-41AC-B003-FBDF1EB0C941}" destId="{8BC70F3E-ADEB-4FC8-AE23-DEFD95F82BC6}" srcOrd="0" destOrd="1" presId="urn:microsoft.com/office/officeart/2005/8/layout/list1"/>
    <dgm:cxn modelId="{2E85C3A2-8763-4442-82F1-93F240D92C82}" srcId="{C0D42039-C179-4BC9-BC09-9288C94A99F4}" destId="{E9D429CF-95E4-45B5-A7ED-2C9EB33BE355}" srcOrd="3" destOrd="0" parTransId="{1A0AE5BB-3C89-45A1-95A0-C0D88E95DC93}" sibTransId="{0F1EF7AA-A350-4C4F-B9C5-3AD3B8302153}"/>
    <dgm:cxn modelId="{CF1E9FAB-FBCF-4354-BEA5-E3EC69B42A9F}" type="presOf" srcId="{B22F614B-831F-4BCA-A5AC-C022675847CA}" destId="{5D2E54F4-2F0E-4FA7-B076-4AAA352452F7}" srcOrd="0" destOrd="1" presId="urn:microsoft.com/office/officeart/2005/8/layout/list1"/>
    <dgm:cxn modelId="{DDD23EB6-B5AE-4F5E-8782-EC4AB480F06C}" srcId="{C0D42039-C179-4BC9-BC09-9288C94A99F4}" destId="{09001F5C-0FA6-4716-A658-7EB43164F5D6}" srcOrd="2" destOrd="0" parTransId="{42CC1564-6535-4293-BCE6-E24D97CF7C70}" sibTransId="{342ACDAC-3A3E-404A-A36E-424EB699AAB9}"/>
    <dgm:cxn modelId="{D3663AB7-50C1-4EEC-949B-B1B9A738092F}" srcId="{58663463-5773-4696-A26E-05F7C65AE5D8}" destId="{4C3C6C7A-DD58-4768-85A6-12F88E29686E}" srcOrd="0" destOrd="0" parTransId="{183B6FCF-1B99-49EF-9AA2-B7784293F535}" sibTransId="{E39D355A-42A6-4993-ACCC-2A49FCDE36F4}"/>
    <dgm:cxn modelId="{E61358C8-9065-4A98-9547-7B6AF2B1B3B3}" type="presOf" srcId="{09001F5C-0FA6-4716-A658-7EB43164F5D6}" destId="{5D2E54F4-2F0E-4FA7-B076-4AAA352452F7}" srcOrd="0" destOrd="2" presId="urn:microsoft.com/office/officeart/2005/8/layout/list1"/>
    <dgm:cxn modelId="{453AA4D0-C41D-4E6B-B3A6-05FFC0AB25FC}" srcId="{58663463-5773-4696-A26E-05F7C65AE5D8}" destId="{2396CBCE-CCD8-41AC-B003-FBDF1EB0C941}" srcOrd="1" destOrd="0" parTransId="{A83D6E12-1188-4DCE-9824-BCE178F45399}" sibTransId="{4D6CAEC0-1F3C-4FDA-8B93-EA8D58FA250F}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4F32AFD5-BF60-4AA4-9BCB-816F1ACB92CD}" type="presOf" srcId="{E9D429CF-95E4-45B5-A7ED-2C9EB33BE355}" destId="{5D2E54F4-2F0E-4FA7-B076-4AAA352452F7}" srcOrd="0" destOrd="3" presId="urn:microsoft.com/office/officeart/2005/8/layout/list1"/>
    <dgm:cxn modelId="{C5014DDA-9729-47DA-9AFD-A1DE03779D2F}" type="presOf" srcId="{DD947F70-E4ED-4B5E-86DF-82358EAAEAAB}" destId="{5D2E54F4-2F0E-4FA7-B076-4AAA352452F7}" srcOrd="0" destOrd="0" presId="urn:microsoft.com/office/officeart/2005/8/layout/list1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ECCEC2DE-E8C2-43C1-B310-EBC26691DF18}">
      <dgm:prSet/>
      <dgm:spPr/>
      <dgm:t>
        <a:bodyPr/>
        <a:lstStyle/>
        <a:p>
          <a:r>
            <a:rPr lang="de-DE" dirty="0"/>
            <a:t>Der Lehrer setzt digitale Mittel zum Erklären der Inhalte ein</a:t>
          </a:r>
        </a:p>
      </dgm:t>
    </dgm:pt>
    <dgm:pt modelId="{91E02888-FEEE-44AB-93F4-BBC509D217B3}" type="parTrans" cxnId="{BC5FB567-8042-4634-BBCF-034AE2B38E9F}">
      <dgm:prSet/>
      <dgm:spPr/>
      <dgm:t>
        <a:bodyPr/>
        <a:lstStyle/>
        <a:p>
          <a:endParaRPr lang="de-DE"/>
        </a:p>
      </dgm:t>
    </dgm:pt>
    <dgm:pt modelId="{CB416733-9B95-469A-AE7E-824142E29555}" type="sibTrans" cxnId="{BC5FB567-8042-4634-BBCF-034AE2B38E9F}">
      <dgm:prSet/>
      <dgm:spPr/>
      <dgm:t>
        <a:bodyPr/>
        <a:lstStyle/>
        <a:p>
          <a:endParaRPr lang="de-DE"/>
        </a:p>
      </dgm:t>
    </dgm:pt>
    <dgm:pt modelId="{FE2F995E-7D84-47B4-9129-251EBEED359A}">
      <dgm:prSet/>
      <dgm:spPr/>
      <dgm:t>
        <a:bodyPr/>
        <a:lstStyle/>
        <a:p>
          <a:r>
            <a:rPr lang="de-DE"/>
            <a:t>Der Lehrer stellt regelmäßig Fragen an die Klasse, um zu erkennen, ob die Inhalte verstanden wurden</a:t>
          </a:r>
          <a:endParaRPr lang="de-DE" dirty="0"/>
        </a:p>
      </dgm:t>
    </dgm:pt>
    <dgm:pt modelId="{A03F68A3-E2E5-44D1-9861-60EA0ED00AEA}" type="parTrans" cxnId="{556C380E-5D04-486C-847B-0229C4929914}">
      <dgm:prSet/>
      <dgm:spPr/>
      <dgm:t>
        <a:bodyPr/>
        <a:lstStyle/>
        <a:p>
          <a:endParaRPr lang="de-DE"/>
        </a:p>
      </dgm:t>
    </dgm:pt>
    <dgm:pt modelId="{78B2A3DE-665C-4CF4-9CDD-7858A4A5F595}" type="sibTrans" cxnId="{556C380E-5D04-486C-847B-0229C4929914}">
      <dgm:prSet/>
      <dgm:spPr/>
      <dgm:t>
        <a:bodyPr/>
        <a:lstStyle/>
        <a:p>
          <a:endParaRPr lang="de-DE"/>
        </a:p>
      </dgm:t>
    </dgm:pt>
    <dgm:pt modelId="{55254C4E-72CE-41CC-84B3-42EB6B822D64}">
      <dgm:prSet/>
      <dgm:spPr/>
      <dgm:t>
        <a:bodyPr/>
        <a:lstStyle/>
        <a:p>
          <a:r>
            <a:rPr lang="de-DE" dirty="0"/>
            <a:t>Die Schüler erfahren…</a:t>
          </a:r>
        </a:p>
      </dgm:t>
    </dgm:pt>
    <dgm:pt modelId="{4541E4D2-A795-48D2-AD1F-9B1E46A9CEEA}" type="parTrans" cxnId="{BAE0697E-FC73-44DE-9551-7D0F71B031E7}">
      <dgm:prSet/>
      <dgm:spPr/>
      <dgm:t>
        <a:bodyPr/>
        <a:lstStyle/>
        <a:p>
          <a:endParaRPr lang="de-DE"/>
        </a:p>
      </dgm:t>
    </dgm:pt>
    <dgm:pt modelId="{8EA17A8A-AE38-4FE4-B6E9-EFE0DE850B01}" type="sibTrans" cxnId="{BAE0697E-FC73-44DE-9551-7D0F71B031E7}">
      <dgm:prSet/>
      <dgm:spPr/>
      <dgm:t>
        <a:bodyPr/>
        <a:lstStyle/>
        <a:p>
          <a:endParaRPr lang="de-DE"/>
        </a:p>
      </dgm:t>
    </dgm:pt>
    <dgm:pt modelId="{755E858F-B648-48C5-A77F-378E93B4E35E}">
      <dgm:prSet/>
      <dgm:spPr/>
      <dgm:t>
        <a:bodyPr/>
        <a:lstStyle/>
        <a:p>
          <a:pPr>
            <a:buNone/>
          </a:pPr>
          <a:r>
            <a:rPr lang="de-DE" dirty="0"/>
            <a:t>… wozu sie bestimmte Themen lernen</a:t>
          </a:r>
        </a:p>
      </dgm:t>
    </dgm:pt>
    <dgm:pt modelId="{134010FE-E812-412E-8E69-CCE4F1DAFBD0}" type="parTrans" cxnId="{98A4B423-0253-4914-892A-B4C292C57622}">
      <dgm:prSet/>
      <dgm:spPr/>
      <dgm:t>
        <a:bodyPr/>
        <a:lstStyle/>
        <a:p>
          <a:endParaRPr lang="de-DE"/>
        </a:p>
      </dgm:t>
    </dgm:pt>
    <dgm:pt modelId="{47287723-4FD6-43CE-99EC-207303114882}" type="sibTrans" cxnId="{98A4B423-0253-4914-892A-B4C292C57622}">
      <dgm:prSet/>
      <dgm:spPr/>
      <dgm:t>
        <a:bodyPr/>
        <a:lstStyle/>
        <a:p>
          <a:endParaRPr lang="de-DE"/>
        </a:p>
      </dgm:t>
    </dgm:pt>
    <dgm:pt modelId="{7ED69871-B1F6-45C6-852E-1AFBC6C4C368}">
      <dgm:prSet/>
      <dgm:spPr/>
      <dgm:t>
        <a:bodyPr/>
        <a:lstStyle/>
        <a:p>
          <a:pPr>
            <a:buNone/>
          </a:pPr>
          <a:r>
            <a:rPr lang="de-DE" dirty="0"/>
            <a:t>… welche Themengebiete aufeinander aufbauen</a:t>
          </a:r>
        </a:p>
      </dgm:t>
    </dgm:pt>
    <dgm:pt modelId="{64AF1C7E-7163-4ED6-93F5-574AF0AC7177}" type="parTrans" cxnId="{3AF8258C-EC51-40EF-8CA5-FF6CCEE0DD6B}">
      <dgm:prSet/>
      <dgm:spPr/>
      <dgm:t>
        <a:bodyPr/>
        <a:lstStyle/>
        <a:p>
          <a:endParaRPr lang="de-DE"/>
        </a:p>
      </dgm:t>
    </dgm:pt>
    <dgm:pt modelId="{49223DBA-FFDE-49D2-BB5D-64854E22D5FC}" type="sibTrans" cxnId="{3AF8258C-EC51-40EF-8CA5-FF6CCEE0DD6B}">
      <dgm:prSet/>
      <dgm:spPr/>
      <dgm:t>
        <a:bodyPr/>
        <a:lstStyle/>
        <a:p>
          <a:endParaRPr lang="de-DE"/>
        </a:p>
      </dgm:t>
    </dgm:pt>
    <dgm:pt modelId="{68E3209C-132D-4093-A727-DA537CF46176}">
      <dgm:prSet/>
      <dgm:spPr/>
      <dgm:t>
        <a:bodyPr/>
        <a:lstStyle/>
        <a:p>
          <a:r>
            <a:rPr lang="de-DE" dirty="0"/>
            <a:t>77% der Schüler hatten in mindestens einem Fach Probleme</a:t>
          </a:r>
        </a:p>
      </dgm:t>
    </dgm:pt>
    <dgm:pt modelId="{6D457D24-CA1D-41D3-8FFB-F32EA60EEC8A}" type="parTrans" cxnId="{DD8A01B9-7733-4F15-AE51-B2A69EEBF476}">
      <dgm:prSet/>
      <dgm:spPr/>
      <dgm:t>
        <a:bodyPr/>
        <a:lstStyle/>
        <a:p>
          <a:endParaRPr lang="de-DE"/>
        </a:p>
      </dgm:t>
    </dgm:pt>
    <dgm:pt modelId="{A2F89A83-8230-4A7F-9CC8-6F920173F98A}" type="sibTrans" cxnId="{DD8A01B9-7733-4F15-AE51-B2A69EEBF476}">
      <dgm:prSet/>
      <dgm:spPr/>
      <dgm:t>
        <a:bodyPr/>
        <a:lstStyle/>
        <a:p>
          <a:endParaRPr lang="de-DE"/>
        </a:p>
      </dgm:t>
    </dgm:pt>
    <dgm:pt modelId="{D9B6C704-B4B1-48E5-882C-E544BED9C797}">
      <dgm:prSet/>
      <dgm:spPr/>
      <dgm:t>
        <a:bodyPr/>
        <a:lstStyle/>
        <a:p>
          <a:r>
            <a:rPr lang="de-DE" dirty="0"/>
            <a:t>Im Fach Mathematik hatten 55% der Befragten Probleme</a:t>
          </a:r>
        </a:p>
      </dgm:t>
    </dgm:pt>
    <dgm:pt modelId="{13F90D47-640C-44E7-87EE-FD241876CBB7}" type="parTrans" cxnId="{69ECBA10-7C3B-4CF8-8FE0-3FC4A23BD0BA}">
      <dgm:prSet/>
      <dgm:spPr/>
      <dgm:t>
        <a:bodyPr/>
        <a:lstStyle/>
        <a:p>
          <a:endParaRPr lang="de-DE"/>
        </a:p>
      </dgm:t>
    </dgm:pt>
    <dgm:pt modelId="{0B9582FD-6151-403A-A9E2-6335C8EBF0A1}" type="sibTrans" cxnId="{69ECBA10-7C3B-4CF8-8FE0-3FC4A23BD0BA}">
      <dgm:prSet/>
      <dgm:spPr/>
      <dgm:t>
        <a:bodyPr/>
        <a:lstStyle/>
        <a:p>
          <a:endParaRPr lang="de-DE"/>
        </a:p>
      </dgm:t>
    </dgm:pt>
    <dgm:pt modelId="{2702F488-B96D-40F8-8BE4-E9F577FEFAF8}">
      <dgm:prSet/>
      <dgm:spPr/>
      <dgm:t>
        <a:bodyPr/>
        <a:lstStyle/>
        <a:p>
          <a:r>
            <a:rPr lang="de-DE" dirty="0"/>
            <a:t>Die Inhaltsvermittlung war ähnlich wie im nicht-digitalen Präsenzunterricht</a:t>
          </a:r>
        </a:p>
      </dgm:t>
    </dgm:pt>
    <dgm:pt modelId="{DDBBB0F0-4075-4429-962C-8D084D791FD0}" type="parTrans" cxnId="{6B8264B8-5DA9-4D6E-B6E0-5C64DA93431D}">
      <dgm:prSet/>
      <dgm:spPr/>
      <dgm:t>
        <a:bodyPr/>
        <a:lstStyle/>
        <a:p>
          <a:endParaRPr lang="de-DE"/>
        </a:p>
      </dgm:t>
    </dgm:pt>
    <dgm:pt modelId="{04FD63EC-FDAA-492A-8AD9-09C2C84C669D}" type="sibTrans" cxnId="{6B8264B8-5DA9-4D6E-B6E0-5C64DA93431D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6B17B20C-D1BC-409A-B9D8-4F2BA7B5A919}" type="presOf" srcId="{ECCEC2DE-E8C2-43C1-B310-EBC26691DF18}" destId="{5D2E54F4-2F0E-4FA7-B076-4AAA352452F7}" srcOrd="0" destOrd="0" presId="urn:microsoft.com/office/officeart/2005/8/layout/list1"/>
    <dgm:cxn modelId="{556C380E-5D04-486C-847B-0229C4929914}" srcId="{C0D42039-C179-4BC9-BC09-9288C94A99F4}" destId="{FE2F995E-7D84-47B4-9129-251EBEED359A}" srcOrd="1" destOrd="0" parTransId="{A03F68A3-E2E5-44D1-9861-60EA0ED00AEA}" sibTransId="{78B2A3DE-665C-4CF4-9CDD-7858A4A5F595}"/>
    <dgm:cxn modelId="{69ECBA10-7C3B-4CF8-8FE0-3FC4A23BD0BA}" srcId="{58663463-5773-4696-A26E-05F7C65AE5D8}" destId="{D9B6C704-B4B1-48E5-882C-E544BED9C797}" srcOrd="2" destOrd="0" parTransId="{13F90D47-640C-44E7-87EE-FD241876CBB7}" sibTransId="{0B9582FD-6151-403A-A9E2-6335C8EBF0A1}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98A4B423-0253-4914-892A-B4C292C57622}" srcId="{55254C4E-72CE-41CC-84B3-42EB6B822D64}" destId="{755E858F-B648-48C5-A77F-378E93B4E35E}" srcOrd="0" destOrd="0" parTransId="{134010FE-E812-412E-8E69-CCE4F1DAFBD0}" sibTransId="{47287723-4FD6-43CE-99EC-207303114882}"/>
    <dgm:cxn modelId="{8BFDC95C-9C72-4AFD-A3A1-F2B61F863CEA}" type="presOf" srcId="{755E858F-B648-48C5-A77F-378E93B4E35E}" destId="{5D2E54F4-2F0E-4FA7-B076-4AAA352452F7}" srcOrd="0" destOrd="3" presId="urn:microsoft.com/office/officeart/2005/8/layout/list1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BC5FB567-8042-4634-BBCF-034AE2B38E9F}" srcId="{C0D42039-C179-4BC9-BC09-9288C94A99F4}" destId="{ECCEC2DE-E8C2-43C1-B310-EBC26691DF18}" srcOrd="0" destOrd="0" parTransId="{91E02888-FEEE-44AB-93F4-BBC509D217B3}" sibTransId="{CB416733-9B95-469A-AE7E-824142E29555}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BAE0697E-FC73-44DE-9551-7D0F71B031E7}" srcId="{C0D42039-C179-4BC9-BC09-9288C94A99F4}" destId="{55254C4E-72CE-41CC-84B3-42EB6B822D64}" srcOrd="2" destOrd="0" parTransId="{4541E4D2-A795-48D2-AD1F-9B1E46A9CEEA}" sibTransId="{8EA17A8A-AE38-4FE4-B6E9-EFE0DE850B01}"/>
    <dgm:cxn modelId="{3AF8258C-EC51-40EF-8CA5-FF6CCEE0DD6B}" srcId="{55254C4E-72CE-41CC-84B3-42EB6B822D64}" destId="{7ED69871-B1F6-45C6-852E-1AFBC6C4C368}" srcOrd="1" destOrd="0" parTransId="{64AF1C7E-7163-4ED6-93F5-574AF0AC7177}" sibTransId="{49223DBA-FFDE-49D2-BB5D-64854E22D5FC}"/>
    <dgm:cxn modelId="{C372E18F-A068-434B-9117-8460E95AC0CE}" type="presOf" srcId="{D9B6C704-B4B1-48E5-882C-E544BED9C797}" destId="{8BC70F3E-ADEB-4FC8-AE23-DEFD95F82BC6}" srcOrd="0" destOrd="2" presId="urn:microsoft.com/office/officeart/2005/8/layout/list1"/>
    <dgm:cxn modelId="{A91607AC-4F22-4B69-9A13-892E0937DE6C}" type="presOf" srcId="{FE2F995E-7D84-47B4-9129-251EBEED359A}" destId="{5D2E54F4-2F0E-4FA7-B076-4AAA352452F7}" srcOrd="0" destOrd="1" presId="urn:microsoft.com/office/officeart/2005/8/layout/list1"/>
    <dgm:cxn modelId="{6B8264B8-5DA9-4D6E-B6E0-5C64DA93431D}" srcId="{58663463-5773-4696-A26E-05F7C65AE5D8}" destId="{2702F488-B96D-40F8-8BE4-E9F577FEFAF8}" srcOrd="0" destOrd="0" parTransId="{DDBBB0F0-4075-4429-962C-8D084D791FD0}" sibTransId="{04FD63EC-FDAA-492A-8AD9-09C2C84C669D}"/>
    <dgm:cxn modelId="{DD8A01B9-7733-4F15-AE51-B2A69EEBF476}" srcId="{58663463-5773-4696-A26E-05F7C65AE5D8}" destId="{68E3209C-132D-4093-A727-DA537CF46176}" srcOrd="1" destOrd="0" parTransId="{6D457D24-CA1D-41D3-8FFB-F32EA60EEC8A}" sibTransId="{A2F89A83-8230-4A7F-9CC8-6F920173F98A}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48473AD6-8F18-4094-A8C0-A898FC05EF9A}" type="presOf" srcId="{68E3209C-132D-4093-A727-DA537CF46176}" destId="{8BC70F3E-ADEB-4FC8-AE23-DEFD95F82BC6}" srcOrd="0" destOrd="1" presId="urn:microsoft.com/office/officeart/2005/8/layout/list1"/>
    <dgm:cxn modelId="{084734E2-8913-4978-A6EE-6DABD168568D}" type="presOf" srcId="{55254C4E-72CE-41CC-84B3-42EB6B822D64}" destId="{5D2E54F4-2F0E-4FA7-B076-4AAA352452F7}" srcOrd="0" destOrd="2" presId="urn:microsoft.com/office/officeart/2005/8/layout/list1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37C0ADE9-96A9-48F3-907B-930368DD8910}" type="presOf" srcId="{2702F488-B96D-40F8-8BE4-E9F577FEFAF8}" destId="{8BC70F3E-ADEB-4FC8-AE23-DEFD95F82BC6}" srcOrd="0" destOrd="0" presId="urn:microsoft.com/office/officeart/2005/8/layout/list1"/>
    <dgm:cxn modelId="{C6EE5BF8-A17E-41B3-B587-612A8A09B623}" type="presOf" srcId="{7ED69871-B1F6-45C6-852E-1AFBC6C4C368}" destId="{5D2E54F4-2F0E-4FA7-B076-4AAA352452F7}" srcOrd="0" destOrd="4" presId="urn:microsoft.com/office/officeart/2005/8/layout/list1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1E3F0AA2-4E01-48E6-A2B5-0FCC1CE4E391}">
      <dgm:prSet/>
      <dgm:spPr/>
      <dgm:t>
        <a:bodyPr/>
        <a:lstStyle/>
        <a:p>
          <a:r>
            <a:rPr lang="de-DE" dirty="0"/>
            <a:t>Die Lehrkraft bindet  die Schüler in Planungsvorgänge ein.</a:t>
          </a:r>
        </a:p>
      </dgm:t>
    </dgm:pt>
    <dgm:pt modelId="{D640D88C-B670-4805-B6F8-0D6AD4B2479B}" type="parTrans" cxnId="{EFD6E03D-67ED-44BC-AF32-0AE0077207D0}">
      <dgm:prSet/>
      <dgm:spPr/>
      <dgm:t>
        <a:bodyPr/>
        <a:lstStyle/>
        <a:p>
          <a:endParaRPr lang="de-DE"/>
        </a:p>
      </dgm:t>
    </dgm:pt>
    <dgm:pt modelId="{AC3A791A-928F-4819-BB8F-CE7E5046C046}" type="sibTrans" cxnId="{EFD6E03D-67ED-44BC-AF32-0AE0077207D0}">
      <dgm:prSet/>
      <dgm:spPr/>
      <dgm:t>
        <a:bodyPr/>
        <a:lstStyle/>
        <a:p>
          <a:endParaRPr lang="de-DE"/>
        </a:p>
      </dgm:t>
    </dgm:pt>
    <dgm:pt modelId="{5CBE1FD9-3BD7-4890-B9D1-A70A00B8881C}">
      <dgm:prSet/>
      <dgm:spPr/>
      <dgm:t>
        <a:bodyPr/>
        <a:lstStyle/>
        <a:p>
          <a:r>
            <a:rPr lang="de-DE" dirty="0"/>
            <a:t>Gespräche zwischen Schüler und Lehrer folgen einem klaren Ziel und üblichen Gesprächsregeln.</a:t>
          </a:r>
        </a:p>
      </dgm:t>
    </dgm:pt>
    <dgm:pt modelId="{0322D2DF-4D3D-4B63-B4C1-74E2C087BD84}" type="parTrans" cxnId="{9ACA8BEF-EAC6-43A7-AC75-F57F19592967}">
      <dgm:prSet/>
      <dgm:spPr/>
      <dgm:t>
        <a:bodyPr/>
        <a:lstStyle/>
        <a:p>
          <a:endParaRPr lang="de-DE"/>
        </a:p>
      </dgm:t>
    </dgm:pt>
    <dgm:pt modelId="{3AE3CF63-FAD2-4048-AD92-F0C60F5F5EA6}" type="sibTrans" cxnId="{9ACA8BEF-EAC6-43A7-AC75-F57F19592967}">
      <dgm:prSet/>
      <dgm:spPr/>
      <dgm:t>
        <a:bodyPr/>
        <a:lstStyle/>
        <a:p>
          <a:endParaRPr lang="de-DE"/>
        </a:p>
      </dgm:t>
    </dgm:pt>
    <dgm:pt modelId="{CA7525E2-73AD-4C4A-89E3-ABA017A2D4A3}">
      <dgm:prSet/>
      <dgm:spPr/>
      <dgm:t>
        <a:bodyPr/>
        <a:lstStyle/>
        <a:p>
          <a:r>
            <a:rPr lang="de-DE" dirty="0"/>
            <a:t>Gesprächsregeln für Chats werden extra vereinbart.</a:t>
          </a:r>
        </a:p>
      </dgm:t>
    </dgm:pt>
    <dgm:pt modelId="{3E710C16-E717-4184-9448-E048F76C0B4C}" type="parTrans" cxnId="{B8007AEE-5068-4827-AB56-88D0A9533B9D}">
      <dgm:prSet/>
      <dgm:spPr/>
      <dgm:t>
        <a:bodyPr/>
        <a:lstStyle/>
        <a:p>
          <a:endParaRPr lang="de-DE"/>
        </a:p>
      </dgm:t>
    </dgm:pt>
    <dgm:pt modelId="{38C30EFE-C9C5-46BC-A11B-0CC59F16E4B1}" type="sibTrans" cxnId="{B8007AEE-5068-4827-AB56-88D0A9533B9D}">
      <dgm:prSet/>
      <dgm:spPr/>
      <dgm:t>
        <a:bodyPr/>
        <a:lstStyle/>
        <a:p>
          <a:endParaRPr lang="de-DE"/>
        </a:p>
      </dgm:t>
    </dgm:pt>
    <dgm:pt modelId="{72E98121-9B01-45AE-9E65-83CEE0205C9E}">
      <dgm:prSet/>
      <dgm:spPr/>
      <dgm:t>
        <a:bodyPr/>
        <a:lstStyle/>
        <a:p>
          <a:r>
            <a:rPr lang="de-DE" dirty="0"/>
            <a:t>Die Schüler arbeiten regelmäßig in Gruppenräumen.</a:t>
          </a:r>
        </a:p>
      </dgm:t>
    </dgm:pt>
    <dgm:pt modelId="{CE4B4CE5-B719-48B8-8328-8F1CEEECD9F3}" type="parTrans" cxnId="{9FA17181-D6AF-4C7A-9A3F-2AFC4CF0D068}">
      <dgm:prSet/>
      <dgm:spPr/>
      <dgm:t>
        <a:bodyPr/>
        <a:lstStyle/>
        <a:p>
          <a:endParaRPr lang="de-DE"/>
        </a:p>
      </dgm:t>
    </dgm:pt>
    <dgm:pt modelId="{70EA9842-FE2C-4B62-9662-C9DFEB51F2BE}" type="sibTrans" cxnId="{9FA17181-D6AF-4C7A-9A3F-2AFC4CF0D068}">
      <dgm:prSet/>
      <dgm:spPr/>
      <dgm:t>
        <a:bodyPr/>
        <a:lstStyle/>
        <a:p>
          <a:endParaRPr lang="de-DE"/>
        </a:p>
      </dgm:t>
    </dgm:pt>
    <dgm:pt modelId="{58412840-5D01-4090-A8DD-32B198CF4622}">
      <dgm:prSet/>
      <dgm:spPr/>
      <dgm:t>
        <a:bodyPr/>
        <a:lstStyle/>
        <a:p>
          <a:r>
            <a:rPr lang="de-DE" dirty="0"/>
            <a:t>Kommunikation lief ausschließlich über Videokonferenzen und Textkanäle ab.</a:t>
          </a:r>
        </a:p>
      </dgm:t>
    </dgm:pt>
    <dgm:pt modelId="{BB002AF0-19AB-4BA7-B90B-26595B549DEE}" type="parTrans" cxnId="{B16A0DFE-4581-4A8B-8223-B035030C94A7}">
      <dgm:prSet/>
      <dgm:spPr/>
      <dgm:t>
        <a:bodyPr/>
        <a:lstStyle/>
        <a:p>
          <a:endParaRPr lang="de-DE"/>
        </a:p>
      </dgm:t>
    </dgm:pt>
    <dgm:pt modelId="{9868B58B-2DD9-4767-8F6A-47B74A0B9B05}" type="sibTrans" cxnId="{B16A0DFE-4581-4A8B-8223-B035030C94A7}">
      <dgm:prSet/>
      <dgm:spPr/>
      <dgm:t>
        <a:bodyPr/>
        <a:lstStyle/>
        <a:p>
          <a:endParaRPr lang="de-DE"/>
        </a:p>
      </dgm:t>
    </dgm:pt>
    <dgm:pt modelId="{0C8AC5FD-F667-43DA-A448-1A5EEE49005B}">
      <dgm:prSet/>
      <dgm:spPr/>
      <dgm:t>
        <a:bodyPr/>
        <a:lstStyle/>
        <a:p>
          <a:r>
            <a:rPr lang="de-DE" dirty="0"/>
            <a:t>91% der Schüler gaben an, sich bei Nachfragen an den Lehrer wenden zu können.</a:t>
          </a:r>
        </a:p>
      </dgm:t>
    </dgm:pt>
    <dgm:pt modelId="{BE977933-AF66-4550-A686-5564045416F9}" type="parTrans" cxnId="{E38D3F75-5F1C-404A-90A9-B39B118DB54E}">
      <dgm:prSet/>
      <dgm:spPr/>
      <dgm:t>
        <a:bodyPr/>
        <a:lstStyle/>
        <a:p>
          <a:endParaRPr lang="de-DE"/>
        </a:p>
      </dgm:t>
    </dgm:pt>
    <dgm:pt modelId="{E291450E-1307-4A5D-AF17-C19D5D421202}" type="sibTrans" cxnId="{E38D3F75-5F1C-404A-90A9-B39B118DB54E}">
      <dgm:prSet/>
      <dgm:spPr/>
      <dgm:t>
        <a:bodyPr/>
        <a:lstStyle/>
        <a:p>
          <a:endParaRPr lang="de-DE"/>
        </a:p>
      </dgm:t>
    </dgm:pt>
    <dgm:pt modelId="{B18F294F-715B-40B0-B310-049739A7F2EC}">
      <dgm:prSet/>
      <dgm:spPr/>
      <dgm:t>
        <a:bodyPr/>
        <a:lstStyle/>
        <a:p>
          <a:r>
            <a:rPr lang="de-DE" dirty="0"/>
            <a:t>Über die benutzten Plattformen konnten Breakout-Rooms für Gruppenarbeiten verwendet werden. </a:t>
          </a:r>
        </a:p>
      </dgm:t>
    </dgm:pt>
    <dgm:pt modelId="{DB959D46-C17F-4914-86AE-537E0F05B0BA}" type="parTrans" cxnId="{46FE53A5-4423-4333-9664-7F9A95E65589}">
      <dgm:prSet/>
      <dgm:spPr/>
      <dgm:t>
        <a:bodyPr/>
        <a:lstStyle/>
        <a:p>
          <a:endParaRPr lang="de-DE"/>
        </a:p>
      </dgm:t>
    </dgm:pt>
    <dgm:pt modelId="{F88A0120-FDA5-4CC6-B51D-C3772E5418CB}" type="sibTrans" cxnId="{46FE53A5-4423-4333-9664-7F9A95E65589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EFD6E03D-67ED-44BC-AF32-0AE0077207D0}" srcId="{C0D42039-C179-4BC9-BC09-9288C94A99F4}" destId="{1E3F0AA2-4E01-48E6-A2B5-0FCC1CE4E391}" srcOrd="0" destOrd="0" parTransId="{D640D88C-B670-4805-B6F8-0D6AD4B2479B}" sibTransId="{AC3A791A-928F-4819-BB8F-CE7E5046C046}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F195FC42-7EE3-4AAD-B50E-FFE7CC47BD8D}" type="presOf" srcId="{B18F294F-715B-40B0-B310-049739A7F2EC}" destId="{8BC70F3E-ADEB-4FC8-AE23-DEFD95F82BC6}" srcOrd="0" destOrd="2" presId="urn:microsoft.com/office/officeart/2005/8/layout/list1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E38D3F75-5F1C-404A-90A9-B39B118DB54E}" srcId="{58663463-5773-4696-A26E-05F7C65AE5D8}" destId="{0C8AC5FD-F667-43DA-A448-1A5EEE49005B}" srcOrd="1" destOrd="0" parTransId="{BE977933-AF66-4550-A686-5564045416F9}" sibTransId="{E291450E-1307-4A5D-AF17-C19D5D421202}"/>
    <dgm:cxn modelId="{E981A176-7A40-4C6B-ADF9-66559E57A438}" type="presOf" srcId="{5CBE1FD9-3BD7-4890-B9D1-A70A00B8881C}" destId="{5D2E54F4-2F0E-4FA7-B076-4AAA352452F7}" srcOrd="0" destOrd="1" presId="urn:microsoft.com/office/officeart/2005/8/layout/list1"/>
    <dgm:cxn modelId="{F701A57A-BAAA-48F2-B3E4-F54AADF20B8B}" type="presOf" srcId="{0C8AC5FD-F667-43DA-A448-1A5EEE49005B}" destId="{8BC70F3E-ADEB-4FC8-AE23-DEFD95F82BC6}" srcOrd="0" destOrd="1" presId="urn:microsoft.com/office/officeart/2005/8/layout/list1"/>
    <dgm:cxn modelId="{9FA17181-D6AF-4C7A-9A3F-2AFC4CF0D068}" srcId="{C0D42039-C179-4BC9-BC09-9288C94A99F4}" destId="{72E98121-9B01-45AE-9E65-83CEE0205C9E}" srcOrd="3" destOrd="0" parTransId="{CE4B4CE5-B719-48B8-8328-8F1CEEECD9F3}" sibTransId="{70EA9842-FE2C-4B62-9662-C9DFEB51F2BE}"/>
    <dgm:cxn modelId="{F8E14A88-6D9E-4663-B3FF-A21129FC5F68}" type="presOf" srcId="{72E98121-9B01-45AE-9E65-83CEE0205C9E}" destId="{5D2E54F4-2F0E-4FA7-B076-4AAA352452F7}" srcOrd="0" destOrd="3" presId="urn:microsoft.com/office/officeart/2005/8/layout/list1"/>
    <dgm:cxn modelId="{46FE53A5-4423-4333-9664-7F9A95E65589}" srcId="{58663463-5773-4696-A26E-05F7C65AE5D8}" destId="{B18F294F-715B-40B0-B310-049739A7F2EC}" srcOrd="2" destOrd="0" parTransId="{DB959D46-C17F-4914-86AE-537E0F05B0BA}" sibTransId="{F88A0120-FDA5-4CC6-B51D-C3772E5418CB}"/>
    <dgm:cxn modelId="{AF0D8EB7-6644-4007-8984-2228225C6E45}" type="presOf" srcId="{1E3F0AA2-4E01-48E6-A2B5-0FCC1CE4E391}" destId="{5D2E54F4-2F0E-4FA7-B076-4AAA352452F7}" srcOrd="0" destOrd="0" presId="urn:microsoft.com/office/officeart/2005/8/layout/list1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F26FB9E4-013A-467B-B0D1-C5FCD181504E}" type="presOf" srcId="{CA7525E2-73AD-4C4A-89E3-ABA017A2D4A3}" destId="{5D2E54F4-2F0E-4FA7-B076-4AAA352452F7}" srcOrd="0" destOrd="2" presId="urn:microsoft.com/office/officeart/2005/8/layout/list1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CD60E2E9-C06E-40BF-86CA-C9B52D19BE00}" type="presOf" srcId="{58412840-5D01-4090-A8DD-32B198CF4622}" destId="{8BC70F3E-ADEB-4FC8-AE23-DEFD95F82BC6}" srcOrd="0" destOrd="0" presId="urn:microsoft.com/office/officeart/2005/8/layout/list1"/>
    <dgm:cxn modelId="{B8007AEE-5068-4827-AB56-88D0A9533B9D}" srcId="{C0D42039-C179-4BC9-BC09-9288C94A99F4}" destId="{CA7525E2-73AD-4C4A-89E3-ABA017A2D4A3}" srcOrd="2" destOrd="0" parTransId="{3E710C16-E717-4184-9448-E048F76C0B4C}" sibTransId="{38C30EFE-C9C5-46BC-A11B-0CC59F16E4B1}"/>
    <dgm:cxn modelId="{9ACA8BEF-EAC6-43A7-AC75-F57F19592967}" srcId="{C0D42039-C179-4BC9-BC09-9288C94A99F4}" destId="{5CBE1FD9-3BD7-4890-B9D1-A70A00B8881C}" srcOrd="1" destOrd="0" parTransId="{0322D2DF-4D3D-4B63-B4C1-74E2C087BD84}" sibTransId="{3AE3CF63-FAD2-4048-AD92-F0C60F5F5EA6}"/>
    <dgm:cxn modelId="{B16A0DFE-4581-4A8B-8223-B035030C94A7}" srcId="{58663463-5773-4696-A26E-05F7C65AE5D8}" destId="{58412840-5D01-4090-A8DD-32B198CF4622}" srcOrd="0" destOrd="0" parTransId="{BB002AF0-19AB-4BA7-B90B-26595B549DEE}" sibTransId="{9868B58B-2DD9-4767-8F6A-47B74A0B9B05}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1E3F0AA2-4E01-48E6-A2B5-0FCC1CE4E391}">
      <dgm:prSet/>
      <dgm:spPr/>
      <dgm:t>
        <a:bodyPr/>
        <a:lstStyle/>
        <a:p>
          <a:r>
            <a:rPr lang="de-DE" dirty="0"/>
            <a:t>Die Lehrkraft bindet  die Schüler in Planungsvorgänge ein.</a:t>
          </a:r>
        </a:p>
      </dgm:t>
    </dgm:pt>
    <dgm:pt modelId="{D640D88C-B670-4805-B6F8-0D6AD4B2479B}" type="parTrans" cxnId="{EFD6E03D-67ED-44BC-AF32-0AE0077207D0}">
      <dgm:prSet/>
      <dgm:spPr/>
      <dgm:t>
        <a:bodyPr/>
        <a:lstStyle/>
        <a:p>
          <a:endParaRPr lang="de-DE"/>
        </a:p>
      </dgm:t>
    </dgm:pt>
    <dgm:pt modelId="{AC3A791A-928F-4819-BB8F-CE7E5046C046}" type="sibTrans" cxnId="{EFD6E03D-67ED-44BC-AF32-0AE0077207D0}">
      <dgm:prSet/>
      <dgm:spPr/>
      <dgm:t>
        <a:bodyPr/>
        <a:lstStyle/>
        <a:p>
          <a:endParaRPr lang="de-DE"/>
        </a:p>
      </dgm:t>
    </dgm:pt>
    <dgm:pt modelId="{5CBE1FD9-3BD7-4890-B9D1-A70A00B8881C}">
      <dgm:prSet/>
      <dgm:spPr/>
      <dgm:t>
        <a:bodyPr/>
        <a:lstStyle/>
        <a:p>
          <a:r>
            <a:rPr lang="de-DE" dirty="0"/>
            <a:t>Gespräche zwischen Schüler und Lehrer folgen einem klaren Ziel und üblichen Gesprächsregeln.</a:t>
          </a:r>
        </a:p>
      </dgm:t>
    </dgm:pt>
    <dgm:pt modelId="{0322D2DF-4D3D-4B63-B4C1-74E2C087BD84}" type="parTrans" cxnId="{9ACA8BEF-EAC6-43A7-AC75-F57F19592967}">
      <dgm:prSet/>
      <dgm:spPr/>
      <dgm:t>
        <a:bodyPr/>
        <a:lstStyle/>
        <a:p>
          <a:endParaRPr lang="de-DE"/>
        </a:p>
      </dgm:t>
    </dgm:pt>
    <dgm:pt modelId="{3AE3CF63-FAD2-4048-AD92-F0C60F5F5EA6}" type="sibTrans" cxnId="{9ACA8BEF-EAC6-43A7-AC75-F57F19592967}">
      <dgm:prSet/>
      <dgm:spPr/>
      <dgm:t>
        <a:bodyPr/>
        <a:lstStyle/>
        <a:p>
          <a:endParaRPr lang="de-DE"/>
        </a:p>
      </dgm:t>
    </dgm:pt>
    <dgm:pt modelId="{CA7525E2-73AD-4C4A-89E3-ABA017A2D4A3}">
      <dgm:prSet/>
      <dgm:spPr/>
      <dgm:t>
        <a:bodyPr/>
        <a:lstStyle/>
        <a:p>
          <a:r>
            <a:rPr lang="de-DE" dirty="0"/>
            <a:t>Gesprächsregeln für Chats werden extra vereinbart.</a:t>
          </a:r>
        </a:p>
      </dgm:t>
    </dgm:pt>
    <dgm:pt modelId="{3E710C16-E717-4184-9448-E048F76C0B4C}" type="parTrans" cxnId="{B8007AEE-5068-4827-AB56-88D0A9533B9D}">
      <dgm:prSet/>
      <dgm:spPr/>
      <dgm:t>
        <a:bodyPr/>
        <a:lstStyle/>
        <a:p>
          <a:endParaRPr lang="de-DE"/>
        </a:p>
      </dgm:t>
    </dgm:pt>
    <dgm:pt modelId="{38C30EFE-C9C5-46BC-A11B-0CC59F16E4B1}" type="sibTrans" cxnId="{B8007AEE-5068-4827-AB56-88D0A9533B9D}">
      <dgm:prSet/>
      <dgm:spPr/>
      <dgm:t>
        <a:bodyPr/>
        <a:lstStyle/>
        <a:p>
          <a:endParaRPr lang="de-DE"/>
        </a:p>
      </dgm:t>
    </dgm:pt>
    <dgm:pt modelId="{72E98121-9B01-45AE-9E65-83CEE0205C9E}">
      <dgm:prSet/>
      <dgm:spPr/>
      <dgm:t>
        <a:bodyPr/>
        <a:lstStyle/>
        <a:p>
          <a:r>
            <a:rPr lang="de-DE" dirty="0"/>
            <a:t>Die Schüler arbeiten regelmäßig in Gruppenräumen.</a:t>
          </a:r>
        </a:p>
      </dgm:t>
    </dgm:pt>
    <dgm:pt modelId="{CE4B4CE5-B719-48B8-8328-8F1CEEECD9F3}" type="parTrans" cxnId="{9FA17181-D6AF-4C7A-9A3F-2AFC4CF0D068}">
      <dgm:prSet/>
      <dgm:spPr/>
      <dgm:t>
        <a:bodyPr/>
        <a:lstStyle/>
        <a:p>
          <a:endParaRPr lang="de-DE"/>
        </a:p>
      </dgm:t>
    </dgm:pt>
    <dgm:pt modelId="{70EA9842-FE2C-4B62-9662-C9DFEB51F2BE}" type="sibTrans" cxnId="{9FA17181-D6AF-4C7A-9A3F-2AFC4CF0D068}">
      <dgm:prSet/>
      <dgm:spPr/>
      <dgm:t>
        <a:bodyPr/>
        <a:lstStyle/>
        <a:p>
          <a:endParaRPr lang="de-DE"/>
        </a:p>
      </dgm:t>
    </dgm:pt>
    <dgm:pt modelId="{58412840-5D01-4090-A8DD-32B198CF4622}">
      <dgm:prSet/>
      <dgm:spPr/>
      <dgm:t>
        <a:bodyPr/>
        <a:lstStyle/>
        <a:p>
          <a:r>
            <a:rPr lang="de-DE" dirty="0"/>
            <a:t>Kommunikation lief ausschließlich über Videokonferenzen und Textkanäle ab.</a:t>
          </a:r>
        </a:p>
      </dgm:t>
    </dgm:pt>
    <dgm:pt modelId="{BB002AF0-19AB-4BA7-B90B-26595B549DEE}" type="parTrans" cxnId="{B16A0DFE-4581-4A8B-8223-B035030C94A7}">
      <dgm:prSet/>
      <dgm:spPr/>
      <dgm:t>
        <a:bodyPr/>
        <a:lstStyle/>
        <a:p>
          <a:endParaRPr lang="de-DE"/>
        </a:p>
      </dgm:t>
    </dgm:pt>
    <dgm:pt modelId="{9868B58B-2DD9-4767-8F6A-47B74A0B9B05}" type="sibTrans" cxnId="{B16A0DFE-4581-4A8B-8223-B035030C94A7}">
      <dgm:prSet/>
      <dgm:spPr/>
      <dgm:t>
        <a:bodyPr/>
        <a:lstStyle/>
        <a:p>
          <a:endParaRPr lang="de-DE"/>
        </a:p>
      </dgm:t>
    </dgm:pt>
    <dgm:pt modelId="{0C8AC5FD-F667-43DA-A448-1A5EEE49005B}">
      <dgm:prSet/>
      <dgm:spPr/>
      <dgm:t>
        <a:bodyPr/>
        <a:lstStyle/>
        <a:p>
          <a:r>
            <a:rPr lang="de-DE" dirty="0"/>
            <a:t>91% der Schüler gaben an, sich bei Nachfragen an den Lehrer wenden zu können.</a:t>
          </a:r>
        </a:p>
      </dgm:t>
    </dgm:pt>
    <dgm:pt modelId="{BE977933-AF66-4550-A686-5564045416F9}" type="parTrans" cxnId="{E38D3F75-5F1C-404A-90A9-B39B118DB54E}">
      <dgm:prSet/>
      <dgm:spPr/>
      <dgm:t>
        <a:bodyPr/>
        <a:lstStyle/>
        <a:p>
          <a:endParaRPr lang="de-DE"/>
        </a:p>
      </dgm:t>
    </dgm:pt>
    <dgm:pt modelId="{E291450E-1307-4A5D-AF17-C19D5D421202}" type="sibTrans" cxnId="{E38D3F75-5F1C-404A-90A9-B39B118DB54E}">
      <dgm:prSet/>
      <dgm:spPr/>
      <dgm:t>
        <a:bodyPr/>
        <a:lstStyle/>
        <a:p>
          <a:endParaRPr lang="de-DE"/>
        </a:p>
      </dgm:t>
    </dgm:pt>
    <dgm:pt modelId="{B18F294F-715B-40B0-B310-049739A7F2EC}">
      <dgm:prSet/>
      <dgm:spPr/>
      <dgm:t>
        <a:bodyPr/>
        <a:lstStyle/>
        <a:p>
          <a:r>
            <a:rPr lang="de-DE" dirty="0"/>
            <a:t>Über die benutzten Plattformen konnten Breakout-Rooms für Gruppenarbeiten verwendet werden. </a:t>
          </a:r>
        </a:p>
      </dgm:t>
    </dgm:pt>
    <dgm:pt modelId="{DB959D46-C17F-4914-86AE-537E0F05B0BA}" type="parTrans" cxnId="{46FE53A5-4423-4333-9664-7F9A95E65589}">
      <dgm:prSet/>
      <dgm:spPr/>
      <dgm:t>
        <a:bodyPr/>
        <a:lstStyle/>
        <a:p>
          <a:endParaRPr lang="de-DE"/>
        </a:p>
      </dgm:t>
    </dgm:pt>
    <dgm:pt modelId="{F88A0120-FDA5-4CC6-B51D-C3772E5418CB}" type="sibTrans" cxnId="{46FE53A5-4423-4333-9664-7F9A95E65589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EFD6E03D-67ED-44BC-AF32-0AE0077207D0}" srcId="{C0D42039-C179-4BC9-BC09-9288C94A99F4}" destId="{1E3F0AA2-4E01-48E6-A2B5-0FCC1CE4E391}" srcOrd="0" destOrd="0" parTransId="{D640D88C-B670-4805-B6F8-0D6AD4B2479B}" sibTransId="{AC3A791A-928F-4819-BB8F-CE7E5046C046}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F195FC42-7EE3-4AAD-B50E-FFE7CC47BD8D}" type="presOf" srcId="{B18F294F-715B-40B0-B310-049739A7F2EC}" destId="{8BC70F3E-ADEB-4FC8-AE23-DEFD95F82BC6}" srcOrd="0" destOrd="2" presId="urn:microsoft.com/office/officeart/2005/8/layout/list1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E38D3F75-5F1C-404A-90A9-B39B118DB54E}" srcId="{58663463-5773-4696-A26E-05F7C65AE5D8}" destId="{0C8AC5FD-F667-43DA-A448-1A5EEE49005B}" srcOrd="1" destOrd="0" parTransId="{BE977933-AF66-4550-A686-5564045416F9}" sibTransId="{E291450E-1307-4A5D-AF17-C19D5D421202}"/>
    <dgm:cxn modelId="{E981A176-7A40-4C6B-ADF9-66559E57A438}" type="presOf" srcId="{5CBE1FD9-3BD7-4890-B9D1-A70A00B8881C}" destId="{5D2E54F4-2F0E-4FA7-B076-4AAA352452F7}" srcOrd="0" destOrd="1" presId="urn:microsoft.com/office/officeart/2005/8/layout/list1"/>
    <dgm:cxn modelId="{F701A57A-BAAA-48F2-B3E4-F54AADF20B8B}" type="presOf" srcId="{0C8AC5FD-F667-43DA-A448-1A5EEE49005B}" destId="{8BC70F3E-ADEB-4FC8-AE23-DEFD95F82BC6}" srcOrd="0" destOrd="1" presId="urn:microsoft.com/office/officeart/2005/8/layout/list1"/>
    <dgm:cxn modelId="{9FA17181-D6AF-4C7A-9A3F-2AFC4CF0D068}" srcId="{C0D42039-C179-4BC9-BC09-9288C94A99F4}" destId="{72E98121-9B01-45AE-9E65-83CEE0205C9E}" srcOrd="3" destOrd="0" parTransId="{CE4B4CE5-B719-48B8-8328-8F1CEEECD9F3}" sibTransId="{70EA9842-FE2C-4B62-9662-C9DFEB51F2BE}"/>
    <dgm:cxn modelId="{F8E14A88-6D9E-4663-B3FF-A21129FC5F68}" type="presOf" srcId="{72E98121-9B01-45AE-9E65-83CEE0205C9E}" destId="{5D2E54F4-2F0E-4FA7-B076-4AAA352452F7}" srcOrd="0" destOrd="3" presId="urn:microsoft.com/office/officeart/2005/8/layout/list1"/>
    <dgm:cxn modelId="{46FE53A5-4423-4333-9664-7F9A95E65589}" srcId="{58663463-5773-4696-A26E-05F7C65AE5D8}" destId="{B18F294F-715B-40B0-B310-049739A7F2EC}" srcOrd="2" destOrd="0" parTransId="{DB959D46-C17F-4914-86AE-537E0F05B0BA}" sibTransId="{F88A0120-FDA5-4CC6-B51D-C3772E5418CB}"/>
    <dgm:cxn modelId="{AF0D8EB7-6644-4007-8984-2228225C6E45}" type="presOf" srcId="{1E3F0AA2-4E01-48E6-A2B5-0FCC1CE4E391}" destId="{5D2E54F4-2F0E-4FA7-B076-4AAA352452F7}" srcOrd="0" destOrd="0" presId="urn:microsoft.com/office/officeart/2005/8/layout/list1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F26FB9E4-013A-467B-B0D1-C5FCD181504E}" type="presOf" srcId="{CA7525E2-73AD-4C4A-89E3-ABA017A2D4A3}" destId="{5D2E54F4-2F0E-4FA7-B076-4AAA352452F7}" srcOrd="0" destOrd="2" presId="urn:microsoft.com/office/officeart/2005/8/layout/list1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CD60E2E9-C06E-40BF-86CA-C9B52D19BE00}" type="presOf" srcId="{58412840-5D01-4090-A8DD-32B198CF4622}" destId="{8BC70F3E-ADEB-4FC8-AE23-DEFD95F82BC6}" srcOrd="0" destOrd="0" presId="urn:microsoft.com/office/officeart/2005/8/layout/list1"/>
    <dgm:cxn modelId="{B8007AEE-5068-4827-AB56-88D0A9533B9D}" srcId="{C0D42039-C179-4BC9-BC09-9288C94A99F4}" destId="{CA7525E2-73AD-4C4A-89E3-ABA017A2D4A3}" srcOrd="2" destOrd="0" parTransId="{3E710C16-E717-4184-9448-E048F76C0B4C}" sibTransId="{38C30EFE-C9C5-46BC-A11B-0CC59F16E4B1}"/>
    <dgm:cxn modelId="{9ACA8BEF-EAC6-43A7-AC75-F57F19592967}" srcId="{C0D42039-C179-4BC9-BC09-9288C94A99F4}" destId="{5CBE1FD9-3BD7-4890-B9D1-A70A00B8881C}" srcOrd="1" destOrd="0" parTransId="{0322D2DF-4D3D-4B63-B4C1-74E2C087BD84}" sibTransId="{3AE3CF63-FAD2-4048-AD92-F0C60F5F5EA6}"/>
    <dgm:cxn modelId="{B16A0DFE-4581-4A8B-8223-B035030C94A7}" srcId="{58663463-5773-4696-A26E-05F7C65AE5D8}" destId="{58412840-5D01-4090-A8DD-32B198CF4622}" srcOrd="0" destOrd="0" parTransId="{BB002AF0-19AB-4BA7-B90B-26595B549DEE}" sibTransId="{9868B58B-2DD9-4767-8F6A-47B74A0B9B05}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1EB93F7B-6B95-41C4-B42D-25988AEE4EC0}">
      <dgm:prSet/>
      <dgm:spPr/>
      <dgm:t>
        <a:bodyPr/>
        <a:lstStyle/>
        <a:p>
          <a:r>
            <a:rPr lang="de-DE" dirty="0"/>
            <a:t>Die Unterrichtsmethoden der Lehrkraft</a:t>
          </a:r>
        </a:p>
      </dgm:t>
    </dgm:pt>
    <dgm:pt modelId="{A7BC148E-0267-4563-AC87-8851613144C5}" type="parTrans" cxnId="{A175E049-DFC3-44CF-AB6F-CE691CA87414}">
      <dgm:prSet/>
      <dgm:spPr/>
      <dgm:t>
        <a:bodyPr/>
        <a:lstStyle/>
        <a:p>
          <a:endParaRPr lang="de-DE"/>
        </a:p>
      </dgm:t>
    </dgm:pt>
    <dgm:pt modelId="{DF4305DF-6D77-469D-84E6-52FB7AA1B3F1}" type="sibTrans" cxnId="{A175E049-DFC3-44CF-AB6F-CE691CA87414}">
      <dgm:prSet/>
      <dgm:spPr/>
      <dgm:t>
        <a:bodyPr/>
        <a:lstStyle/>
        <a:p>
          <a:endParaRPr lang="de-DE"/>
        </a:p>
      </dgm:t>
    </dgm:pt>
    <dgm:pt modelId="{A0705AC0-F62D-466A-A377-06DAC4D1EC34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/>
            <a:t>Sind abwechslungsreich</a:t>
          </a:r>
          <a:endParaRPr lang="de-DE" dirty="0"/>
        </a:p>
      </dgm:t>
    </dgm:pt>
    <dgm:pt modelId="{6E234F59-A04B-4611-97C3-5D0A452C0A72}" type="parTrans" cxnId="{3E2E107E-03D4-4C0C-8C35-3E864757A1F0}">
      <dgm:prSet/>
      <dgm:spPr/>
      <dgm:t>
        <a:bodyPr/>
        <a:lstStyle/>
        <a:p>
          <a:endParaRPr lang="de-DE"/>
        </a:p>
      </dgm:t>
    </dgm:pt>
    <dgm:pt modelId="{3C077005-9B6F-43E1-B6F9-606732A516E2}" type="sibTrans" cxnId="{3E2E107E-03D4-4C0C-8C35-3E864757A1F0}">
      <dgm:prSet/>
      <dgm:spPr/>
      <dgm:t>
        <a:bodyPr/>
        <a:lstStyle/>
        <a:p>
          <a:endParaRPr lang="de-DE"/>
        </a:p>
      </dgm:t>
    </dgm:pt>
    <dgm:pt modelId="{01E0223D-C033-43C0-BE09-B02B6D6915CA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Sind stets an das jeweilige Lernziel und Thema angepasst</a:t>
          </a:r>
        </a:p>
      </dgm:t>
    </dgm:pt>
    <dgm:pt modelId="{170E5484-19CA-4E06-986C-2DD612B242D3}" type="parTrans" cxnId="{909E506C-24B5-4368-A851-8BFD342659DE}">
      <dgm:prSet/>
      <dgm:spPr/>
      <dgm:t>
        <a:bodyPr/>
        <a:lstStyle/>
        <a:p>
          <a:endParaRPr lang="de-DE"/>
        </a:p>
      </dgm:t>
    </dgm:pt>
    <dgm:pt modelId="{D85DE5A4-874A-4C5E-928A-EBAB0490AE04}" type="sibTrans" cxnId="{909E506C-24B5-4368-A851-8BFD342659DE}">
      <dgm:prSet/>
      <dgm:spPr/>
      <dgm:t>
        <a:bodyPr/>
        <a:lstStyle/>
        <a:p>
          <a:endParaRPr lang="de-DE"/>
        </a:p>
      </dgm:t>
    </dgm:pt>
    <dgm:pt modelId="{0298C2FD-CDCB-4241-92A6-6C5A0A857736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/>
            <a:t>Wechseln nicht willkürlich</a:t>
          </a:r>
          <a:endParaRPr lang="de-DE" dirty="0"/>
        </a:p>
      </dgm:t>
    </dgm:pt>
    <dgm:pt modelId="{65FCD290-8FB0-4884-AB17-598DA00E5965}" type="parTrans" cxnId="{9AAB1F9E-ADBA-41DB-922A-5F2C68CFDEA1}">
      <dgm:prSet/>
      <dgm:spPr/>
      <dgm:t>
        <a:bodyPr/>
        <a:lstStyle/>
        <a:p>
          <a:endParaRPr lang="de-DE"/>
        </a:p>
      </dgm:t>
    </dgm:pt>
    <dgm:pt modelId="{7879A292-6808-4F10-98B5-3665B18A41F9}" type="sibTrans" cxnId="{9AAB1F9E-ADBA-41DB-922A-5F2C68CFDEA1}">
      <dgm:prSet/>
      <dgm:spPr/>
      <dgm:t>
        <a:bodyPr/>
        <a:lstStyle/>
        <a:p>
          <a:endParaRPr lang="de-DE"/>
        </a:p>
      </dgm:t>
    </dgm:pt>
    <dgm:pt modelId="{AA8FE246-AF89-4DEA-AC2E-C1BB9F95E85B}">
      <dgm:prSet/>
      <dgm:spPr/>
      <dgm:t>
        <a:bodyPr/>
        <a:lstStyle/>
        <a:p>
          <a:r>
            <a:rPr lang="de-DE" dirty="0"/>
            <a:t>Die Eltern ermutigen ihr Kind</a:t>
          </a:r>
        </a:p>
      </dgm:t>
    </dgm:pt>
    <dgm:pt modelId="{D7E9BF71-C47F-41F3-9F32-C52426D5D593}" type="parTrans" cxnId="{0E0CC658-3A78-42D3-ADE2-96FD4C61F438}">
      <dgm:prSet/>
      <dgm:spPr/>
      <dgm:t>
        <a:bodyPr/>
        <a:lstStyle/>
        <a:p>
          <a:endParaRPr lang="de-DE"/>
        </a:p>
      </dgm:t>
    </dgm:pt>
    <dgm:pt modelId="{EA834620-C13C-4885-8B05-9D3A1B969507}" type="sibTrans" cxnId="{0E0CC658-3A78-42D3-ADE2-96FD4C61F438}">
      <dgm:prSet/>
      <dgm:spPr/>
      <dgm:t>
        <a:bodyPr/>
        <a:lstStyle/>
        <a:p>
          <a:endParaRPr lang="de-DE"/>
        </a:p>
      </dgm:t>
    </dgm:pt>
    <dgm:pt modelId="{F1741AD2-C4E9-4479-8CCD-9FA642A3C457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Zu selbstständigem Arbeiten</a:t>
          </a:r>
        </a:p>
      </dgm:t>
    </dgm:pt>
    <dgm:pt modelId="{542B02C7-AE4B-4FBB-BC24-8140DBE040A1}" type="parTrans" cxnId="{B65C724B-BD8D-483D-ACD9-318C2AD12E88}">
      <dgm:prSet/>
      <dgm:spPr/>
      <dgm:t>
        <a:bodyPr/>
        <a:lstStyle/>
        <a:p>
          <a:endParaRPr lang="de-DE"/>
        </a:p>
      </dgm:t>
    </dgm:pt>
    <dgm:pt modelId="{07B9673B-247F-4EFA-9D9A-EDE584FA0C1E}" type="sibTrans" cxnId="{B65C724B-BD8D-483D-ACD9-318C2AD12E88}">
      <dgm:prSet/>
      <dgm:spPr/>
      <dgm:t>
        <a:bodyPr/>
        <a:lstStyle/>
        <a:p>
          <a:endParaRPr lang="de-DE"/>
        </a:p>
      </dgm:t>
    </dgm:pt>
    <dgm:pt modelId="{42C24737-2AD6-4C51-BC78-B37D1E16CB1C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Zur Absprache mit Mitschülern</a:t>
          </a:r>
        </a:p>
      </dgm:t>
    </dgm:pt>
    <dgm:pt modelId="{22A0AEE9-3C77-4603-A6EA-508EF2214C55}" type="parTrans" cxnId="{BF6AD9F1-05E3-4535-950D-8B424DE88F1F}">
      <dgm:prSet/>
      <dgm:spPr/>
      <dgm:t>
        <a:bodyPr/>
        <a:lstStyle/>
        <a:p>
          <a:endParaRPr lang="de-DE"/>
        </a:p>
      </dgm:t>
    </dgm:pt>
    <dgm:pt modelId="{FB2EFBCF-2AE7-4870-8950-D730A12E8233}" type="sibTrans" cxnId="{BF6AD9F1-05E3-4535-950D-8B424DE88F1F}">
      <dgm:prSet/>
      <dgm:spPr/>
      <dgm:t>
        <a:bodyPr/>
        <a:lstStyle/>
        <a:p>
          <a:endParaRPr lang="de-DE"/>
        </a:p>
      </dgm:t>
    </dgm:pt>
    <dgm:pt modelId="{1165F44A-DDF8-4220-B509-A773E1692D63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Zur Nachfrage an die Lehrkraft bei Verständnisschwierigkeiten</a:t>
          </a:r>
        </a:p>
      </dgm:t>
    </dgm:pt>
    <dgm:pt modelId="{C5754CD6-107A-4C1F-ACC9-2C48F7495F05}" type="parTrans" cxnId="{9F43BBCE-5181-4B40-96CA-F8982D94A37E}">
      <dgm:prSet/>
      <dgm:spPr/>
      <dgm:t>
        <a:bodyPr/>
        <a:lstStyle/>
        <a:p>
          <a:endParaRPr lang="de-DE"/>
        </a:p>
      </dgm:t>
    </dgm:pt>
    <dgm:pt modelId="{EBB008AF-9C45-43CE-8AFC-6CEF324AE1D1}" type="sibTrans" cxnId="{9F43BBCE-5181-4B40-96CA-F8982D94A37E}">
      <dgm:prSet/>
      <dgm:spPr/>
      <dgm:t>
        <a:bodyPr/>
        <a:lstStyle/>
        <a:p>
          <a:endParaRPr lang="de-DE"/>
        </a:p>
      </dgm:t>
    </dgm:pt>
    <dgm:pt modelId="{BA2674C1-1E31-4EE0-A5F2-20365D1F7844}">
      <dgm:prSet/>
      <dgm:spPr/>
      <dgm:t>
        <a:bodyPr/>
        <a:lstStyle/>
        <a:p>
          <a:r>
            <a:rPr lang="de-DE" dirty="0"/>
            <a:t>Die Lehrkraft konnte ihren Bildschirm teilen und so das selbe anzeigen, wie im Präsenzunterricht.</a:t>
          </a:r>
        </a:p>
      </dgm:t>
    </dgm:pt>
    <dgm:pt modelId="{ABDC2F23-5247-48A6-BB90-AF3C1CA4A5DF}" type="parTrans" cxnId="{C4A97E22-1097-488A-8EED-277D5CDFCBDE}">
      <dgm:prSet/>
      <dgm:spPr/>
      <dgm:t>
        <a:bodyPr/>
        <a:lstStyle/>
        <a:p>
          <a:endParaRPr lang="de-DE"/>
        </a:p>
      </dgm:t>
    </dgm:pt>
    <dgm:pt modelId="{649C3952-9F58-47E1-AE59-5991C656310D}" type="sibTrans" cxnId="{C4A97E22-1097-488A-8EED-277D5CDFCBDE}">
      <dgm:prSet/>
      <dgm:spPr/>
      <dgm:t>
        <a:bodyPr/>
        <a:lstStyle/>
        <a:p>
          <a:endParaRPr lang="de-DE"/>
        </a:p>
      </dgm:t>
    </dgm:pt>
    <dgm:pt modelId="{E2296D74-DFE2-407F-B283-67CF6460F84E}">
      <dgm:prSet/>
      <dgm:spPr/>
      <dgm:t>
        <a:bodyPr/>
        <a:lstStyle/>
        <a:p>
          <a:r>
            <a:rPr lang="de-DE" dirty="0"/>
            <a:t>80% der Schüler gaben an, ihre Lehrkräfte hätten verschiedene Methoden im Online-Unterricht angewandt.</a:t>
          </a:r>
        </a:p>
      </dgm:t>
    </dgm:pt>
    <dgm:pt modelId="{F4A9664E-60EC-4D28-9EE6-8C541DD2993D}" type="parTrans" cxnId="{9EE990FC-83EA-4D61-B833-186EC613BF77}">
      <dgm:prSet/>
      <dgm:spPr/>
      <dgm:t>
        <a:bodyPr/>
        <a:lstStyle/>
        <a:p>
          <a:endParaRPr lang="de-DE"/>
        </a:p>
      </dgm:t>
    </dgm:pt>
    <dgm:pt modelId="{7BFD51EA-EFBD-4DC5-97BF-89DA10CDA2A9}" type="sibTrans" cxnId="{9EE990FC-83EA-4D61-B833-186EC613BF77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C4A97E22-1097-488A-8EED-277D5CDFCBDE}" srcId="{58663463-5773-4696-A26E-05F7C65AE5D8}" destId="{BA2674C1-1E31-4EE0-A5F2-20365D1F7844}" srcOrd="1" destOrd="0" parTransId="{ABDC2F23-5247-48A6-BB90-AF3C1CA4A5DF}" sibTransId="{649C3952-9F58-47E1-AE59-5991C656310D}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E27F7229-4616-4A6B-AA12-D987F0BF41DC}" type="presOf" srcId="{01E0223D-C033-43C0-BE09-B02B6D6915CA}" destId="{5D2E54F4-2F0E-4FA7-B076-4AAA352452F7}" srcOrd="0" destOrd="2" presId="urn:microsoft.com/office/officeart/2005/8/layout/list1"/>
    <dgm:cxn modelId="{475EEC2D-0F91-4A51-9F8A-855AC4587A7D}" type="presOf" srcId="{1165F44A-DDF8-4220-B509-A773E1692D63}" destId="{5D2E54F4-2F0E-4FA7-B076-4AAA352452F7}" srcOrd="0" destOrd="7" presId="urn:microsoft.com/office/officeart/2005/8/layout/list1"/>
    <dgm:cxn modelId="{7960463C-D0E0-4ACB-8BDB-6334FBCB81DA}" type="presOf" srcId="{42C24737-2AD6-4C51-BC78-B37D1E16CB1C}" destId="{5D2E54F4-2F0E-4FA7-B076-4AAA352452F7}" srcOrd="0" destOrd="6" presId="urn:microsoft.com/office/officeart/2005/8/layout/list1"/>
    <dgm:cxn modelId="{F5169F5C-D32B-46C7-A2EF-7C4F9DF6DA12}" type="presOf" srcId="{AA8FE246-AF89-4DEA-AC2E-C1BB9F95E85B}" destId="{5D2E54F4-2F0E-4FA7-B076-4AAA352452F7}" srcOrd="0" destOrd="4" presId="urn:microsoft.com/office/officeart/2005/8/layout/list1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9F00CB43-87B8-4723-92FF-A5782B8C62F2}" type="presOf" srcId="{0298C2FD-CDCB-4241-92A6-6C5A0A857736}" destId="{5D2E54F4-2F0E-4FA7-B076-4AAA352452F7}" srcOrd="0" destOrd="3" presId="urn:microsoft.com/office/officeart/2005/8/layout/list1"/>
    <dgm:cxn modelId="{2F06E468-9E27-4153-B210-C71FAAB34E4B}" type="presOf" srcId="{E2296D74-DFE2-407F-B283-67CF6460F84E}" destId="{8BC70F3E-ADEB-4FC8-AE23-DEFD95F82BC6}" srcOrd="0" destOrd="0" presId="urn:microsoft.com/office/officeart/2005/8/layout/list1"/>
    <dgm:cxn modelId="{A175E049-DFC3-44CF-AB6F-CE691CA87414}" srcId="{C0D42039-C179-4BC9-BC09-9288C94A99F4}" destId="{1EB93F7B-6B95-41C4-B42D-25988AEE4EC0}" srcOrd="0" destOrd="0" parTransId="{A7BC148E-0267-4563-AC87-8851613144C5}" sibTransId="{DF4305DF-6D77-469D-84E6-52FB7AA1B3F1}"/>
    <dgm:cxn modelId="{B65C724B-BD8D-483D-ACD9-318C2AD12E88}" srcId="{AA8FE246-AF89-4DEA-AC2E-C1BB9F95E85B}" destId="{F1741AD2-C4E9-4479-8CCD-9FA642A3C457}" srcOrd="0" destOrd="0" parTransId="{542B02C7-AE4B-4FBB-BC24-8140DBE040A1}" sibTransId="{07B9673B-247F-4EFA-9D9A-EDE584FA0C1E}"/>
    <dgm:cxn modelId="{909E506C-24B5-4368-A851-8BFD342659DE}" srcId="{1EB93F7B-6B95-41C4-B42D-25988AEE4EC0}" destId="{01E0223D-C033-43C0-BE09-B02B6D6915CA}" srcOrd="1" destOrd="0" parTransId="{170E5484-19CA-4E06-986C-2DD612B242D3}" sibTransId="{D85DE5A4-874A-4C5E-928A-EBAB0490AE04}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0E0CC658-3A78-42D3-ADE2-96FD4C61F438}" srcId="{C0D42039-C179-4BC9-BC09-9288C94A99F4}" destId="{AA8FE246-AF89-4DEA-AC2E-C1BB9F95E85B}" srcOrd="1" destOrd="0" parTransId="{D7E9BF71-C47F-41F3-9F32-C52426D5D593}" sibTransId="{EA834620-C13C-4885-8B05-9D3A1B969507}"/>
    <dgm:cxn modelId="{3E2E107E-03D4-4C0C-8C35-3E864757A1F0}" srcId="{1EB93F7B-6B95-41C4-B42D-25988AEE4EC0}" destId="{A0705AC0-F62D-466A-A377-06DAC4D1EC34}" srcOrd="0" destOrd="0" parTransId="{6E234F59-A04B-4611-97C3-5D0A452C0A72}" sibTransId="{3C077005-9B6F-43E1-B6F9-606732A516E2}"/>
    <dgm:cxn modelId="{9AAB1F9E-ADBA-41DB-922A-5F2C68CFDEA1}" srcId="{1EB93F7B-6B95-41C4-B42D-25988AEE4EC0}" destId="{0298C2FD-CDCB-4241-92A6-6C5A0A857736}" srcOrd="2" destOrd="0" parTransId="{65FCD290-8FB0-4884-AB17-598DA00E5965}" sibTransId="{7879A292-6808-4F10-98B5-3665B18A41F9}"/>
    <dgm:cxn modelId="{046C03A3-E45A-4C5C-A768-695C4A19D4E0}" type="presOf" srcId="{BA2674C1-1E31-4EE0-A5F2-20365D1F7844}" destId="{8BC70F3E-ADEB-4FC8-AE23-DEFD95F82BC6}" srcOrd="0" destOrd="1" presId="urn:microsoft.com/office/officeart/2005/8/layout/list1"/>
    <dgm:cxn modelId="{6BAA48CD-895C-4131-A51B-0B68ADAB9A08}" type="presOf" srcId="{1EB93F7B-6B95-41C4-B42D-25988AEE4EC0}" destId="{5D2E54F4-2F0E-4FA7-B076-4AAA352452F7}" srcOrd="0" destOrd="0" presId="urn:microsoft.com/office/officeart/2005/8/layout/list1"/>
    <dgm:cxn modelId="{9F43BBCE-5181-4B40-96CA-F8982D94A37E}" srcId="{AA8FE246-AF89-4DEA-AC2E-C1BB9F95E85B}" destId="{1165F44A-DDF8-4220-B509-A773E1692D63}" srcOrd="2" destOrd="0" parTransId="{C5754CD6-107A-4C1F-ACC9-2C48F7495F05}" sibTransId="{EBB008AF-9C45-43CE-8AFC-6CEF324AE1D1}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3AAC11E3-C085-4C73-B45E-3BAD9E5CEBC0}" type="presOf" srcId="{F1741AD2-C4E9-4479-8CCD-9FA642A3C457}" destId="{5D2E54F4-2F0E-4FA7-B076-4AAA352452F7}" srcOrd="0" destOrd="5" presId="urn:microsoft.com/office/officeart/2005/8/layout/list1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6231D5EB-ED91-4AC6-862E-87E292286C85}" type="presOf" srcId="{A0705AC0-F62D-466A-A377-06DAC4D1EC34}" destId="{5D2E54F4-2F0E-4FA7-B076-4AAA352452F7}" srcOrd="0" destOrd="1" presId="urn:microsoft.com/office/officeart/2005/8/layout/list1"/>
    <dgm:cxn modelId="{BF6AD9F1-05E3-4535-950D-8B424DE88F1F}" srcId="{AA8FE246-AF89-4DEA-AC2E-C1BB9F95E85B}" destId="{42C24737-2AD6-4C51-BC78-B37D1E16CB1C}" srcOrd="1" destOrd="0" parTransId="{22A0AEE9-3C77-4603-A6EA-508EF2214C55}" sibTransId="{FB2EFBCF-2AE7-4870-8950-D730A12E8233}"/>
    <dgm:cxn modelId="{9EE990FC-83EA-4D61-B833-186EC613BF77}" srcId="{58663463-5773-4696-A26E-05F7C65AE5D8}" destId="{E2296D74-DFE2-407F-B283-67CF6460F84E}" srcOrd="0" destOrd="0" parTransId="{F4A9664E-60EC-4D28-9EE6-8C541DD2993D}" sibTransId="{7BFD51EA-EFBD-4DC5-97BF-89DA10CDA2A9}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1EB93F7B-6B95-41C4-B42D-25988AEE4EC0}">
      <dgm:prSet/>
      <dgm:spPr/>
      <dgm:t>
        <a:bodyPr/>
        <a:lstStyle/>
        <a:p>
          <a:r>
            <a:rPr lang="de-DE" dirty="0"/>
            <a:t>Die Unterrichtsmethoden der Lehrkraft</a:t>
          </a:r>
        </a:p>
      </dgm:t>
    </dgm:pt>
    <dgm:pt modelId="{A7BC148E-0267-4563-AC87-8851613144C5}" type="parTrans" cxnId="{A175E049-DFC3-44CF-AB6F-CE691CA87414}">
      <dgm:prSet/>
      <dgm:spPr/>
      <dgm:t>
        <a:bodyPr/>
        <a:lstStyle/>
        <a:p>
          <a:endParaRPr lang="de-DE"/>
        </a:p>
      </dgm:t>
    </dgm:pt>
    <dgm:pt modelId="{DF4305DF-6D77-469D-84E6-52FB7AA1B3F1}" type="sibTrans" cxnId="{A175E049-DFC3-44CF-AB6F-CE691CA87414}">
      <dgm:prSet/>
      <dgm:spPr/>
      <dgm:t>
        <a:bodyPr/>
        <a:lstStyle/>
        <a:p>
          <a:endParaRPr lang="de-DE"/>
        </a:p>
      </dgm:t>
    </dgm:pt>
    <dgm:pt modelId="{A0705AC0-F62D-466A-A377-06DAC4D1EC34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/>
            <a:t>Sind abwechslungsreich</a:t>
          </a:r>
          <a:endParaRPr lang="de-DE" dirty="0"/>
        </a:p>
      </dgm:t>
    </dgm:pt>
    <dgm:pt modelId="{6E234F59-A04B-4611-97C3-5D0A452C0A72}" type="parTrans" cxnId="{3E2E107E-03D4-4C0C-8C35-3E864757A1F0}">
      <dgm:prSet/>
      <dgm:spPr/>
      <dgm:t>
        <a:bodyPr/>
        <a:lstStyle/>
        <a:p>
          <a:endParaRPr lang="de-DE"/>
        </a:p>
      </dgm:t>
    </dgm:pt>
    <dgm:pt modelId="{3C077005-9B6F-43E1-B6F9-606732A516E2}" type="sibTrans" cxnId="{3E2E107E-03D4-4C0C-8C35-3E864757A1F0}">
      <dgm:prSet/>
      <dgm:spPr/>
      <dgm:t>
        <a:bodyPr/>
        <a:lstStyle/>
        <a:p>
          <a:endParaRPr lang="de-DE"/>
        </a:p>
      </dgm:t>
    </dgm:pt>
    <dgm:pt modelId="{01E0223D-C033-43C0-BE09-B02B6D6915CA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Sind stets an das jeweilige Lernziel und Thema angepasst</a:t>
          </a:r>
        </a:p>
      </dgm:t>
    </dgm:pt>
    <dgm:pt modelId="{170E5484-19CA-4E06-986C-2DD612B242D3}" type="parTrans" cxnId="{909E506C-24B5-4368-A851-8BFD342659DE}">
      <dgm:prSet/>
      <dgm:spPr/>
      <dgm:t>
        <a:bodyPr/>
        <a:lstStyle/>
        <a:p>
          <a:endParaRPr lang="de-DE"/>
        </a:p>
      </dgm:t>
    </dgm:pt>
    <dgm:pt modelId="{D85DE5A4-874A-4C5E-928A-EBAB0490AE04}" type="sibTrans" cxnId="{909E506C-24B5-4368-A851-8BFD342659DE}">
      <dgm:prSet/>
      <dgm:spPr/>
      <dgm:t>
        <a:bodyPr/>
        <a:lstStyle/>
        <a:p>
          <a:endParaRPr lang="de-DE"/>
        </a:p>
      </dgm:t>
    </dgm:pt>
    <dgm:pt modelId="{0298C2FD-CDCB-4241-92A6-6C5A0A857736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/>
            <a:t>Wechseln nicht willkürlich</a:t>
          </a:r>
          <a:endParaRPr lang="de-DE" dirty="0"/>
        </a:p>
      </dgm:t>
    </dgm:pt>
    <dgm:pt modelId="{65FCD290-8FB0-4884-AB17-598DA00E5965}" type="parTrans" cxnId="{9AAB1F9E-ADBA-41DB-922A-5F2C68CFDEA1}">
      <dgm:prSet/>
      <dgm:spPr/>
      <dgm:t>
        <a:bodyPr/>
        <a:lstStyle/>
        <a:p>
          <a:endParaRPr lang="de-DE"/>
        </a:p>
      </dgm:t>
    </dgm:pt>
    <dgm:pt modelId="{7879A292-6808-4F10-98B5-3665B18A41F9}" type="sibTrans" cxnId="{9AAB1F9E-ADBA-41DB-922A-5F2C68CFDEA1}">
      <dgm:prSet/>
      <dgm:spPr/>
      <dgm:t>
        <a:bodyPr/>
        <a:lstStyle/>
        <a:p>
          <a:endParaRPr lang="de-DE"/>
        </a:p>
      </dgm:t>
    </dgm:pt>
    <dgm:pt modelId="{AA8FE246-AF89-4DEA-AC2E-C1BB9F95E85B}">
      <dgm:prSet/>
      <dgm:spPr/>
      <dgm:t>
        <a:bodyPr/>
        <a:lstStyle/>
        <a:p>
          <a:r>
            <a:rPr lang="de-DE" dirty="0"/>
            <a:t>Die Eltern ermutigen ihr Kind</a:t>
          </a:r>
        </a:p>
      </dgm:t>
    </dgm:pt>
    <dgm:pt modelId="{D7E9BF71-C47F-41F3-9F32-C52426D5D593}" type="parTrans" cxnId="{0E0CC658-3A78-42D3-ADE2-96FD4C61F438}">
      <dgm:prSet/>
      <dgm:spPr/>
      <dgm:t>
        <a:bodyPr/>
        <a:lstStyle/>
        <a:p>
          <a:endParaRPr lang="de-DE"/>
        </a:p>
      </dgm:t>
    </dgm:pt>
    <dgm:pt modelId="{EA834620-C13C-4885-8B05-9D3A1B969507}" type="sibTrans" cxnId="{0E0CC658-3A78-42D3-ADE2-96FD4C61F438}">
      <dgm:prSet/>
      <dgm:spPr/>
      <dgm:t>
        <a:bodyPr/>
        <a:lstStyle/>
        <a:p>
          <a:endParaRPr lang="de-DE"/>
        </a:p>
      </dgm:t>
    </dgm:pt>
    <dgm:pt modelId="{F1741AD2-C4E9-4479-8CCD-9FA642A3C457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Zu selbstständigem Arbeiten</a:t>
          </a:r>
        </a:p>
      </dgm:t>
    </dgm:pt>
    <dgm:pt modelId="{542B02C7-AE4B-4FBB-BC24-8140DBE040A1}" type="parTrans" cxnId="{B65C724B-BD8D-483D-ACD9-318C2AD12E88}">
      <dgm:prSet/>
      <dgm:spPr/>
      <dgm:t>
        <a:bodyPr/>
        <a:lstStyle/>
        <a:p>
          <a:endParaRPr lang="de-DE"/>
        </a:p>
      </dgm:t>
    </dgm:pt>
    <dgm:pt modelId="{07B9673B-247F-4EFA-9D9A-EDE584FA0C1E}" type="sibTrans" cxnId="{B65C724B-BD8D-483D-ACD9-318C2AD12E88}">
      <dgm:prSet/>
      <dgm:spPr/>
      <dgm:t>
        <a:bodyPr/>
        <a:lstStyle/>
        <a:p>
          <a:endParaRPr lang="de-DE"/>
        </a:p>
      </dgm:t>
    </dgm:pt>
    <dgm:pt modelId="{42C24737-2AD6-4C51-BC78-B37D1E16CB1C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Zur Absprache mit Mitschülern</a:t>
          </a:r>
        </a:p>
      </dgm:t>
    </dgm:pt>
    <dgm:pt modelId="{22A0AEE9-3C77-4603-A6EA-508EF2214C55}" type="parTrans" cxnId="{BF6AD9F1-05E3-4535-950D-8B424DE88F1F}">
      <dgm:prSet/>
      <dgm:spPr/>
      <dgm:t>
        <a:bodyPr/>
        <a:lstStyle/>
        <a:p>
          <a:endParaRPr lang="de-DE"/>
        </a:p>
      </dgm:t>
    </dgm:pt>
    <dgm:pt modelId="{FB2EFBCF-2AE7-4870-8950-D730A12E8233}" type="sibTrans" cxnId="{BF6AD9F1-05E3-4535-950D-8B424DE88F1F}">
      <dgm:prSet/>
      <dgm:spPr/>
      <dgm:t>
        <a:bodyPr/>
        <a:lstStyle/>
        <a:p>
          <a:endParaRPr lang="de-DE"/>
        </a:p>
      </dgm:t>
    </dgm:pt>
    <dgm:pt modelId="{1165F44A-DDF8-4220-B509-A773E1692D63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Zur Nachfrage an die Lehrkraft bei Verständnisschwierigkeiten</a:t>
          </a:r>
        </a:p>
      </dgm:t>
    </dgm:pt>
    <dgm:pt modelId="{C5754CD6-107A-4C1F-ACC9-2C48F7495F05}" type="parTrans" cxnId="{9F43BBCE-5181-4B40-96CA-F8982D94A37E}">
      <dgm:prSet/>
      <dgm:spPr/>
      <dgm:t>
        <a:bodyPr/>
        <a:lstStyle/>
        <a:p>
          <a:endParaRPr lang="de-DE"/>
        </a:p>
      </dgm:t>
    </dgm:pt>
    <dgm:pt modelId="{EBB008AF-9C45-43CE-8AFC-6CEF324AE1D1}" type="sibTrans" cxnId="{9F43BBCE-5181-4B40-96CA-F8982D94A37E}">
      <dgm:prSet/>
      <dgm:spPr/>
      <dgm:t>
        <a:bodyPr/>
        <a:lstStyle/>
        <a:p>
          <a:endParaRPr lang="de-DE"/>
        </a:p>
      </dgm:t>
    </dgm:pt>
    <dgm:pt modelId="{0628DFC7-5969-4F9A-AFEB-BB2D3FD2CE20}">
      <dgm:prSet/>
      <dgm:spPr/>
      <dgm:t>
        <a:bodyPr/>
        <a:lstStyle/>
        <a:p>
          <a:r>
            <a:rPr lang="de-DE" dirty="0"/>
            <a:t>80% der Schüler gaben an, ihre Lehrkräfte hätten verschiedene Methoden im Online-Unterricht angewandt.</a:t>
          </a:r>
        </a:p>
      </dgm:t>
    </dgm:pt>
    <dgm:pt modelId="{12B4ED31-9549-4D59-BD9E-F6B5D210618E}" type="parTrans" cxnId="{7633ADC8-0DC6-48A3-BD40-23014E3DFE39}">
      <dgm:prSet/>
      <dgm:spPr/>
      <dgm:t>
        <a:bodyPr/>
        <a:lstStyle/>
        <a:p>
          <a:endParaRPr lang="de-DE"/>
        </a:p>
      </dgm:t>
    </dgm:pt>
    <dgm:pt modelId="{174BBF29-59F0-416B-9D4C-0C5BA4CCF3E3}" type="sibTrans" cxnId="{7633ADC8-0DC6-48A3-BD40-23014E3DFE39}">
      <dgm:prSet/>
      <dgm:spPr/>
      <dgm:t>
        <a:bodyPr/>
        <a:lstStyle/>
        <a:p>
          <a:endParaRPr lang="de-DE"/>
        </a:p>
      </dgm:t>
    </dgm:pt>
    <dgm:pt modelId="{BA2674C1-1E31-4EE0-A5F2-20365D1F7844}">
      <dgm:prSet/>
      <dgm:spPr/>
      <dgm:t>
        <a:bodyPr/>
        <a:lstStyle/>
        <a:p>
          <a:r>
            <a:rPr lang="de-DE" dirty="0"/>
            <a:t>Die Lehrkraft konnte ihren Bildschirm teilen und so das selbe anzeigen, wie im Präsenzunterricht.</a:t>
          </a:r>
        </a:p>
      </dgm:t>
    </dgm:pt>
    <dgm:pt modelId="{ABDC2F23-5247-48A6-BB90-AF3C1CA4A5DF}" type="parTrans" cxnId="{C4A97E22-1097-488A-8EED-277D5CDFCBDE}">
      <dgm:prSet/>
      <dgm:spPr/>
      <dgm:t>
        <a:bodyPr/>
        <a:lstStyle/>
        <a:p>
          <a:endParaRPr lang="de-DE"/>
        </a:p>
      </dgm:t>
    </dgm:pt>
    <dgm:pt modelId="{649C3952-9F58-47E1-AE59-5991C656310D}" type="sibTrans" cxnId="{C4A97E22-1097-488A-8EED-277D5CDFCBDE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E23DA711-4F2F-45F7-9750-669F6C170AD7}" type="presOf" srcId="{0628DFC7-5969-4F9A-AFEB-BB2D3FD2CE20}" destId="{8BC70F3E-ADEB-4FC8-AE23-DEFD95F82BC6}" srcOrd="0" destOrd="0" presId="urn:microsoft.com/office/officeart/2005/8/layout/list1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C4A97E22-1097-488A-8EED-277D5CDFCBDE}" srcId="{58663463-5773-4696-A26E-05F7C65AE5D8}" destId="{BA2674C1-1E31-4EE0-A5F2-20365D1F7844}" srcOrd="1" destOrd="0" parTransId="{ABDC2F23-5247-48A6-BB90-AF3C1CA4A5DF}" sibTransId="{649C3952-9F58-47E1-AE59-5991C656310D}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E27F7229-4616-4A6B-AA12-D987F0BF41DC}" type="presOf" srcId="{01E0223D-C033-43C0-BE09-B02B6D6915CA}" destId="{5D2E54F4-2F0E-4FA7-B076-4AAA352452F7}" srcOrd="0" destOrd="2" presId="urn:microsoft.com/office/officeart/2005/8/layout/list1"/>
    <dgm:cxn modelId="{475EEC2D-0F91-4A51-9F8A-855AC4587A7D}" type="presOf" srcId="{1165F44A-DDF8-4220-B509-A773E1692D63}" destId="{5D2E54F4-2F0E-4FA7-B076-4AAA352452F7}" srcOrd="0" destOrd="7" presId="urn:microsoft.com/office/officeart/2005/8/layout/list1"/>
    <dgm:cxn modelId="{7960463C-D0E0-4ACB-8BDB-6334FBCB81DA}" type="presOf" srcId="{42C24737-2AD6-4C51-BC78-B37D1E16CB1C}" destId="{5D2E54F4-2F0E-4FA7-B076-4AAA352452F7}" srcOrd="0" destOrd="6" presId="urn:microsoft.com/office/officeart/2005/8/layout/list1"/>
    <dgm:cxn modelId="{F5169F5C-D32B-46C7-A2EF-7C4F9DF6DA12}" type="presOf" srcId="{AA8FE246-AF89-4DEA-AC2E-C1BB9F95E85B}" destId="{5D2E54F4-2F0E-4FA7-B076-4AAA352452F7}" srcOrd="0" destOrd="4" presId="urn:microsoft.com/office/officeart/2005/8/layout/list1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9F00CB43-87B8-4723-92FF-A5782B8C62F2}" type="presOf" srcId="{0298C2FD-CDCB-4241-92A6-6C5A0A857736}" destId="{5D2E54F4-2F0E-4FA7-B076-4AAA352452F7}" srcOrd="0" destOrd="3" presId="urn:microsoft.com/office/officeart/2005/8/layout/list1"/>
    <dgm:cxn modelId="{A175E049-DFC3-44CF-AB6F-CE691CA87414}" srcId="{C0D42039-C179-4BC9-BC09-9288C94A99F4}" destId="{1EB93F7B-6B95-41C4-B42D-25988AEE4EC0}" srcOrd="0" destOrd="0" parTransId="{A7BC148E-0267-4563-AC87-8851613144C5}" sibTransId="{DF4305DF-6D77-469D-84E6-52FB7AA1B3F1}"/>
    <dgm:cxn modelId="{B65C724B-BD8D-483D-ACD9-318C2AD12E88}" srcId="{AA8FE246-AF89-4DEA-AC2E-C1BB9F95E85B}" destId="{F1741AD2-C4E9-4479-8CCD-9FA642A3C457}" srcOrd="0" destOrd="0" parTransId="{542B02C7-AE4B-4FBB-BC24-8140DBE040A1}" sibTransId="{07B9673B-247F-4EFA-9D9A-EDE584FA0C1E}"/>
    <dgm:cxn modelId="{909E506C-24B5-4368-A851-8BFD342659DE}" srcId="{1EB93F7B-6B95-41C4-B42D-25988AEE4EC0}" destId="{01E0223D-C033-43C0-BE09-B02B6D6915CA}" srcOrd="1" destOrd="0" parTransId="{170E5484-19CA-4E06-986C-2DD612B242D3}" sibTransId="{D85DE5A4-874A-4C5E-928A-EBAB0490AE04}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0E0CC658-3A78-42D3-ADE2-96FD4C61F438}" srcId="{C0D42039-C179-4BC9-BC09-9288C94A99F4}" destId="{AA8FE246-AF89-4DEA-AC2E-C1BB9F95E85B}" srcOrd="1" destOrd="0" parTransId="{D7E9BF71-C47F-41F3-9F32-C52426D5D593}" sibTransId="{EA834620-C13C-4885-8B05-9D3A1B969507}"/>
    <dgm:cxn modelId="{3E2E107E-03D4-4C0C-8C35-3E864757A1F0}" srcId="{1EB93F7B-6B95-41C4-B42D-25988AEE4EC0}" destId="{A0705AC0-F62D-466A-A377-06DAC4D1EC34}" srcOrd="0" destOrd="0" parTransId="{6E234F59-A04B-4611-97C3-5D0A452C0A72}" sibTransId="{3C077005-9B6F-43E1-B6F9-606732A516E2}"/>
    <dgm:cxn modelId="{9AAB1F9E-ADBA-41DB-922A-5F2C68CFDEA1}" srcId="{1EB93F7B-6B95-41C4-B42D-25988AEE4EC0}" destId="{0298C2FD-CDCB-4241-92A6-6C5A0A857736}" srcOrd="2" destOrd="0" parTransId="{65FCD290-8FB0-4884-AB17-598DA00E5965}" sibTransId="{7879A292-6808-4F10-98B5-3665B18A41F9}"/>
    <dgm:cxn modelId="{046C03A3-E45A-4C5C-A768-695C4A19D4E0}" type="presOf" srcId="{BA2674C1-1E31-4EE0-A5F2-20365D1F7844}" destId="{8BC70F3E-ADEB-4FC8-AE23-DEFD95F82BC6}" srcOrd="0" destOrd="1" presId="urn:microsoft.com/office/officeart/2005/8/layout/list1"/>
    <dgm:cxn modelId="{7633ADC8-0DC6-48A3-BD40-23014E3DFE39}" srcId="{58663463-5773-4696-A26E-05F7C65AE5D8}" destId="{0628DFC7-5969-4F9A-AFEB-BB2D3FD2CE20}" srcOrd="0" destOrd="0" parTransId="{12B4ED31-9549-4D59-BD9E-F6B5D210618E}" sibTransId="{174BBF29-59F0-416B-9D4C-0C5BA4CCF3E3}"/>
    <dgm:cxn modelId="{6BAA48CD-895C-4131-A51B-0B68ADAB9A08}" type="presOf" srcId="{1EB93F7B-6B95-41C4-B42D-25988AEE4EC0}" destId="{5D2E54F4-2F0E-4FA7-B076-4AAA352452F7}" srcOrd="0" destOrd="0" presId="urn:microsoft.com/office/officeart/2005/8/layout/list1"/>
    <dgm:cxn modelId="{9F43BBCE-5181-4B40-96CA-F8982D94A37E}" srcId="{AA8FE246-AF89-4DEA-AC2E-C1BB9F95E85B}" destId="{1165F44A-DDF8-4220-B509-A773E1692D63}" srcOrd="2" destOrd="0" parTransId="{C5754CD6-107A-4C1F-ACC9-2C48F7495F05}" sibTransId="{EBB008AF-9C45-43CE-8AFC-6CEF324AE1D1}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3AAC11E3-C085-4C73-B45E-3BAD9E5CEBC0}" type="presOf" srcId="{F1741AD2-C4E9-4479-8CCD-9FA642A3C457}" destId="{5D2E54F4-2F0E-4FA7-B076-4AAA352452F7}" srcOrd="0" destOrd="5" presId="urn:microsoft.com/office/officeart/2005/8/layout/list1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6231D5EB-ED91-4AC6-862E-87E292286C85}" type="presOf" srcId="{A0705AC0-F62D-466A-A377-06DAC4D1EC34}" destId="{5D2E54F4-2F0E-4FA7-B076-4AAA352452F7}" srcOrd="0" destOrd="1" presId="urn:microsoft.com/office/officeart/2005/8/layout/list1"/>
    <dgm:cxn modelId="{BF6AD9F1-05E3-4535-950D-8B424DE88F1F}" srcId="{AA8FE246-AF89-4DEA-AC2E-C1BB9F95E85B}" destId="{42C24737-2AD6-4C51-BC78-B37D1E16CB1C}" srcOrd="1" destOrd="0" parTransId="{22A0AEE9-3C77-4603-A6EA-508EF2214C55}" sibTransId="{FB2EFBCF-2AE7-4870-8950-D730A12E8233}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324EE5D1-1394-4B51-A87E-596B18D493E6}">
      <dgm:prSet/>
      <dgm:spPr/>
      <dgm:t>
        <a:bodyPr/>
        <a:lstStyle/>
        <a:p>
          <a:r>
            <a:rPr lang="de-DE" dirty="0"/>
            <a:t>Die Lehrkraft </a:t>
          </a:r>
        </a:p>
      </dgm:t>
    </dgm:pt>
    <dgm:pt modelId="{48A59FA6-60C8-4F2B-A7E8-B10184D4EB41}" type="parTrans" cxnId="{20B7D21B-49DA-4240-A0F7-CA4A41CC2213}">
      <dgm:prSet/>
      <dgm:spPr/>
      <dgm:t>
        <a:bodyPr/>
        <a:lstStyle/>
        <a:p>
          <a:endParaRPr lang="de-DE"/>
        </a:p>
      </dgm:t>
    </dgm:pt>
    <dgm:pt modelId="{0A43B63D-8033-4397-B2CF-D1E32675751F}" type="sibTrans" cxnId="{20B7D21B-49DA-4240-A0F7-CA4A41CC2213}">
      <dgm:prSet/>
      <dgm:spPr/>
      <dgm:t>
        <a:bodyPr/>
        <a:lstStyle/>
        <a:p>
          <a:endParaRPr lang="de-DE"/>
        </a:p>
      </dgm:t>
    </dgm:pt>
    <dgm:pt modelId="{0BF3C125-2817-43B8-9B2F-660FC7CECC88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Erkennt Stärken und Schwächen der Schüler</a:t>
          </a:r>
        </a:p>
      </dgm:t>
    </dgm:pt>
    <dgm:pt modelId="{07EEA189-FA15-43B8-BBF3-8D76C33786A6}" type="parTrans" cxnId="{95DE003D-DE25-41E0-9B95-05DFFDD146C8}">
      <dgm:prSet/>
      <dgm:spPr/>
      <dgm:t>
        <a:bodyPr/>
        <a:lstStyle/>
        <a:p>
          <a:endParaRPr lang="de-DE"/>
        </a:p>
      </dgm:t>
    </dgm:pt>
    <dgm:pt modelId="{6DFE1773-8194-41BC-B6BC-E9FB2D6D04B8}" type="sibTrans" cxnId="{95DE003D-DE25-41E0-9B95-05DFFDD146C8}">
      <dgm:prSet/>
      <dgm:spPr/>
      <dgm:t>
        <a:bodyPr/>
        <a:lstStyle/>
        <a:p>
          <a:endParaRPr lang="de-DE"/>
        </a:p>
      </dgm:t>
    </dgm:pt>
    <dgm:pt modelId="{3115ACD3-67A8-4F1E-BCA2-DB17C4271CCB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Geht auf jeden Schüler persönlich ein</a:t>
          </a:r>
        </a:p>
      </dgm:t>
    </dgm:pt>
    <dgm:pt modelId="{C825039A-B686-4604-92E5-E759984A67EF}" type="parTrans" cxnId="{20B9BAB5-6D60-4F27-8136-F9B3E8411CBF}">
      <dgm:prSet/>
      <dgm:spPr/>
      <dgm:t>
        <a:bodyPr/>
        <a:lstStyle/>
        <a:p>
          <a:endParaRPr lang="de-DE"/>
        </a:p>
      </dgm:t>
    </dgm:pt>
    <dgm:pt modelId="{56CD6820-2EF3-487F-B78D-EDB789A76A6C}" type="sibTrans" cxnId="{20B9BAB5-6D60-4F27-8136-F9B3E8411CBF}">
      <dgm:prSet/>
      <dgm:spPr/>
      <dgm:t>
        <a:bodyPr/>
        <a:lstStyle/>
        <a:p>
          <a:endParaRPr lang="de-DE"/>
        </a:p>
      </dgm:t>
    </dgm:pt>
    <dgm:pt modelId="{679864FB-B276-4EAB-A92F-A7DD139022E8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Zeigt sich geduldig</a:t>
          </a:r>
        </a:p>
      </dgm:t>
    </dgm:pt>
    <dgm:pt modelId="{9344C1CA-269F-445A-9895-3BE184E89702}" type="parTrans" cxnId="{46348561-4C42-4324-9122-4B713E3B0EEA}">
      <dgm:prSet/>
      <dgm:spPr/>
      <dgm:t>
        <a:bodyPr/>
        <a:lstStyle/>
        <a:p>
          <a:endParaRPr lang="de-DE"/>
        </a:p>
      </dgm:t>
    </dgm:pt>
    <dgm:pt modelId="{C41E14D3-FCAA-4410-8EF5-8191470AEB50}" type="sibTrans" cxnId="{46348561-4C42-4324-9122-4B713E3B0EEA}">
      <dgm:prSet/>
      <dgm:spPr/>
      <dgm:t>
        <a:bodyPr/>
        <a:lstStyle/>
        <a:p>
          <a:endParaRPr lang="de-DE"/>
        </a:p>
      </dgm:t>
    </dgm:pt>
    <dgm:pt modelId="{31C6BCCF-3D7A-4761-AACF-EB48E9801CBF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/>
            <a:t>Erhebt regelmäßig Lernstandsanalysen</a:t>
          </a:r>
          <a:endParaRPr lang="de-DE" dirty="0"/>
        </a:p>
      </dgm:t>
    </dgm:pt>
    <dgm:pt modelId="{3F4F553F-B5BD-4AD1-AEB2-A75D203AFDCB}" type="parTrans" cxnId="{6914500A-B451-4091-A01B-159B00692ADE}">
      <dgm:prSet/>
      <dgm:spPr/>
      <dgm:t>
        <a:bodyPr/>
        <a:lstStyle/>
        <a:p>
          <a:endParaRPr lang="de-DE"/>
        </a:p>
      </dgm:t>
    </dgm:pt>
    <dgm:pt modelId="{7B97DCF8-FAE2-44D3-AC1C-71DC9CCA8C03}" type="sibTrans" cxnId="{6914500A-B451-4091-A01B-159B00692ADE}">
      <dgm:prSet/>
      <dgm:spPr/>
      <dgm:t>
        <a:bodyPr/>
        <a:lstStyle/>
        <a:p>
          <a:endParaRPr lang="de-DE"/>
        </a:p>
      </dgm:t>
    </dgm:pt>
    <dgm:pt modelId="{6335BC7F-15E6-48F2-9B6D-171CD79A2615}">
      <dgm:prSet/>
      <dgm:spPr/>
      <dgm:t>
        <a:bodyPr/>
        <a:lstStyle/>
        <a:p>
          <a:r>
            <a:rPr lang="de-DE" dirty="0"/>
            <a:t>Lehrer und Schüler</a:t>
          </a:r>
        </a:p>
      </dgm:t>
    </dgm:pt>
    <dgm:pt modelId="{4B0D92A9-C8CB-41DE-AEF0-194128AC60CD}" type="parTrans" cxnId="{64EA5376-5509-4AB9-9AC1-A75D7A233807}">
      <dgm:prSet/>
      <dgm:spPr/>
      <dgm:t>
        <a:bodyPr/>
        <a:lstStyle/>
        <a:p>
          <a:endParaRPr lang="de-DE"/>
        </a:p>
      </dgm:t>
    </dgm:pt>
    <dgm:pt modelId="{39C9E790-48EE-4F34-9C92-6772AF49DC22}" type="sibTrans" cxnId="{64EA5376-5509-4AB9-9AC1-A75D7A233807}">
      <dgm:prSet/>
      <dgm:spPr/>
      <dgm:t>
        <a:bodyPr/>
        <a:lstStyle/>
        <a:p>
          <a:endParaRPr lang="de-DE"/>
        </a:p>
      </dgm:t>
    </dgm:pt>
    <dgm:pt modelId="{83261328-7671-452E-BA71-28958F240011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Tauschen sich regelmäßig persönlich aus</a:t>
          </a:r>
        </a:p>
      </dgm:t>
    </dgm:pt>
    <dgm:pt modelId="{7FC5AF03-C5A8-48E0-A9D0-DD244A696DAF}" type="parTrans" cxnId="{D3C19D1B-AD51-4739-8D20-65860B76C9E1}">
      <dgm:prSet/>
      <dgm:spPr/>
      <dgm:t>
        <a:bodyPr/>
        <a:lstStyle/>
        <a:p>
          <a:endParaRPr lang="de-DE"/>
        </a:p>
      </dgm:t>
    </dgm:pt>
    <dgm:pt modelId="{55319249-D4B4-44E9-A594-FA038B3CB5AF}" type="sibTrans" cxnId="{D3C19D1B-AD51-4739-8D20-65860B76C9E1}">
      <dgm:prSet/>
      <dgm:spPr/>
      <dgm:t>
        <a:bodyPr/>
        <a:lstStyle/>
        <a:p>
          <a:endParaRPr lang="de-DE"/>
        </a:p>
      </dgm:t>
    </dgm:pt>
    <dgm:pt modelId="{ED89B4F4-2269-48DB-8B75-5252C912BD88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Geben kontinuierlich gegenseitiges Feedback </a:t>
          </a:r>
        </a:p>
      </dgm:t>
    </dgm:pt>
    <dgm:pt modelId="{9ED7DEA4-CB41-4CDC-9394-31D700BE89F0}" type="parTrans" cxnId="{D19C38AA-CEDC-4C1D-8654-9257A3E66BCF}">
      <dgm:prSet/>
      <dgm:spPr/>
      <dgm:t>
        <a:bodyPr/>
        <a:lstStyle/>
        <a:p>
          <a:endParaRPr lang="de-DE"/>
        </a:p>
      </dgm:t>
    </dgm:pt>
    <dgm:pt modelId="{FC693A8F-1E34-45E2-A905-A7E40EF57D88}" type="sibTrans" cxnId="{D19C38AA-CEDC-4C1D-8654-9257A3E66BCF}">
      <dgm:prSet/>
      <dgm:spPr/>
      <dgm:t>
        <a:bodyPr/>
        <a:lstStyle/>
        <a:p>
          <a:endParaRPr lang="de-DE"/>
        </a:p>
      </dgm:t>
    </dgm:pt>
    <dgm:pt modelId="{372DDCC8-4E33-452E-9F2E-E55EBE821889}">
      <dgm:prSet/>
      <dgm:spPr/>
      <dgm:t>
        <a:bodyPr/>
        <a:lstStyle/>
        <a:p>
          <a:r>
            <a:rPr lang="de-DE" dirty="0"/>
            <a:t>Webcams der Schüler waren oft nicht aktiviert, um Internetbandbreite zu sparen.</a:t>
          </a:r>
        </a:p>
      </dgm:t>
    </dgm:pt>
    <dgm:pt modelId="{910F22B3-2F68-413E-9706-C98D50DF9247}" type="parTrans" cxnId="{4BF2AA69-4585-4883-8045-F01F6FEE19FA}">
      <dgm:prSet/>
      <dgm:spPr/>
      <dgm:t>
        <a:bodyPr/>
        <a:lstStyle/>
        <a:p>
          <a:endParaRPr lang="de-DE"/>
        </a:p>
      </dgm:t>
    </dgm:pt>
    <dgm:pt modelId="{A937FDDC-0CBF-4CEE-B45F-17B73CA4B26D}" type="sibTrans" cxnId="{4BF2AA69-4585-4883-8045-F01F6FEE19FA}">
      <dgm:prSet/>
      <dgm:spPr/>
      <dgm:t>
        <a:bodyPr/>
        <a:lstStyle/>
        <a:p>
          <a:endParaRPr lang="de-DE"/>
        </a:p>
      </dgm:t>
    </dgm:pt>
    <dgm:pt modelId="{6B04CFC6-3DD5-4625-988E-8B91FF5B6B9E}">
      <dgm:prSet/>
      <dgm:spPr/>
      <dgm:t>
        <a:bodyPr/>
        <a:lstStyle/>
        <a:p>
          <a:r>
            <a:rPr lang="de-DE" dirty="0"/>
            <a:t>Persönliche Gespräche zwischen Schüler und Lehrer fanden zu selten statt oder fehlten ganz.</a:t>
          </a:r>
        </a:p>
      </dgm:t>
    </dgm:pt>
    <dgm:pt modelId="{BE50ED2D-D636-4BE3-A84D-FCE4240BA787}" type="parTrans" cxnId="{A5DAA800-3885-4C17-A9AA-5F54BD9505BF}">
      <dgm:prSet/>
      <dgm:spPr/>
      <dgm:t>
        <a:bodyPr/>
        <a:lstStyle/>
        <a:p>
          <a:endParaRPr lang="de-DE"/>
        </a:p>
      </dgm:t>
    </dgm:pt>
    <dgm:pt modelId="{DCD1A50B-ABBB-446C-99F9-703901FC5909}" type="sibTrans" cxnId="{A5DAA800-3885-4C17-A9AA-5F54BD9505BF}">
      <dgm:prSet/>
      <dgm:spPr/>
      <dgm:t>
        <a:bodyPr/>
        <a:lstStyle/>
        <a:p>
          <a:endParaRPr lang="de-DE"/>
        </a:p>
      </dgm:t>
    </dgm:pt>
    <dgm:pt modelId="{17717C0D-7944-4C10-8E90-43E4024E6ED1}">
      <dgm:prSet/>
      <dgm:spPr/>
      <dgm:t>
        <a:bodyPr/>
        <a:lstStyle/>
        <a:p>
          <a:r>
            <a:rPr lang="de-DE" dirty="0"/>
            <a:t>65% der Schüler gaben an, die Inhalte wären im Homeschooling nicht ausreichend erklärt worden.</a:t>
          </a:r>
        </a:p>
      </dgm:t>
    </dgm:pt>
    <dgm:pt modelId="{7E13CDBE-76F7-4118-922F-53A5EB4BFA51}" type="parTrans" cxnId="{4C04666E-571F-4447-A6FF-349B878A76A4}">
      <dgm:prSet/>
      <dgm:spPr/>
      <dgm:t>
        <a:bodyPr/>
        <a:lstStyle/>
        <a:p>
          <a:endParaRPr lang="de-DE"/>
        </a:p>
      </dgm:t>
    </dgm:pt>
    <dgm:pt modelId="{7C8A5B7E-8D56-480E-9A25-7EE0EE71A8AE}" type="sibTrans" cxnId="{4C04666E-571F-4447-A6FF-349B878A76A4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5DAA800-3885-4C17-A9AA-5F54BD9505BF}" srcId="{58663463-5773-4696-A26E-05F7C65AE5D8}" destId="{6B04CFC6-3DD5-4625-988E-8B91FF5B6B9E}" srcOrd="1" destOrd="0" parTransId="{BE50ED2D-D636-4BE3-A84D-FCE4240BA787}" sibTransId="{DCD1A50B-ABBB-446C-99F9-703901FC5909}"/>
    <dgm:cxn modelId="{2E5A2F06-1C9D-460E-9E50-66C9FA3B6D76}" type="presOf" srcId="{17717C0D-7944-4C10-8E90-43E4024E6ED1}" destId="{8BC70F3E-ADEB-4FC8-AE23-DEFD95F82BC6}" srcOrd="0" destOrd="2" presId="urn:microsoft.com/office/officeart/2005/8/layout/list1"/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6914500A-B451-4091-A01B-159B00692ADE}" srcId="{324EE5D1-1394-4B51-A87E-596B18D493E6}" destId="{31C6BCCF-3D7A-4761-AACF-EB48E9801CBF}" srcOrd="3" destOrd="0" parTransId="{3F4F553F-B5BD-4AD1-AEB2-A75D203AFDCB}" sibTransId="{7B97DCF8-FAE2-44D3-AC1C-71DC9CCA8C03}"/>
    <dgm:cxn modelId="{89D3471B-3A97-4619-8E60-149318868FD8}" type="presOf" srcId="{0BF3C125-2817-43B8-9B2F-660FC7CECC88}" destId="{5D2E54F4-2F0E-4FA7-B076-4AAA352452F7}" srcOrd="0" destOrd="1" presId="urn:microsoft.com/office/officeart/2005/8/layout/list1"/>
    <dgm:cxn modelId="{D3C19D1B-AD51-4739-8D20-65860B76C9E1}" srcId="{6335BC7F-15E6-48F2-9B6D-171CD79A2615}" destId="{83261328-7671-452E-BA71-28958F240011}" srcOrd="0" destOrd="0" parTransId="{7FC5AF03-C5A8-48E0-A9D0-DD244A696DAF}" sibTransId="{55319249-D4B4-44E9-A594-FA038B3CB5AF}"/>
    <dgm:cxn modelId="{20B7D21B-49DA-4240-A0F7-CA4A41CC2213}" srcId="{C0D42039-C179-4BC9-BC09-9288C94A99F4}" destId="{324EE5D1-1394-4B51-A87E-596B18D493E6}" srcOrd="0" destOrd="0" parTransId="{48A59FA6-60C8-4F2B-A7E8-B10184D4EB41}" sibTransId="{0A43B63D-8033-4397-B2CF-D1E32675751F}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3342A727-1163-46CD-9778-9BFEB9636480}" type="presOf" srcId="{3115ACD3-67A8-4F1E-BCA2-DB17C4271CCB}" destId="{5D2E54F4-2F0E-4FA7-B076-4AAA352452F7}" srcOrd="0" destOrd="2" presId="urn:microsoft.com/office/officeart/2005/8/layout/list1"/>
    <dgm:cxn modelId="{95DE003D-DE25-41E0-9B95-05DFFDD146C8}" srcId="{324EE5D1-1394-4B51-A87E-596B18D493E6}" destId="{0BF3C125-2817-43B8-9B2F-660FC7CECC88}" srcOrd="0" destOrd="0" parTransId="{07EEA189-FA15-43B8-BBF3-8D76C33786A6}" sibTransId="{6DFE1773-8194-41BC-B6BC-E9FB2D6D04B8}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46348561-4C42-4324-9122-4B713E3B0EEA}" srcId="{324EE5D1-1394-4B51-A87E-596B18D493E6}" destId="{679864FB-B276-4EAB-A92F-A7DD139022E8}" srcOrd="2" destOrd="0" parTransId="{9344C1CA-269F-445A-9895-3BE184E89702}" sibTransId="{C41E14D3-FCAA-4410-8EF5-8191470AEB50}"/>
    <dgm:cxn modelId="{3A876463-B1F3-41B4-BDC2-29104735C957}" type="presOf" srcId="{679864FB-B276-4EAB-A92F-A7DD139022E8}" destId="{5D2E54F4-2F0E-4FA7-B076-4AAA352452F7}" srcOrd="0" destOrd="3" presId="urn:microsoft.com/office/officeart/2005/8/layout/list1"/>
    <dgm:cxn modelId="{4BF2AA69-4585-4883-8045-F01F6FEE19FA}" srcId="{58663463-5773-4696-A26E-05F7C65AE5D8}" destId="{372DDCC8-4E33-452E-9F2E-E55EBE821889}" srcOrd="0" destOrd="0" parTransId="{910F22B3-2F68-413E-9706-C98D50DF9247}" sibTransId="{A937FDDC-0CBF-4CEE-B45F-17B73CA4B26D}"/>
    <dgm:cxn modelId="{4C04666E-571F-4447-A6FF-349B878A76A4}" srcId="{58663463-5773-4696-A26E-05F7C65AE5D8}" destId="{17717C0D-7944-4C10-8E90-43E4024E6ED1}" srcOrd="2" destOrd="0" parTransId="{7E13CDBE-76F7-4118-922F-53A5EB4BFA51}" sibTransId="{7C8A5B7E-8D56-480E-9A25-7EE0EE71A8AE}"/>
    <dgm:cxn modelId="{9E5A744E-D520-4745-B9DD-1C58E8281291}" type="presOf" srcId="{372DDCC8-4E33-452E-9F2E-E55EBE821889}" destId="{8BC70F3E-ADEB-4FC8-AE23-DEFD95F82BC6}" srcOrd="0" destOrd="0" presId="urn:microsoft.com/office/officeart/2005/8/layout/list1"/>
    <dgm:cxn modelId="{FC60ED54-064A-4B7C-B45D-D4BA8C19AC78}" type="presOf" srcId="{6B04CFC6-3DD5-4625-988E-8B91FF5B6B9E}" destId="{8BC70F3E-ADEB-4FC8-AE23-DEFD95F82BC6}" srcOrd="0" destOrd="1" presId="urn:microsoft.com/office/officeart/2005/8/layout/list1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64EA5376-5509-4AB9-9AC1-A75D7A233807}" srcId="{C0D42039-C179-4BC9-BC09-9288C94A99F4}" destId="{6335BC7F-15E6-48F2-9B6D-171CD79A2615}" srcOrd="1" destOrd="0" parTransId="{4B0D92A9-C8CB-41DE-AEF0-194128AC60CD}" sibTransId="{39C9E790-48EE-4F34-9C92-6772AF49DC22}"/>
    <dgm:cxn modelId="{A37AB086-CF58-4429-8F2A-9A464C0F034B}" type="presOf" srcId="{83261328-7671-452E-BA71-28958F240011}" destId="{5D2E54F4-2F0E-4FA7-B076-4AAA352452F7}" srcOrd="0" destOrd="6" presId="urn:microsoft.com/office/officeart/2005/8/layout/list1"/>
    <dgm:cxn modelId="{48707F96-D1C3-48A6-9722-14F7FEC687CB}" type="presOf" srcId="{324EE5D1-1394-4B51-A87E-596B18D493E6}" destId="{5D2E54F4-2F0E-4FA7-B076-4AAA352452F7}" srcOrd="0" destOrd="0" presId="urn:microsoft.com/office/officeart/2005/8/layout/list1"/>
    <dgm:cxn modelId="{D19C38AA-CEDC-4C1D-8654-9257A3E66BCF}" srcId="{6335BC7F-15E6-48F2-9B6D-171CD79A2615}" destId="{ED89B4F4-2269-48DB-8B75-5252C912BD88}" srcOrd="1" destOrd="0" parTransId="{9ED7DEA4-CB41-4CDC-9394-31D700BE89F0}" sibTransId="{FC693A8F-1E34-45E2-A905-A7E40EF57D88}"/>
    <dgm:cxn modelId="{20B9BAB5-6D60-4F27-8136-F9B3E8411CBF}" srcId="{324EE5D1-1394-4B51-A87E-596B18D493E6}" destId="{3115ACD3-67A8-4F1E-BCA2-DB17C4271CCB}" srcOrd="1" destOrd="0" parTransId="{C825039A-B686-4604-92E5-E759984A67EF}" sibTransId="{56CD6820-2EF3-487F-B78D-EDB789A76A6C}"/>
    <dgm:cxn modelId="{E2B862BF-5C64-42C1-85D7-EF0F4E00234D}" type="presOf" srcId="{ED89B4F4-2269-48DB-8B75-5252C912BD88}" destId="{5D2E54F4-2F0E-4FA7-B076-4AAA352452F7}" srcOrd="0" destOrd="7" presId="urn:microsoft.com/office/officeart/2005/8/layout/list1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D3BF86E9-5EA3-4E27-8B16-ACC612C68CA3}" type="presOf" srcId="{31C6BCCF-3D7A-4761-AACF-EB48E9801CBF}" destId="{5D2E54F4-2F0E-4FA7-B076-4AAA352452F7}" srcOrd="0" destOrd="4" presId="urn:microsoft.com/office/officeart/2005/8/layout/list1"/>
    <dgm:cxn modelId="{91A4ECED-B09C-4F0E-9DF9-F571B755F70B}" type="presOf" srcId="{6335BC7F-15E6-48F2-9B6D-171CD79A2615}" destId="{5D2E54F4-2F0E-4FA7-B076-4AAA352452F7}" srcOrd="0" destOrd="5" presId="urn:microsoft.com/office/officeart/2005/8/layout/list1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324EE5D1-1394-4B51-A87E-596B18D493E6}">
      <dgm:prSet/>
      <dgm:spPr/>
      <dgm:t>
        <a:bodyPr/>
        <a:lstStyle/>
        <a:p>
          <a:r>
            <a:rPr lang="de-DE" dirty="0"/>
            <a:t>Die Lehrkraft </a:t>
          </a:r>
        </a:p>
      </dgm:t>
    </dgm:pt>
    <dgm:pt modelId="{48A59FA6-60C8-4F2B-A7E8-B10184D4EB41}" type="parTrans" cxnId="{20B7D21B-49DA-4240-A0F7-CA4A41CC2213}">
      <dgm:prSet/>
      <dgm:spPr/>
      <dgm:t>
        <a:bodyPr/>
        <a:lstStyle/>
        <a:p>
          <a:endParaRPr lang="de-DE"/>
        </a:p>
      </dgm:t>
    </dgm:pt>
    <dgm:pt modelId="{0A43B63D-8033-4397-B2CF-D1E32675751F}" type="sibTrans" cxnId="{20B7D21B-49DA-4240-A0F7-CA4A41CC2213}">
      <dgm:prSet/>
      <dgm:spPr/>
      <dgm:t>
        <a:bodyPr/>
        <a:lstStyle/>
        <a:p>
          <a:endParaRPr lang="de-DE"/>
        </a:p>
      </dgm:t>
    </dgm:pt>
    <dgm:pt modelId="{0BF3C125-2817-43B8-9B2F-660FC7CECC88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Erkennt Stärken und Schwächen der Schüler</a:t>
          </a:r>
        </a:p>
      </dgm:t>
    </dgm:pt>
    <dgm:pt modelId="{07EEA189-FA15-43B8-BBF3-8D76C33786A6}" type="parTrans" cxnId="{95DE003D-DE25-41E0-9B95-05DFFDD146C8}">
      <dgm:prSet/>
      <dgm:spPr/>
      <dgm:t>
        <a:bodyPr/>
        <a:lstStyle/>
        <a:p>
          <a:endParaRPr lang="de-DE"/>
        </a:p>
      </dgm:t>
    </dgm:pt>
    <dgm:pt modelId="{6DFE1773-8194-41BC-B6BC-E9FB2D6D04B8}" type="sibTrans" cxnId="{95DE003D-DE25-41E0-9B95-05DFFDD146C8}">
      <dgm:prSet/>
      <dgm:spPr/>
      <dgm:t>
        <a:bodyPr/>
        <a:lstStyle/>
        <a:p>
          <a:endParaRPr lang="de-DE"/>
        </a:p>
      </dgm:t>
    </dgm:pt>
    <dgm:pt modelId="{3115ACD3-67A8-4F1E-BCA2-DB17C4271CCB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Geht auf jeden Schüler persönlich ein</a:t>
          </a:r>
        </a:p>
      </dgm:t>
    </dgm:pt>
    <dgm:pt modelId="{C825039A-B686-4604-92E5-E759984A67EF}" type="parTrans" cxnId="{20B9BAB5-6D60-4F27-8136-F9B3E8411CBF}">
      <dgm:prSet/>
      <dgm:spPr/>
      <dgm:t>
        <a:bodyPr/>
        <a:lstStyle/>
        <a:p>
          <a:endParaRPr lang="de-DE"/>
        </a:p>
      </dgm:t>
    </dgm:pt>
    <dgm:pt modelId="{56CD6820-2EF3-487F-B78D-EDB789A76A6C}" type="sibTrans" cxnId="{20B9BAB5-6D60-4F27-8136-F9B3E8411CBF}">
      <dgm:prSet/>
      <dgm:spPr/>
      <dgm:t>
        <a:bodyPr/>
        <a:lstStyle/>
        <a:p>
          <a:endParaRPr lang="de-DE"/>
        </a:p>
      </dgm:t>
    </dgm:pt>
    <dgm:pt modelId="{679864FB-B276-4EAB-A92F-A7DD139022E8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/>
            <a:t>Zeigt sich geduldig</a:t>
          </a:r>
          <a:endParaRPr lang="de-DE" dirty="0"/>
        </a:p>
      </dgm:t>
    </dgm:pt>
    <dgm:pt modelId="{9344C1CA-269F-445A-9895-3BE184E89702}" type="parTrans" cxnId="{46348561-4C42-4324-9122-4B713E3B0EEA}">
      <dgm:prSet/>
      <dgm:spPr/>
      <dgm:t>
        <a:bodyPr/>
        <a:lstStyle/>
        <a:p>
          <a:endParaRPr lang="de-DE"/>
        </a:p>
      </dgm:t>
    </dgm:pt>
    <dgm:pt modelId="{C41E14D3-FCAA-4410-8EF5-8191470AEB50}" type="sibTrans" cxnId="{46348561-4C42-4324-9122-4B713E3B0EEA}">
      <dgm:prSet/>
      <dgm:spPr/>
      <dgm:t>
        <a:bodyPr/>
        <a:lstStyle/>
        <a:p>
          <a:endParaRPr lang="de-DE"/>
        </a:p>
      </dgm:t>
    </dgm:pt>
    <dgm:pt modelId="{31C6BCCF-3D7A-4761-AACF-EB48E9801CBF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/>
            <a:t>Erhebt regelmäßig Lernstandsanalysen</a:t>
          </a:r>
          <a:endParaRPr lang="de-DE" dirty="0"/>
        </a:p>
      </dgm:t>
    </dgm:pt>
    <dgm:pt modelId="{3F4F553F-B5BD-4AD1-AEB2-A75D203AFDCB}" type="parTrans" cxnId="{6914500A-B451-4091-A01B-159B00692ADE}">
      <dgm:prSet/>
      <dgm:spPr/>
      <dgm:t>
        <a:bodyPr/>
        <a:lstStyle/>
        <a:p>
          <a:endParaRPr lang="de-DE"/>
        </a:p>
      </dgm:t>
    </dgm:pt>
    <dgm:pt modelId="{7B97DCF8-FAE2-44D3-AC1C-71DC9CCA8C03}" type="sibTrans" cxnId="{6914500A-B451-4091-A01B-159B00692ADE}">
      <dgm:prSet/>
      <dgm:spPr/>
      <dgm:t>
        <a:bodyPr/>
        <a:lstStyle/>
        <a:p>
          <a:endParaRPr lang="de-DE"/>
        </a:p>
      </dgm:t>
    </dgm:pt>
    <dgm:pt modelId="{6335BC7F-15E6-48F2-9B6D-171CD79A2615}">
      <dgm:prSet/>
      <dgm:spPr/>
      <dgm:t>
        <a:bodyPr/>
        <a:lstStyle/>
        <a:p>
          <a:r>
            <a:rPr lang="de-DE" dirty="0"/>
            <a:t>Lehrer und Schüler</a:t>
          </a:r>
        </a:p>
      </dgm:t>
    </dgm:pt>
    <dgm:pt modelId="{4B0D92A9-C8CB-41DE-AEF0-194128AC60CD}" type="parTrans" cxnId="{64EA5376-5509-4AB9-9AC1-A75D7A233807}">
      <dgm:prSet/>
      <dgm:spPr/>
      <dgm:t>
        <a:bodyPr/>
        <a:lstStyle/>
        <a:p>
          <a:endParaRPr lang="de-DE"/>
        </a:p>
      </dgm:t>
    </dgm:pt>
    <dgm:pt modelId="{39C9E790-48EE-4F34-9C92-6772AF49DC22}" type="sibTrans" cxnId="{64EA5376-5509-4AB9-9AC1-A75D7A233807}">
      <dgm:prSet/>
      <dgm:spPr/>
      <dgm:t>
        <a:bodyPr/>
        <a:lstStyle/>
        <a:p>
          <a:endParaRPr lang="de-DE"/>
        </a:p>
      </dgm:t>
    </dgm:pt>
    <dgm:pt modelId="{83261328-7671-452E-BA71-28958F240011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Tauschen sich regelmäßig persönlich aus</a:t>
          </a:r>
        </a:p>
      </dgm:t>
    </dgm:pt>
    <dgm:pt modelId="{7FC5AF03-C5A8-48E0-A9D0-DD244A696DAF}" type="parTrans" cxnId="{D3C19D1B-AD51-4739-8D20-65860B76C9E1}">
      <dgm:prSet/>
      <dgm:spPr/>
      <dgm:t>
        <a:bodyPr/>
        <a:lstStyle/>
        <a:p>
          <a:endParaRPr lang="de-DE"/>
        </a:p>
      </dgm:t>
    </dgm:pt>
    <dgm:pt modelId="{55319249-D4B4-44E9-A594-FA038B3CB5AF}" type="sibTrans" cxnId="{D3C19D1B-AD51-4739-8D20-65860B76C9E1}">
      <dgm:prSet/>
      <dgm:spPr/>
      <dgm:t>
        <a:bodyPr/>
        <a:lstStyle/>
        <a:p>
          <a:endParaRPr lang="de-DE"/>
        </a:p>
      </dgm:t>
    </dgm:pt>
    <dgm:pt modelId="{ED89B4F4-2269-48DB-8B75-5252C912BD88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Geben kontinuierlich gegenseitiges Feedback </a:t>
          </a:r>
        </a:p>
      </dgm:t>
    </dgm:pt>
    <dgm:pt modelId="{9ED7DEA4-CB41-4CDC-9394-31D700BE89F0}" type="parTrans" cxnId="{D19C38AA-CEDC-4C1D-8654-9257A3E66BCF}">
      <dgm:prSet/>
      <dgm:spPr/>
      <dgm:t>
        <a:bodyPr/>
        <a:lstStyle/>
        <a:p>
          <a:endParaRPr lang="de-DE"/>
        </a:p>
      </dgm:t>
    </dgm:pt>
    <dgm:pt modelId="{FC693A8F-1E34-45E2-A905-A7E40EF57D88}" type="sibTrans" cxnId="{D19C38AA-CEDC-4C1D-8654-9257A3E66BCF}">
      <dgm:prSet/>
      <dgm:spPr/>
      <dgm:t>
        <a:bodyPr/>
        <a:lstStyle/>
        <a:p>
          <a:endParaRPr lang="de-DE"/>
        </a:p>
      </dgm:t>
    </dgm:pt>
    <dgm:pt modelId="{372DDCC8-4E33-452E-9F2E-E55EBE821889}">
      <dgm:prSet/>
      <dgm:spPr/>
      <dgm:t>
        <a:bodyPr/>
        <a:lstStyle/>
        <a:p>
          <a:r>
            <a:rPr lang="de-DE" dirty="0"/>
            <a:t>Webcams der Schüler waren oft nicht aktiviert, um Internetbandbreite zu sparen.</a:t>
          </a:r>
        </a:p>
      </dgm:t>
    </dgm:pt>
    <dgm:pt modelId="{910F22B3-2F68-413E-9706-C98D50DF9247}" type="parTrans" cxnId="{4BF2AA69-4585-4883-8045-F01F6FEE19FA}">
      <dgm:prSet/>
      <dgm:spPr/>
      <dgm:t>
        <a:bodyPr/>
        <a:lstStyle/>
        <a:p>
          <a:endParaRPr lang="de-DE"/>
        </a:p>
      </dgm:t>
    </dgm:pt>
    <dgm:pt modelId="{A937FDDC-0CBF-4CEE-B45F-17B73CA4B26D}" type="sibTrans" cxnId="{4BF2AA69-4585-4883-8045-F01F6FEE19FA}">
      <dgm:prSet/>
      <dgm:spPr/>
      <dgm:t>
        <a:bodyPr/>
        <a:lstStyle/>
        <a:p>
          <a:endParaRPr lang="de-DE"/>
        </a:p>
      </dgm:t>
    </dgm:pt>
    <dgm:pt modelId="{6B04CFC6-3DD5-4625-988E-8B91FF5B6B9E}">
      <dgm:prSet/>
      <dgm:spPr/>
      <dgm:t>
        <a:bodyPr/>
        <a:lstStyle/>
        <a:p>
          <a:r>
            <a:rPr lang="de-DE" dirty="0"/>
            <a:t>Persönliche Gespräche zwischen Schüler und Lehrer fanden zu selten statt oder fehlten ganz.</a:t>
          </a:r>
        </a:p>
      </dgm:t>
    </dgm:pt>
    <dgm:pt modelId="{BE50ED2D-D636-4BE3-A84D-FCE4240BA787}" type="parTrans" cxnId="{A5DAA800-3885-4C17-A9AA-5F54BD9505BF}">
      <dgm:prSet/>
      <dgm:spPr/>
      <dgm:t>
        <a:bodyPr/>
        <a:lstStyle/>
        <a:p>
          <a:endParaRPr lang="de-DE"/>
        </a:p>
      </dgm:t>
    </dgm:pt>
    <dgm:pt modelId="{DCD1A50B-ABBB-446C-99F9-703901FC5909}" type="sibTrans" cxnId="{A5DAA800-3885-4C17-A9AA-5F54BD9505BF}">
      <dgm:prSet/>
      <dgm:spPr/>
      <dgm:t>
        <a:bodyPr/>
        <a:lstStyle/>
        <a:p>
          <a:endParaRPr lang="de-DE"/>
        </a:p>
      </dgm:t>
    </dgm:pt>
    <dgm:pt modelId="{17717C0D-7944-4C10-8E90-43E4024E6ED1}">
      <dgm:prSet/>
      <dgm:spPr/>
      <dgm:t>
        <a:bodyPr/>
        <a:lstStyle/>
        <a:p>
          <a:r>
            <a:rPr lang="de-DE" dirty="0"/>
            <a:t>65% der Schüler gaben an, die Inhalte wären im Homeschooling nicht ausreichend erklärt worden.</a:t>
          </a:r>
        </a:p>
      </dgm:t>
    </dgm:pt>
    <dgm:pt modelId="{7E13CDBE-76F7-4118-922F-53A5EB4BFA51}" type="parTrans" cxnId="{4C04666E-571F-4447-A6FF-349B878A76A4}">
      <dgm:prSet/>
      <dgm:spPr/>
      <dgm:t>
        <a:bodyPr/>
        <a:lstStyle/>
        <a:p>
          <a:endParaRPr lang="de-DE"/>
        </a:p>
      </dgm:t>
    </dgm:pt>
    <dgm:pt modelId="{7C8A5B7E-8D56-480E-9A25-7EE0EE71A8AE}" type="sibTrans" cxnId="{4C04666E-571F-4447-A6FF-349B878A76A4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5DAA800-3885-4C17-A9AA-5F54BD9505BF}" srcId="{58663463-5773-4696-A26E-05F7C65AE5D8}" destId="{6B04CFC6-3DD5-4625-988E-8B91FF5B6B9E}" srcOrd="1" destOrd="0" parTransId="{BE50ED2D-D636-4BE3-A84D-FCE4240BA787}" sibTransId="{DCD1A50B-ABBB-446C-99F9-703901FC5909}"/>
    <dgm:cxn modelId="{2E5A2F06-1C9D-460E-9E50-66C9FA3B6D76}" type="presOf" srcId="{17717C0D-7944-4C10-8E90-43E4024E6ED1}" destId="{8BC70F3E-ADEB-4FC8-AE23-DEFD95F82BC6}" srcOrd="0" destOrd="2" presId="urn:microsoft.com/office/officeart/2005/8/layout/list1"/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6914500A-B451-4091-A01B-159B00692ADE}" srcId="{324EE5D1-1394-4B51-A87E-596B18D493E6}" destId="{31C6BCCF-3D7A-4761-AACF-EB48E9801CBF}" srcOrd="3" destOrd="0" parTransId="{3F4F553F-B5BD-4AD1-AEB2-A75D203AFDCB}" sibTransId="{7B97DCF8-FAE2-44D3-AC1C-71DC9CCA8C03}"/>
    <dgm:cxn modelId="{89D3471B-3A97-4619-8E60-149318868FD8}" type="presOf" srcId="{0BF3C125-2817-43B8-9B2F-660FC7CECC88}" destId="{5D2E54F4-2F0E-4FA7-B076-4AAA352452F7}" srcOrd="0" destOrd="1" presId="urn:microsoft.com/office/officeart/2005/8/layout/list1"/>
    <dgm:cxn modelId="{D3C19D1B-AD51-4739-8D20-65860B76C9E1}" srcId="{6335BC7F-15E6-48F2-9B6D-171CD79A2615}" destId="{83261328-7671-452E-BA71-28958F240011}" srcOrd="0" destOrd="0" parTransId="{7FC5AF03-C5A8-48E0-A9D0-DD244A696DAF}" sibTransId="{55319249-D4B4-44E9-A594-FA038B3CB5AF}"/>
    <dgm:cxn modelId="{20B7D21B-49DA-4240-A0F7-CA4A41CC2213}" srcId="{C0D42039-C179-4BC9-BC09-9288C94A99F4}" destId="{324EE5D1-1394-4B51-A87E-596B18D493E6}" srcOrd="0" destOrd="0" parTransId="{48A59FA6-60C8-4F2B-A7E8-B10184D4EB41}" sibTransId="{0A43B63D-8033-4397-B2CF-D1E32675751F}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3342A727-1163-46CD-9778-9BFEB9636480}" type="presOf" srcId="{3115ACD3-67A8-4F1E-BCA2-DB17C4271CCB}" destId="{5D2E54F4-2F0E-4FA7-B076-4AAA352452F7}" srcOrd="0" destOrd="2" presId="urn:microsoft.com/office/officeart/2005/8/layout/list1"/>
    <dgm:cxn modelId="{95DE003D-DE25-41E0-9B95-05DFFDD146C8}" srcId="{324EE5D1-1394-4B51-A87E-596B18D493E6}" destId="{0BF3C125-2817-43B8-9B2F-660FC7CECC88}" srcOrd="0" destOrd="0" parTransId="{07EEA189-FA15-43B8-BBF3-8D76C33786A6}" sibTransId="{6DFE1773-8194-41BC-B6BC-E9FB2D6D04B8}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46348561-4C42-4324-9122-4B713E3B0EEA}" srcId="{324EE5D1-1394-4B51-A87E-596B18D493E6}" destId="{679864FB-B276-4EAB-A92F-A7DD139022E8}" srcOrd="2" destOrd="0" parTransId="{9344C1CA-269F-445A-9895-3BE184E89702}" sibTransId="{C41E14D3-FCAA-4410-8EF5-8191470AEB50}"/>
    <dgm:cxn modelId="{3A876463-B1F3-41B4-BDC2-29104735C957}" type="presOf" srcId="{679864FB-B276-4EAB-A92F-A7DD139022E8}" destId="{5D2E54F4-2F0E-4FA7-B076-4AAA352452F7}" srcOrd="0" destOrd="3" presId="urn:microsoft.com/office/officeart/2005/8/layout/list1"/>
    <dgm:cxn modelId="{4BF2AA69-4585-4883-8045-F01F6FEE19FA}" srcId="{58663463-5773-4696-A26E-05F7C65AE5D8}" destId="{372DDCC8-4E33-452E-9F2E-E55EBE821889}" srcOrd="0" destOrd="0" parTransId="{910F22B3-2F68-413E-9706-C98D50DF9247}" sibTransId="{A937FDDC-0CBF-4CEE-B45F-17B73CA4B26D}"/>
    <dgm:cxn modelId="{4C04666E-571F-4447-A6FF-349B878A76A4}" srcId="{58663463-5773-4696-A26E-05F7C65AE5D8}" destId="{17717C0D-7944-4C10-8E90-43E4024E6ED1}" srcOrd="2" destOrd="0" parTransId="{7E13CDBE-76F7-4118-922F-53A5EB4BFA51}" sibTransId="{7C8A5B7E-8D56-480E-9A25-7EE0EE71A8AE}"/>
    <dgm:cxn modelId="{9E5A744E-D520-4745-B9DD-1C58E8281291}" type="presOf" srcId="{372DDCC8-4E33-452E-9F2E-E55EBE821889}" destId="{8BC70F3E-ADEB-4FC8-AE23-DEFD95F82BC6}" srcOrd="0" destOrd="0" presId="urn:microsoft.com/office/officeart/2005/8/layout/list1"/>
    <dgm:cxn modelId="{FC60ED54-064A-4B7C-B45D-D4BA8C19AC78}" type="presOf" srcId="{6B04CFC6-3DD5-4625-988E-8B91FF5B6B9E}" destId="{8BC70F3E-ADEB-4FC8-AE23-DEFD95F82BC6}" srcOrd="0" destOrd="1" presId="urn:microsoft.com/office/officeart/2005/8/layout/list1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64EA5376-5509-4AB9-9AC1-A75D7A233807}" srcId="{C0D42039-C179-4BC9-BC09-9288C94A99F4}" destId="{6335BC7F-15E6-48F2-9B6D-171CD79A2615}" srcOrd="1" destOrd="0" parTransId="{4B0D92A9-C8CB-41DE-AEF0-194128AC60CD}" sibTransId="{39C9E790-48EE-4F34-9C92-6772AF49DC22}"/>
    <dgm:cxn modelId="{A37AB086-CF58-4429-8F2A-9A464C0F034B}" type="presOf" srcId="{83261328-7671-452E-BA71-28958F240011}" destId="{5D2E54F4-2F0E-4FA7-B076-4AAA352452F7}" srcOrd="0" destOrd="6" presId="urn:microsoft.com/office/officeart/2005/8/layout/list1"/>
    <dgm:cxn modelId="{48707F96-D1C3-48A6-9722-14F7FEC687CB}" type="presOf" srcId="{324EE5D1-1394-4B51-A87E-596B18D493E6}" destId="{5D2E54F4-2F0E-4FA7-B076-4AAA352452F7}" srcOrd="0" destOrd="0" presId="urn:microsoft.com/office/officeart/2005/8/layout/list1"/>
    <dgm:cxn modelId="{D19C38AA-CEDC-4C1D-8654-9257A3E66BCF}" srcId="{6335BC7F-15E6-48F2-9B6D-171CD79A2615}" destId="{ED89B4F4-2269-48DB-8B75-5252C912BD88}" srcOrd="1" destOrd="0" parTransId="{9ED7DEA4-CB41-4CDC-9394-31D700BE89F0}" sibTransId="{FC693A8F-1E34-45E2-A905-A7E40EF57D88}"/>
    <dgm:cxn modelId="{20B9BAB5-6D60-4F27-8136-F9B3E8411CBF}" srcId="{324EE5D1-1394-4B51-A87E-596B18D493E6}" destId="{3115ACD3-67A8-4F1E-BCA2-DB17C4271CCB}" srcOrd="1" destOrd="0" parTransId="{C825039A-B686-4604-92E5-E759984A67EF}" sibTransId="{56CD6820-2EF3-487F-B78D-EDB789A76A6C}"/>
    <dgm:cxn modelId="{E2B862BF-5C64-42C1-85D7-EF0F4E00234D}" type="presOf" srcId="{ED89B4F4-2269-48DB-8B75-5252C912BD88}" destId="{5D2E54F4-2F0E-4FA7-B076-4AAA352452F7}" srcOrd="0" destOrd="7" presId="urn:microsoft.com/office/officeart/2005/8/layout/list1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D3BF86E9-5EA3-4E27-8B16-ACC612C68CA3}" type="presOf" srcId="{31C6BCCF-3D7A-4761-AACF-EB48E9801CBF}" destId="{5D2E54F4-2F0E-4FA7-B076-4AAA352452F7}" srcOrd="0" destOrd="4" presId="urn:microsoft.com/office/officeart/2005/8/layout/list1"/>
    <dgm:cxn modelId="{91A4ECED-B09C-4F0E-9DF9-F571B755F70B}" type="presOf" srcId="{6335BC7F-15E6-48F2-9B6D-171CD79A2615}" destId="{5D2E54F4-2F0E-4FA7-B076-4AAA352452F7}" srcOrd="0" destOrd="5" presId="urn:microsoft.com/office/officeart/2005/8/layout/list1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69F10955-42D6-4318-86FF-3BFF48B61062}">
      <dgm:prSet/>
      <dgm:spPr/>
      <dgm:t>
        <a:bodyPr/>
        <a:lstStyle/>
        <a:p>
          <a:r>
            <a:rPr lang="de-DE" dirty="0"/>
            <a:t>Die Schüler…</a:t>
          </a:r>
        </a:p>
      </dgm:t>
    </dgm:pt>
    <dgm:pt modelId="{FB535BE0-3FF9-4840-88D4-E95292887692}" type="parTrans" cxnId="{F5B32E3B-C7CE-4DC0-B7DC-E83B05AFC9B7}">
      <dgm:prSet/>
      <dgm:spPr/>
      <dgm:t>
        <a:bodyPr/>
        <a:lstStyle/>
        <a:p>
          <a:endParaRPr lang="de-DE"/>
        </a:p>
      </dgm:t>
    </dgm:pt>
    <dgm:pt modelId="{706F096A-BBA3-4558-8280-98833864DA00}" type="sibTrans" cxnId="{F5B32E3B-C7CE-4DC0-B7DC-E83B05AFC9B7}">
      <dgm:prSet/>
      <dgm:spPr/>
      <dgm:t>
        <a:bodyPr/>
        <a:lstStyle/>
        <a:p>
          <a:endParaRPr lang="de-DE"/>
        </a:p>
      </dgm:t>
    </dgm:pt>
    <dgm:pt modelId="{D90097D6-D96C-4A36-84D7-67F4657DA5F6}">
      <dgm:prSet/>
      <dgm:spPr/>
      <dgm:t>
        <a:bodyPr/>
        <a:lstStyle/>
        <a:p>
          <a:pPr>
            <a:buFont typeface="Courier New" panose="02070309020205020404" pitchFamily="49" charset="0"/>
            <a:buNone/>
          </a:pPr>
          <a:r>
            <a:rPr lang="de-DE" dirty="0"/>
            <a:t>...lernen wichtige Lernstrategien</a:t>
          </a:r>
        </a:p>
      </dgm:t>
    </dgm:pt>
    <dgm:pt modelId="{DC140008-B8B5-4A7F-A4DC-5926E9CBD0F6}" type="parTrans" cxnId="{DFA18D42-92BC-4E29-B60B-D1B016A02E16}">
      <dgm:prSet/>
      <dgm:spPr/>
      <dgm:t>
        <a:bodyPr/>
        <a:lstStyle/>
        <a:p>
          <a:endParaRPr lang="de-DE"/>
        </a:p>
      </dgm:t>
    </dgm:pt>
    <dgm:pt modelId="{604E3868-13E2-45AD-AA39-F7D6DA20145A}" type="sibTrans" cxnId="{DFA18D42-92BC-4E29-B60B-D1B016A02E16}">
      <dgm:prSet/>
      <dgm:spPr/>
      <dgm:t>
        <a:bodyPr/>
        <a:lstStyle/>
        <a:p>
          <a:endParaRPr lang="de-DE"/>
        </a:p>
      </dgm:t>
    </dgm:pt>
    <dgm:pt modelId="{DB7BA9D7-742C-48FD-9082-90985515F0A6}">
      <dgm:prSet/>
      <dgm:spPr/>
      <dgm:t>
        <a:bodyPr/>
        <a:lstStyle/>
        <a:p>
          <a:pPr>
            <a:buFont typeface="Courier New" panose="02070309020205020404" pitchFamily="49" charset="0"/>
            <a:buNone/>
          </a:pPr>
          <a:r>
            <a:rPr lang="de-DE" dirty="0"/>
            <a:t>…werden von Lehrern und Eltern unterstützt</a:t>
          </a:r>
        </a:p>
      </dgm:t>
    </dgm:pt>
    <dgm:pt modelId="{39F70508-8322-4A15-B49C-8F19D506076E}" type="parTrans" cxnId="{E0356F86-57EF-4548-9F6D-7B189A0BE9EF}">
      <dgm:prSet/>
      <dgm:spPr/>
      <dgm:t>
        <a:bodyPr/>
        <a:lstStyle/>
        <a:p>
          <a:endParaRPr lang="de-DE"/>
        </a:p>
      </dgm:t>
    </dgm:pt>
    <dgm:pt modelId="{10BF460A-892F-460B-9672-A2EE78867762}" type="sibTrans" cxnId="{E0356F86-57EF-4548-9F6D-7B189A0BE9EF}">
      <dgm:prSet/>
      <dgm:spPr/>
      <dgm:t>
        <a:bodyPr/>
        <a:lstStyle/>
        <a:p>
          <a:endParaRPr lang="de-DE"/>
        </a:p>
      </dgm:t>
    </dgm:pt>
    <dgm:pt modelId="{059597BA-04C4-4DA8-A9CB-8BEDF523D642}">
      <dgm:prSet/>
      <dgm:spPr/>
      <dgm:t>
        <a:bodyPr/>
        <a:lstStyle/>
        <a:p>
          <a:r>
            <a:rPr lang="de-DE" dirty="0"/>
            <a:t>Lehrer und Eltern überwachen die Lernfortschritte der Schüler</a:t>
          </a:r>
        </a:p>
      </dgm:t>
    </dgm:pt>
    <dgm:pt modelId="{FD93C635-B3E6-4B83-B696-5C4D2A41AD05}" type="parTrans" cxnId="{6C653679-146F-4770-9241-F98C624C1B2E}">
      <dgm:prSet/>
      <dgm:spPr/>
      <dgm:t>
        <a:bodyPr/>
        <a:lstStyle/>
        <a:p>
          <a:endParaRPr lang="de-DE"/>
        </a:p>
      </dgm:t>
    </dgm:pt>
    <dgm:pt modelId="{EFA16A2A-E6CD-4E29-80C6-0FD0D3E97407}" type="sibTrans" cxnId="{6C653679-146F-4770-9241-F98C624C1B2E}">
      <dgm:prSet/>
      <dgm:spPr/>
      <dgm:t>
        <a:bodyPr/>
        <a:lstStyle/>
        <a:p>
          <a:endParaRPr lang="de-DE"/>
        </a:p>
      </dgm:t>
    </dgm:pt>
    <dgm:pt modelId="{CB57E959-9330-4899-8C2E-0C6157DC46A0}">
      <dgm:prSet/>
      <dgm:spPr/>
      <dgm:t>
        <a:bodyPr/>
        <a:lstStyle/>
        <a:p>
          <a:r>
            <a:rPr lang="de-DE" dirty="0"/>
            <a:t>Das Feedback in Richtung des Lehrers war häufig unzureichend.</a:t>
          </a:r>
        </a:p>
      </dgm:t>
    </dgm:pt>
    <dgm:pt modelId="{85EE7C20-E58A-4D8D-86D5-E556E1146A5E}" type="parTrans" cxnId="{A8D46A8D-9F2B-4BD4-8A36-9F076BFE0632}">
      <dgm:prSet/>
      <dgm:spPr/>
      <dgm:t>
        <a:bodyPr/>
        <a:lstStyle/>
        <a:p>
          <a:endParaRPr lang="de-DE"/>
        </a:p>
      </dgm:t>
    </dgm:pt>
    <dgm:pt modelId="{425DF2E0-6D3F-4946-A2FA-6A3B3FA102FE}" type="sibTrans" cxnId="{A8D46A8D-9F2B-4BD4-8A36-9F076BFE0632}">
      <dgm:prSet/>
      <dgm:spPr/>
      <dgm:t>
        <a:bodyPr/>
        <a:lstStyle/>
        <a:p>
          <a:endParaRPr lang="de-DE"/>
        </a:p>
      </dgm:t>
    </dgm:pt>
    <dgm:pt modelId="{F3B67E2F-86C5-478A-BD3A-908849CA6920}">
      <dgm:prSet/>
      <dgm:spPr/>
      <dgm:t>
        <a:bodyPr/>
        <a:lstStyle/>
        <a:p>
          <a:r>
            <a:rPr lang="de-DE" dirty="0"/>
            <a:t>51% der Schüler klagten über Zeitmangel für ihre Aufgaben.</a:t>
          </a:r>
        </a:p>
      </dgm:t>
    </dgm:pt>
    <dgm:pt modelId="{818289FA-3860-46EE-8CCC-98DCE5A16E7B}" type="parTrans" cxnId="{6D89AAAF-87FA-4517-81F4-5AE14308C821}">
      <dgm:prSet/>
      <dgm:spPr/>
      <dgm:t>
        <a:bodyPr/>
        <a:lstStyle/>
        <a:p>
          <a:endParaRPr lang="de-DE"/>
        </a:p>
      </dgm:t>
    </dgm:pt>
    <dgm:pt modelId="{64DB927B-F96C-48D2-89D8-7AC1F799A35E}" type="sibTrans" cxnId="{6D89AAAF-87FA-4517-81F4-5AE14308C821}">
      <dgm:prSet/>
      <dgm:spPr/>
      <dgm:t>
        <a:bodyPr/>
        <a:lstStyle/>
        <a:p>
          <a:endParaRPr lang="de-DE"/>
        </a:p>
      </dgm:t>
    </dgm:pt>
    <dgm:pt modelId="{12A1C605-7AC0-4C79-8802-10653CC35F20}">
      <dgm:prSet/>
      <dgm:spPr/>
      <dgm:t>
        <a:bodyPr/>
        <a:lstStyle/>
        <a:p>
          <a:r>
            <a:rPr lang="de-DE" dirty="0"/>
            <a:t>11% der Schüler gaben an, gar keine Aufgaben zuhause erledigt zu haben.</a:t>
          </a:r>
        </a:p>
      </dgm:t>
    </dgm:pt>
    <dgm:pt modelId="{7DF9BBAA-63AC-41F2-BCCD-855AF52105E8}" type="parTrans" cxnId="{814FF95F-9C6F-4C79-BDE1-7FC1F1911CF6}">
      <dgm:prSet/>
      <dgm:spPr/>
      <dgm:t>
        <a:bodyPr/>
        <a:lstStyle/>
        <a:p>
          <a:endParaRPr lang="de-DE"/>
        </a:p>
      </dgm:t>
    </dgm:pt>
    <dgm:pt modelId="{033730FF-DAE0-4180-ADE3-26C3D11B4E99}" type="sibTrans" cxnId="{814FF95F-9C6F-4C79-BDE1-7FC1F1911CF6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F5B32E3B-C7CE-4DC0-B7DC-E83B05AFC9B7}" srcId="{C0D42039-C179-4BC9-BC09-9288C94A99F4}" destId="{69F10955-42D6-4318-86FF-3BFF48B61062}" srcOrd="0" destOrd="0" parTransId="{FB535BE0-3FF9-4840-88D4-E95292887692}" sibTransId="{706F096A-BBA3-4558-8280-98833864DA00}"/>
    <dgm:cxn modelId="{814FF95F-9C6F-4C79-BDE1-7FC1F1911CF6}" srcId="{58663463-5773-4696-A26E-05F7C65AE5D8}" destId="{12A1C605-7AC0-4C79-8802-10653CC35F20}" srcOrd="1" destOrd="0" parTransId="{7DF9BBAA-63AC-41F2-BCCD-855AF52105E8}" sibTransId="{033730FF-DAE0-4180-ADE3-26C3D11B4E99}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DFA18D42-92BC-4E29-B60B-D1B016A02E16}" srcId="{69F10955-42D6-4318-86FF-3BFF48B61062}" destId="{D90097D6-D96C-4A36-84D7-67F4657DA5F6}" srcOrd="0" destOrd="0" parTransId="{DC140008-B8B5-4A7F-A4DC-5926E9CBD0F6}" sibTransId="{604E3868-13E2-45AD-AA39-F7D6DA20145A}"/>
    <dgm:cxn modelId="{7866EF50-6621-4B47-A92D-2138F6726ED7}" type="presOf" srcId="{CB57E959-9330-4899-8C2E-0C6157DC46A0}" destId="{8BC70F3E-ADEB-4FC8-AE23-DEFD95F82BC6}" srcOrd="0" destOrd="2" presId="urn:microsoft.com/office/officeart/2005/8/layout/list1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6C653679-146F-4770-9241-F98C624C1B2E}" srcId="{C0D42039-C179-4BC9-BC09-9288C94A99F4}" destId="{059597BA-04C4-4DA8-A9CB-8BEDF523D642}" srcOrd="1" destOrd="0" parTransId="{FD93C635-B3E6-4B83-B696-5C4D2A41AD05}" sibTransId="{EFA16A2A-E6CD-4E29-80C6-0FD0D3E97407}"/>
    <dgm:cxn modelId="{6EEC9F79-D249-4D45-8F36-863016A2A674}" type="presOf" srcId="{69F10955-42D6-4318-86FF-3BFF48B61062}" destId="{5D2E54F4-2F0E-4FA7-B076-4AAA352452F7}" srcOrd="0" destOrd="0" presId="urn:microsoft.com/office/officeart/2005/8/layout/list1"/>
    <dgm:cxn modelId="{6449B059-A51E-4D38-8D2F-68E57B00EB47}" type="presOf" srcId="{059597BA-04C4-4DA8-A9CB-8BEDF523D642}" destId="{5D2E54F4-2F0E-4FA7-B076-4AAA352452F7}" srcOrd="0" destOrd="3" presId="urn:microsoft.com/office/officeart/2005/8/layout/list1"/>
    <dgm:cxn modelId="{D7354C7F-E782-4AE4-988A-C74FCA946E48}" type="presOf" srcId="{12A1C605-7AC0-4C79-8802-10653CC35F20}" destId="{8BC70F3E-ADEB-4FC8-AE23-DEFD95F82BC6}" srcOrd="0" destOrd="1" presId="urn:microsoft.com/office/officeart/2005/8/layout/list1"/>
    <dgm:cxn modelId="{0BF7D483-557C-4527-B616-3A6E880EE6BA}" type="presOf" srcId="{F3B67E2F-86C5-478A-BD3A-908849CA6920}" destId="{8BC70F3E-ADEB-4FC8-AE23-DEFD95F82BC6}" srcOrd="0" destOrd="0" presId="urn:microsoft.com/office/officeart/2005/8/layout/list1"/>
    <dgm:cxn modelId="{E0356F86-57EF-4548-9F6D-7B189A0BE9EF}" srcId="{69F10955-42D6-4318-86FF-3BFF48B61062}" destId="{DB7BA9D7-742C-48FD-9082-90985515F0A6}" srcOrd="1" destOrd="0" parTransId="{39F70508-8322-4A15-B49C-8F19D506076E}" sibTransId="{10BF460A-892F-460B-9672-A2EE78867762}"/>
    <dgm:cxn modelId="{A8D46A8D-9F2B-4BD4-8A36-9F076BFE0632}" srcId="{58663463-5773-4696-A26E-05F7C65AE5D8}" destId="{CB57E959-9330-4899-8C2E-0C6157DC46A0}" srcOrd="2" destOrd="0" parTransId="{85EE7C20-E58A-4D8D-86D5-E556E1146A5E}" sibTransId="{425DF2E0-6D3F-4946-A2FA-6A3B3FA102FE}"/>
    <dgm:cxn modelId="{471A6D90-E758-4570-ADC6-B288FC51271B}" type="presOf" srcId="{DB7BA9D7-742C-48FD-9082-90985515F0A6}" destId="{5D2E54F4-2F0E-4FA7-B076-4AAA352452F7}" srcOrd="0" destOrd="2" presId="urn:microsoft.com/office/officeart/2005/8/layout/list1"/>
    <dgm:cxn modelId="{6D89AAAF-87FA-4517-81F4-5AE14308C821}" srcId="{58663463-5773-4696-A26E-05F7C65AE5D8}" destId="{F3B67E2F-86C5-478A-BD3A-908849CA6920}" srcOrd="0" destOrd="0" parTransId="{818289FA-3860-46EE-8CCC-98DCE5A16E7B}" sibTransId="{64DB927B-F96C-48D2-89D8-7AC1F799A35E}"/>
    <dgm:cxn modelId="{646C20B7-90C2-4E02-8BCE-B2C43864D2CC}" type="presOf" srcId="{D90097D6-D96C-4A36-84D7-67F4657DA5F6}" destId="{5D2E54F4-2F0E-4FA7-B076-4AAA352452F7}" srcOrd="0" destOrd="1" presId="urn:microsoft.com/office/officeart/2005/8/layout/list1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69F10955-42D6-4318-86FF-3BFF48B61062}">
      <dgm:prSet/>
      <dgm:spPr/>
      <dgm:t>
        <a:bodyPr/>
        <a:lstStyle/>
        <a:p>
          <a:r>
            <a:rPr lang="de-DE" dirty="0"/>
            <a:t>Die Schüler…</a:t>
          </a:r>
        </a:p>
      </dgm:t>
    </dgm:pt>
    <dgm:pt modelId="{FB535BE0-3FF9-4840-88D4-E95292887692}" type="parTrans" cxnId="{F5B32E3B-C7CE-4DC0-B7DC-E83B05AFC9B7}">
      <dgm:prSet/>
      <dgm:spPr/>
      <dgm:t>
        <a:bodyPr/>
        <a:lstStyle/>
        <a:p>
          <a:endParaRPr lang="de-DE"/>
        </a:p>
      </dgm:t>
    </dgm:pt>
    <dgm:pt modelId="{706F096A-BBA3-4558-8280-98833864DA00}" type="sibTrans" cxnId="{F5B32E3B-C7CE-4DC0-B7DC-E83B05AFC9B7}">
      <dgm:prSet/>
      <dgm:spPr/>
      <dgm:t>
        <a:bodyPr/>
        <a:lstStyle/>
        <a:p>
          <a:endParaRPr lang="de-DE"/>
        </a:p>
      </dgm:t>
    </dgm:pt>
    <dgm:pt modelId="{D90097D6-D96C-4A36-84D7-67F4657DA5F6}">
      <dgm:prSet/>
      <dgm:spPr/>
      <dgm:t>
        <a:bodyPr/>
        <a:lstStyle/>
        <a:p>
          <a:pPr>
            <a:buFont typeface="Courier New" panose="02070309020205020404" pitchFamily="49" charset="0"/>
            <a:buNone/>
          </a:pPr>
          <a:r>
            <a:rPr lang="de-DE" dirty="0"/>
            <a:t>...lernen wichtige Lernstrategien</a:t>
          </a:r>
        </a:p>
      </dgm:t>
    </dgm:pt>
    <dgm:pt modelId="{DC140008-B8B5-4A7F-A4DC-5926E9CBD0F6}" type="parTrans" cxnId="{DFA18D42-92BC-4E29-B60B-D1B016A02E16}">
      <dgm:prSet/>
      <dgm:spPr/>
      <dgm:t>
        <a:bodyPr/>
        <a:lstStyle/>
        <a:p>
          <a:endParaRPr lang="de-DE"/>
        </a:p>
      </dgm:t>
    </dgm:pt>
    <dgm:pt modelId="{604E3868-13E2-45AD-AA39-F7D6DA20145A}" type="sibTrans" cxnId="{DFA18D42-92BC-4E29-B60B-D1B016A02E16}">
      <dgm:prSet/>
      <dgm:spPr/>
      <dgm:t>
        <a:bodyPr/>
        <a:lstStyle/>
        <a:p>
          <a:endParaRPr lang="de-DE"/>
        </a:p>
      </dgm:t>
    </dgm:pt>
    <dgm:pt modelId="{DB7BA9D7-742C-48FD-9082-90985515F0A6}">
      <dgm:prSet/>
      <dgm:spPr/>
      <dgm:t>
        <a:bodyPr/>
        <a:lstStyle/>
        <a:p>
          <a:pPr>
            <a:buFont typeface="Courier New" panose="02070309020205020404" pitchFamily="49" charset="0"/>
            <a:buNone/>
          </a:pPr>
          <a:r>
            <a:rPr lang="de-DE" dirty="0"/>
            <a:t>…werden von Lehrern und Eltern unterstützt</a:t>
          </a:r>
        </a:p>
      </dgm:t>
    </dgm:pt>
    <dgm:pt modelId="{39F70508-8322-4A15-B49C-8F19D506076E}" type="parTrans" cxnId="{E0356F86-57EF-4548-9F6D-7B189A0BE9EF}">
      <dgm:prSet/>
      <dgm:spPr/>
      <dgm:t>
        <a:bodyPr/>
        <a:lstStyle/>
        <a:p>
          <a:endParaRPr lang="de-DE"/>
        </a:p>
      </dgm:t>
    </dgm:pt>
    <dgm:pt modelId="{10BF460A-892F-460B-9672-A2EE78867762}" type="sibTrans" cxnId="{E0356F86-57EF-4548-9F6D-7B189A0BE9EF}">
      <dgm:prSet/>
      <dgm:spPr/>
      <dgm:t>
        <a:bodyPr/>
        <a:lstStyle/>
        <a:p>
          <a:endParaRPr lang="de-DE"/>
        </a:p>
      </dgm:t>
    </dgm:pt>
    <dgm:pt modelId="{059597BA-04C4-4DA8-A9CB-8BEDF523D642}">
      <dgm:prSet/>
      <dgm:spPr/>
      <dgm:t>
        <a:bodyPr/>
        <a:lstStyle/>
        <a:p>
          <a:r>
            <a:rPr lang="de-DE" dirty="0"/>
            <a:t>Lehrer und Eltern überwachen die Lernfortschritte der Schüler</a:t>
          </a:r>
        </a:p>
      </dgm:t>
    </dgm:pt>
    <dgm:pt modelId="{FD93C635-B3E6-4B83-B696-5C4D2A41AD05}" type="parTrans" cxnId="{6C653679-146F-4770-9241-F98C624C1B2E}">
      <dgm:prSet/>
      <dgm:spPr/>
      <dgm:t>
        <a:bodyPr/>
        <a:lstStyle/>
        <a:p>
          <a:endParaRPr lang="de-DE"/>
        </a:p>
      </dgm:t>
    </dgm:pt>
    <dgm:pt modelId="{EFA16A2A-E6CD-4E29-80C6-0FD0D3E97407}" type="sibTrans" cxnId="{6C653679-146F-4770-9241-F98C624C1B2E}">
      <dgm:prSet/>
      <dgm:spPr/>
      <dgm:t>
        <a:bodyPr/>
        <a:lstStyle/>
        <a:p>
          <a:endParaRPr lang="de-DE"/>
        </a:p>
      </dgm:t>
    </dgm:pt>
    <dgm:pt modelId="{CB57E959-9330-4899-8C2E-0C6157DC46A0}">
      <dgm:prSet/>
      <dgm:spPr/>
      <dgm:t>
        <a:bodyPr/>
        <a:lstStyle/>
        <a:p>
          <a:r>
            <a:rPr lang="de-DE" dirty="0"/>
            <a:t>Das Feedback in Richtung des Lehrers war häufig unzureichend.</a:t>
          </a:r>
        </a:p>
      </dgm:t>
    </dgm:pt>
    <dgm:pt modelId="{85EE7C20-E58A-4D8D-86D5-E556E1146A5E}" type="parTrans" cxnId="{A8D46A8D-9F2B-4BD4-8A36-9F076BFE0632}">
      <dgm:prSet/>
      <dgm:spPr/>
      <dgm:t>
        <a:bodyPr/>
        <a:lstStyle/>
        <a:p>
          <a:endParaRPr lang="de-DE"/>
        </a:p>
      </dgm:t>
    </dgm:pt>
    <dgm:pt modelId="{425DF2E0-6D3F-4946-A2FA-6A3B3FA102FE}" type="sibTrans" cxnId="{A8D46A8D-9F2B-4BD4-8A36-9F076BFE0632}">
      <dgm:prSet/>
      <dgm:spPr/>
      <dgm:t>
        <a:bodyPr/>
        <a:lstStyle/>
        <a:p>
          <a:endParaRPr lang="de-DE"/>
        </a:p>
      </dgm:t>
    </dgm:pt>
    <dgm:pt modelId="{F3B67E2F-86C5-478A-BD3A-908849CA6920}">
      <dgm:prSet/>
      <dgm:spPr/>
      <dgm:t>
        <a:bodyPr/>
        <a:lstStyle/>
        <a:p>
          <a:r>
            <a:rPr lang="de-DE" dirty="0"/>
            <a:t>51% der Schüler klagten über Zeitmangel für ihre Aufgaben.</a:t>
          </a:r>
        </a:p>
      </dgm:t>
    </dgm:pt>
    <dgm:pt modelId="{818289FA-3860-46EE-8CCC-98DCE5A16E7B}" type="parTrans" cxnId="{6D89AAAF-87FA-4517-81F4-5AE14308C821}">
      <dgm:prSet/>
      <dgm:spPr/>
      <dgm:t>
        <a:bodyPr/>
        <a:lstStyle/>
        <a:p>
          <a:endParaRPr lang="de-DE"/>
        </a:p>
      </dgm:t>
    </dgm:pt>
    <dgm:pt modelId="{64DB927B-F96C-48D2-89D8-7AC1F799A35E}" type="sibTrans" cxnId="{6D89AAAF-87FA-4517-81F4-5AE14308C821}">
      <dgm:prSet/>
      <dgm:spPr/>
      <dgm:t>
        <a:bodyPr/>
        <a:lstStyle/>
        <a:p>
          <a:endParaRPr lang="de-DE"/>
        </a:p>
      </dgm:t>
    </dgm:pt>
    <dgm:pt modelId="{12A1C605-7AC0-4C79-8802-10653CC35F20}">
      <dgm:prSet/>
      <dgm:spPr/>
      <dgm:t>
        <a:bodyPr/>
        <a:lstStyle/>
        <a:p>
          <a:r>
            <a:rPr lang="de-DE" dirty="0"/>
            <a:t>11% der Schüler gaben an, gar keine Aufgaben zuhause erledigt zu haben.</a:t>
          </a:r>
        </a:p>
      </dgm:t>
    </dgm:pt>
    <dgm:pt modelId="{7DF9BBAA-63AC-41F2-BCCD-855AF52105E8}" type="parTrans" cxnId="{814FF95F-9C6F-4C79-BDE1-7FC1F1911CF6}">
      <dgm:prSet/>
      <dgm:spPr/>
      <dgm:t>
        <a:bodyPr/>
        <a:lstStyle/>
        <a:p>
          <a:endParaRPr lang="de-DE"/>
        </a:p>
      </dgm:t>
    </dgm:pt>
    <dgm:pt modelId="{033730FF-DAE0-4180-ADE3-26C3D11B4E99}" type="sibTrans" cxnId="{814FF95F-9C6F-4C79-BDE1-7FC1F1911CF6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F5B32E3B-C7CE-4DC0-B7DC-E83B05AFC9B7}" srcId="{C0D42039-C179-4BC9-BC09-9288C94A99F4}" destId="{69F10955-42D6-4318-86FF-3BFF48B61062}" srcOrd="0" destOrd="0" parTransId="{FB535BE0-3FF9-4840-88D4-E95292887692}" sibTransId="{706F096A-BBA3-4558-8280-98833864DA00}"/>
    <dgm:cxn modelId="{814FF95F-9C6F-4C79-BDE1-7FC1F1911CF6}" srcId="{58663463-5773-4696-A26E-05F7C65AE5D8}" destId="{12A1C605-7AC0-4C79-8802-10653CC35F20}" srcOrd="1" destOrd="0" parTransId="{7DF9BBAA-63AC-41F2-BCCD-855AF52105E8}" sibTransId="{033730FF-DAE0-4180-ADE3-26C3D11B4E99}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DFA18D42-92BC-4E29-B60B-D1B016A02E16}" srcId="{69F10955-42D6-4318-86FF-3BFF48B61062}" destId="{D90097D6-D96C-4A36-84D7-67F4657DA5F6}" srcOrd="0" destOrd="0" parTransId="{DC140008-B8B5-4A7F-A4DC-5926E9CBD0F6}" sibTransId="{604E3868-13E2-45AD-AA39-F7D6DA20145A}"/>
    <dgm:cxn modelId="{7866EF50-6621-4B47-A92D-2138F6726ED7}" type="presOf" srcId="{CB57E959-9330-4899-8C2E-0C6157DC46A0}" destId="{8BC70F3E-ADEB-4FC8-AE23-DEFD95F82BC6}" srcOrd="0" destOrd="2" presId="urn:microsoft.com/office/officeart/2005/8/layout/list1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6C653679-146F-4770-9241-F98C624C1B2E}" srcId="{C0D42039-C179-4BC9-BC09-9288C94A99F4}" destId="{059597BA-04C4-4DA8-A9CB-8BEDF523D642}" srcOrd="1" destOrd="0" parTransId="{FD93C635-B3E6-4B83-B696-5C4D2A41AD05}" sibTransId="{EFA16A2A-E6CD-4E29-80C6-0FD0D3E97407}"/>
    <dgm:cxn modelId="{6EEC9F79-D249-4D45-8F36-863016A2A674}" type="presOf" srcId="{69F10955-42D6-4318-86FF-3BFF48B61062}" destId="{5D2E54F4-2F0E-4FA7-B076-4AAA352452F7}" srcOrd="0" destOrd="0" presId="urn:microsoft.com/office/officeart/2005/8/layout/list1"/>
    <dgm:cxn modelId="{6449B059-A51E-4D38-8D2F-68E57B00EB47}" type="presOf" srcId="{059597BA-04C4-4DA8-A9CB-8BEDF523D642}" destId="{5D2E54F4-2F0E-4FA7-B076-4AAA352452F7}" srcOrd="0" destOrd="3" presId="urn:microsoft.com/office/officeart/2005/8/layout/list1"/>
    <dgm:cxn modelId="{D7354C7F-E782-4AE4-988A-C74FCA946E48}" type="presOf" srcId="{12A1C605-7AC0-4C79-8802-10653CC35F20}" destId="{8BC70F3E-ADEB-4FC8-AE23-DEFD95F82BC6}" srcOrd="0" destOrd="1" presId="urn:microsoft.com/office/officeart/2005/8/layout/list1"/>
    <dgm:cxn modelId="{0BF7D483-557C-4527-B616-3A6E880EE6BA}" type="presOf" srcId="{F3B67E2F-86C5-478A-BD3A-908849CA6920}" destId="{8BC70F3E-ADEB-4FC8-AE23-DEFD95F82BC6}" srcOrd="0" destOrd="0" presId="urn:microsoft.com/office/officeart/2005/8/layout/list1"/>
    <dgm:cxn modelId="{E0356F86-57EF-4548-9F6D-7B189A0BE9EF}" srcId="{69F10955-42D6-4318-86FF-3BFF48B61062}" destId="{DB7BA9D7-742C-48FD-9082-90985515F0A6}" srcOrd="1" destOrd="0" parTransId="{39F70508-8322-4A15-B49C-8F19D506076E}" sibTransId="{10BF460A-892F-460B-9672-A2EE78867762}"/>
    <dgm:cxn modelId="{A8D46A8D-9F2B-4BD4-8A36-9F076BFE0632}" srcId="{58663463-5773-4696-A26E-05F7C65AE5D8}" destId="{CB57E959-9330-4899-8C2E-0C6157DC46A0}" srcOrd="2" destOrd="0" parTransId="{85EE7C20-E58A-4D8D-86D5-E556E1146A5E}" sibTransId="{425DF2E0-6D3F-4946-A2FA-6A3B3FA102FE}"/>
    <dgm:cxn modelId="{471A6D90-E758-4570-ADC6-B288FC51271B}" type="presOf" srcId="{DB7BA9D7-742C-48FD-9082-90985515F0A6}" destId="{5D2E54F4-2F0E-4FA7-B076-4AAA352452F7}" srcOrd="0" destOrd="2" presId="urn:microsoft.com/office/officeart/2005/8/layout/list1"/>
    <dgm:cxn modelId="{6D89AAAF-87FA-4517-81F4-5AE14308C821}" srcId="{58663463-5773-4696-A26E-05F7C65AE5D8}" destId="{F3B67E2F-86C5-478A-BD3A-908849CA6920}" srcOrd="0" destOrd="0" parTransId="{818289FA-3860-46EE-8CCC-98DCE5A16E7B}" sibTransId="{64DB927B-F96C-48D2-89D8-7AC1F799A35E}"/>
    <dgm:cxn modelId="{646C20B7-90C2-4E02-8BCE-B2C43864D2CC}" type="presOf" srcId="{D90097D6-D96C-4A36-84D7-67F4657DA5F6}" destId="{5D2E54F4-2F0E-4FA7-B076-4AAA352452F7}" srcOrd="0" destOrd="1" presId="urn:microsoft.com/office/officeart/2005/8/layout/list1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2299A84F-6307-479B-BAE3-908C4A96F932}">
      <dgm:prSet/>
      <dgm:spPr/>
      <dgm:t>
        <a:bodyPr/>
        <a:lstStyle/>
        <a:p>
          <a:r>
            <a:rPr lang="de-DE" dirty="0"/>
            <a:t>Schüler und Lehrer haben:</a:t>
          </a:r>
        </a:p>
      </dgm:t>
    </dgm:pt>
    <dgm:pt modelId="{F14EDB2A-E6D6-4549-A0AF-EB265495C381}" type="parTrans" cxnId="{838CE42B-0B6B-4144-8285-46203A90A770}">
      <dgm:prSet/>
      <dgm:spPr/>
      <dgm:t>
        <a:bodyPr/>
        <a:lstStyle/>
        <a:p>
          <a:endParaRPr lang="de-DE"/>
        </a:p>
      </dgm:t>
    </dgm:pt>
    <dgm:pt modelId="{51CCE656-BAEE-4987-ACFD-1B6A686EF351}" type="sibTrans" cxnId="{838CE42B-0B6B-4144-8285-46203A90A770}">
      <dgm:prSet/>
      <dgm:spPr/>
      <dgm:t>
        <a:bodyPr/>
        <a:lstStyle/>
        <a:p>
          <a:endParaRPr lang="de-DE"/>
        </a:p>
      </dgm:t>
    </dgm:pt>
    <dgm:pt modelId="{CC0F1ECA-A962-469D-B8DF-ADCF350935BB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Für den Unterricht geeignete Geräte zur Verfügung (z.B. PC, Laptop, </a:t>
          </a:r>
          <a:r>
            <a:rPr lang="de-DE" dirty="0" err="1"/>
            <a:t>IPad</a:t>
          </a:r>
          <a:r>
            <a:rPr lang="de-DE" dirty="0"/>
            <a:t>/Tablet)</a:t>
          </a:r>
        </a:p>
      </dgm:t>
    </dgm:pt>
    <dgm:pt modelId="{7D5B4CBD-BECD-410C-B856-1F5890F51E16}" type="parTrans" cxnId="{D1940073-6F52-41A6-B988-CEFFA3C0C414}">
      <dgm:prSet/>
      <dgm:spPr/>
      <dgm:t>
        <a:bodyPr/>
        <a:lstStyle/>
        <a:p>
          <a:endParaRPr lang="de-DE"/>
        </a:p>
      </dgm:t>
    </dgm:pt>
    <dgm:pt modelId="{8589AE30-7144-426F-9F15-13C7717454C2}" type="sibTrans" cxnId="{D1940073-6F52-41A6-B988-CEFFA3C0C414}">
      <dgm:prSet/>
      <dgm:spPr/>
      <dgm:t>
        <a:bodyPr/>
        <a:lstStyle/>
        <a:p>
          <a:endParaRPr lang="de-DE"/>
        </a:p>
      </dgm:t>
    </dgm:pt>
    <dgm:pt modelId="{97CF748E-ACF3-42F2-AC37-A868EB380067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Eine stabile Internetverbindung zuhause</a:t>
          </a:r>
        </a:p>
      </dgm:t>
    </dgm:pt>
    <dgm:pt modelId="{4367FB8B-1C88-4C6B-8947-35694CE8E962}" type="parTrans" cxnId="{1455C61B-A3CE-4BD3-A7D0-6FEDA6D71785}">
      <dgm:prSet/>
      <dgm:spPr/>
      <dgm:t>
        <a:bodyPr/>
        <a:lstStyle/>
        <a:p>
          <a:endParaRPr lang="de-DE"/>
        </a:p>
      </dgm:t>
    </dgm:pt>
    <dgm:pt modelId="{BA6FE1E4-1C7E-4512-BBDD-1537DFE7569A}" type="sibTrans" cxnId="{1455C61B-A3CE-4BD3-A7D0-6FEDA6D71785}">
      <dgm:prSet/>
      <dgm:spPr/>
      <dgm:t>
        <a:bodyPr/>
        <a:lstStyle/>
        <a:p>
          <a:endParaRPr lang="de-DE"/>
        </a:p>
      </dgm:t>
    </dgm:pt>
    <dgm:pt modelId="{F734EA53-1097-46C7-A527-9CA6DF1284CA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Ausreichende Computerkenntnisse zur Teilnahme am Online-Unterricht</a:t>
          </a:r>
        </a:p>
      </dgm:t>
    </dgm:pt>
    <dgm:pt modelId="{3C3D1840-B42C-4524-8359-A27F4EFD2FD0}" type="parTrans" cxnId="{77675F33-A805-4684-9A92-68C43C5041E5}">
      <dgm:prSet/>
      <dgm:spPr/>
      <dgm:t>
        <a:bodyPr/>
        <a:lstStyle/>
        <a:p>
          <a:endParaRPr lang="de-DE"/>
        </a:p>
      </dgm:t>
    </dgm:pt>
    <dgm:pt modelId="{208F9552-13B4-4670-8D4E-B4B347DC2971}" type="sibTrans" cxnId="{77675F33-A805-4684-9A92-68C43C5041E5}">
      <dgm:prSet/>
      <dgm:spPr/>
      <dgm:t>
        <a:bodyPr/>
        <a:lstStyle/>
        <a:p>
          <a:endParaRPr lang="de-DE"/>
        </a:p>
      </dgm:t>
    </dgm:pt>
    <dgm:pt modelId="{ED32C342-8280-4DE1-9D1E-D5BB9BF58BC8}">
      <dgm:prSet/>
      <dgm:spPr/>
      <dgm:t>
        <a:bodyPr/>
        <a:lstStyle/>
        <a:p>
          <a:r>
            <a:rPr lang="de-DE"/>
            <a:t>Schülern und Lehrern, denen technische Ausrüstung fehlt, wird diese zur Verfügung gestellt</a:t>
          </a:r>
          <a:endParaRPr lang="de-DE" dirty="0"/>
        </a:p>
      </dgm:t>
    </dgm:pt>
    <dgm:pt modelId="{74EA7B1A-2BD0-4B82-B174-0746DC23FCC6}" type="parTrans" cxnId="{08B8B93A-E317-45FC-B14E-D74CFE7317D8}">
      <dgm:prSet/>
      <dgm:spPr/>
      <dgm:t>
        <a:bodyPr/>
        <a:lstStyle/>
        <a:p>
          <a:endParaRPr lang="de-DE"/>
        </a:p>
      </dgm:t>
    </dgm:pt>
    <dgm:pt modelId="{E9D11CBA-E72B-4EB9-A373-E430EF4A3A3D}" type="sibTrans" cxnId="{08B8B93A-E317-45FC-B14E-D74CFE7317D8}">
      <dgm:prSet/>
      <dgm:spPr/>
      <dgm:t>
        <a:bodyPr/>
        <a:lstStyle/>
        <a:p>
          <a:endParaRPr lang="de-DE"/>
        </a:p>
      </dgm:t>
    </dgm:pt>
    <dgm:pt modelId="{C13DCEBA-AD36-4102-9F06-18262913214E}">
      <dgm:prSet/>
      <dgm:spPr/>
      <dgm:t>
        <a:bodyPr/>
        <a:lstStyle/>
        <a:p>
          <a:r>
            <a:rPr lang="de-DE"/>
            <a:t>Vor Beginn des Homeschoolings werden Einweisungen für die benutzten Plattformen angeboten</a:t>
          </a:r>
          <a:endParaRPr lang="de-DE" dirty="0"/>
        </a:p>
      </dgm:t>
    </dgm:pt>
    <dgm:pt modelId="{D1411C09-6812-429D-9561-2EABBD132BC1}" type="parTrans" cxnId="{9886FBD6-7AF5-4802-8719-6C16B903DDBC}">
      <dgm:prSet/>
      <dgm:spPr/>
      <dgm:t>
        <a:bodyPr/>
        <a:lstStyle/>
        <a:p>
          <a:endParaRPr lang="de-DE"/>
        </a:p>
      </dgm:t>
    </dgm:pt>
    <dgm:pt modelId="{A12CB370-B1E0-4672-9291-6937C4CCF52F}" type="sibTrans" cxnId="{9886FBD6-7AF5-4802-8719-6C16B903DDBC}">
      <dgm:prSet/>
      <dgm:spPr/>
      <dgm:t>
        <a:bodyPr/>
        <a:lstStyle/>
        <a:p>
          <a:endParaRPr lang="de-DE"/>
        </a:p>
      </dgm:t>
    </dgm:pt>
    <dgm:pt modelId="{A562DE53-CDA1-447C-92AB-C2608F479280}">
      <dgm:prSet/>
      <dgm:spPr/>
      <dgm:t>
        <a:bodyPr/>
        <a:lstStyle/>
        <a:p>
          <a:r>
            <a:rPr lang="de-DE">
              <a:latin typeface="Calibri" panose="020F0502020204030204"/>
              <a:ea typeface="+mn-ea"/>
              <a:cs typeface="+mn-cs"/>
            </a:rPr>
            <a:t>63% der befragten Schüler hatten technische Probleme</a:t>
          </a:r>
          <a:endParaRPr lang="de-DE" dirty="0"/>
        </a:p>
      </dgm:t>
    </dgm:pt>
    <dgm:pt modelId="{64C882F1-7A76-47F8-8A02-3A095D5CA8B4}" type="parTrans" cxnId="{165DB558-A907-4B85-AACC-C27F810CAA43}">
      <dgm:prSet/>
      <dgm:spPr/>
      <dgm:t>
        <a:bodyPr/>
        <a:lstStyle/>
        <a:p>
          <a:endParaRPr lang="de-DE"/>
        </a:p>
      </dgm:t>
    </dgm:pt>
    <dgm:pt modelId="{F8FB9DD5-E623-448D-A832-F8357CA2801D}" type="sibTrans" cxnId="{165DB558-A907-4B85-AACC-C27F810CAA43}">
      <dgm:prSet/>
      <dgm:spPr/>
      <dgm:t>
        <a:bodyPr/>
        <a:lstStyle/>
        <a:p>
          <a:endParaRPr lang="de-DE"/>
        </a:p>
      </dgm:t>
    </dgm:pt>
    <dgm:pt modelId="{99CCE9E6-703B-45B0-B0F4-1EB883E46B58}">
      <dgm:prSet/>
      <dgm:spPr/>
      <dgm:t>
        <a:bodyPr/>
        <a:lstStyle/>
        <a:p>
          <a:r>
            <a:rPr lang="de-DE">
              <a:latin typeface="Calibri" panose="020F0502020204030204"/>
              <a:ea typeface="+mn-ea"/>
              <a:cs typeface="+mn-cs"/>
            </a:rPr>
            <a:t>Qualität der technischen Ausrüstung war von den privaten Geräten der Schüler abhängig</a:t>
          </a:r>
          <a:endParaRPr lang="de-DE" dirty="0">
            <a:latin typeface="Calibri" panose="020F0502020204030204"/>
            <a:ea typeface="+mn-ea"/>
            <a:cs typeface="+mn-cs"/>
          </a:endParaRPr>
        </a:p>
      </dgm:t>
    </dgm:pt>
    <dgm:pt modelId="{C45CA567-DBD4-4932-ABAE-43A1CDD359F4}" type="parTrans" cxnId="{DCB8C8D4-D997-4549-9C06-422AC14122E6}">
      <dgm:prSet/>
      <dgm:spPr/>
      <dgm:t>
        <a:bodyPr/>
        <a:lstStyle/>
        <a:p>
          <a:endParaRPr lang="de-DE"/>
        </a:p>
      </dgm:t>
    </dgm:pt>
    <dgm:pt modelId="{C118B924-873C-420F-AA1B-7A7249E3054D}" type="sibTrans" cxnId="{DCB8C8D4-D997-4549-9C06-422AC14122E6}">
      <dgm:prSet/>
      <dgm:spPr/>
      <dgm:t>
        <a:bodyPr/>
        <a:lstStyle/>
        <a:p>
          <a:endParaRPr lang="de-DE"/>
        </a:p>
      </dgm:t>
    </dgm:pt>
    <dgm:pt modelId="{F334B467-18B6-417A-85F7-863B21DFF261}">
      <dgm:prSet/>
      <dgm:spPr/>
      <dgm:t>
        <a:bodyPr/>
        <a:lstStyle/>
        <a:p>
          <a:r>
            <a:rPr lang="de-DE">
              <a:latin typeface="Calibri" panose="020F0502020204030204"/>
              <a:ea typeface="+mn-ea"/>
              <a:cs typeface="+mn-cs"/>
            </a:rPr>
            <a:t>37% der Schüler hatten Probleme, ihre Lehrkraft zu verstehen</a:t>
          </a:r>
          <a:endParaRPr lang="de-DE" dirty="0"/>
        </a:p>
      </dgm:t>
    </dgm:pt>
    <dgm:pt modelId="{7334F29C-58F8-4F5F-BBD9-0C856A693449}" type="parTrans" cxnId="{3045237E-E1EB-4721-BBD5-F17CAA7DDBDA}">
      <dgm:prSet/>
      <dgm:spPr/>
      <dgm:t>
        <a:bodyPr/>
        <a:lstStyle/>
        <a:p>
          <a:endParaRPr lang="de-DE"/>
        </a:p>
      </dgm:t>
    </dgm:pt>
    <dgm:pt modelId="{9B5A7289-33AF-4F18-B4A2-FE44DB4FF3EE}" type="sibTrans" cxnId="{3045237E-E1EB-4721-BBD5-F17CAA7DDBDA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4795707-C81F-4B2B-94DC-B485B029DFC3}" type="presOf" srcId="{CC0F1ECA-A962-469D-B8DF-ADCF350935BB}" destId="{5D2E54F4-2F0E-4FA7-B076-4AAA352452F7}" srcOrd="0" destOrd="1" presId="urn:microsoft.com/office/officeart/2005/8/layout/list1"/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1455C61B-A3CE-4BD3-A7D0-6FEDA6D71785}" srcId="{2299A84F-6307-479B-BAE3-908C4A96F932}" destId="{97CF748E-ACF3-42F2-AC37-A868EB380067}" srcOrd="1" destOrd="0" parTransId="{4367FB8B-1C88-4C6B-8947-35694CE8E962}" sibTransId="{BA6FE1E4-1C7E-4512-BBDD-1537DFE7569A}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F5A0CF25-C53B-4C9B-892B-26A53E612CA1}" type="presOf" srcId="{F334B467-18B6-417A-85F7-863B21DFF261}" destId="{8BC70F3E-ADEB-4FC8-AE23-DEFD95F82BC6}" srcOrd="0" destOrd="1" presId="urn:microsoft.com/office/officeart/2005/8/layout/list1"/>
    <dgm:cxn modelId="{838CE42B-0B6B-4144-8285-46203A90A770}" srcId="{C0D42039-C179-4BC9-BC09-9288C94A99F4}" destId="{2299A84F-6307-479B-BAE3-908C4A96F932}" srcOrd="0" destOrd="0" parTransId="{F14EDB2A-E6D6-4549-A0AF-EB265495C381}" sibTransId="{51CCE656-BAEE-4987-ACFD-1B6A686EF351}"/>
    <dgm:cxn modelId="{050E8B2E-074E-4C2E-8574-B8A641E39954}" type="presOf" srcId="{97CF748E-ACF3-42F2-AC37-A868EB380067}" destId="{5D2E54F4-2F0E-4FA7-B076-4AAA352452F7}" srcOrd="0" destOrd="2" presId="urn:microsoft.com/office/officeart/2005/8/layout/list1"/>
    <dgm:cxn modelId="{77675F33-A805-4684-9A92-68C43C5041E5}" srcId="{2299A84F-6307-479B-BAE3-908C4A96F932}" destId="{F734EA53-1097-46C7-A527-9CA6DF1284CA}" srcOrd="2" destOrd="0" parTransId="{3C3D1840-B42C-4524-8359-A27F4EFD2FD0}" sibTransId="{208F9552-13B4-4670-8D4E-B4B347DC2971}"/>
    <dgm:cxn modelId="{5E35C338-793F-4F07-B5DD-66653AC4E8C5}" type="presOf" srcId="{2299A84F-6307-479B-BAE3-908C4A96F932}" destId="{5D2E54F4-2F0E-4FA7-B076-4AAA352452F7}" srcOrd="0" destOrd="0" presId="urn:microsoft.com/office/officeart/2005/8/layout/list1"/>
    <dgm:cxn modelId="{08B8B93A-E317-45FC-B14E-D74CFE7317D8}" srcId="{C0D42039-C179-4BC9-BC09-9288C94A99F4}" destId="{ED32C342-8280-4DE1-9D1E-D5BB9BF58BC8}" srcOrd="1" destOrd="0" parTransId="{74EA7B1A-2BD0-4B82-B174-0746DC23FCC6}" sibTransId="{E9D11CBA-E72B-4EB9-A373-E430EF4A3A3D}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B6940D6C-EEB8-489B-A30A-0A3F828D56A8}" type="presOf" srcId="{F734EA53-1097-46C7-A527-9CA6DF1284CA}" destId="{5D2E54F4-2F0E-4FA7-B076-4AAA352452F7}" srcOrd="0" destOrd="3" presId="urn:microsoft.com/office/officeart/2005/8/layout/list1"/>
    <dgm:cxn modelId="{D1940073-6F52-41A6-B988-CEFFA3C0C414}" srcId="{2299A84F-6307-479B-BAE3-908C4A96F932}" destId="{CC0F1ECA-A962-469D-B8DF-ADCF350935BB}" srcOrd="0" destOrd="0" parTransId="{7D5B4CBD-BECD-410C-B856-1F5890F51E16}" sibTransId="{8589AE30-7144-426F-9F15-13C7717454C2}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165DB558-A907-4B85-AACC-C27F810CAA43}" srcId="{58663463-5773-4696-A26E-05F7C65AE5D8}" destId="{A562DE53-CDA1-447C-92AB-C2608F479280}" srcOrd="0" destOrd="0" parTransId="{64C882F1-7A76-47F8-8A02-3A095D5CA8B4}" sibTransId="{F8FB9DD5-E623-448D-A832-F8357CA2801D}"/>
    <dgm:cxn modelId="{3045237E-E1EB-4721-BBD5-F17CAA7DDBDA}" srcId="{58663463-5773-4696-A26E-05F7C65AE5D8}" destId="{F334B467-18B6-417A-85F7-863B21DFF261}" srcOrd="1" destOrd="0" parTransId="{7334F29C-58F8-4F5F-BBD9-0C856A693449}" sibTransId="{9B5A7289-33AF-4F18-B4A2-FE44DB4FF3EE}"/>
    <dgm:cxn modelId="{90E13B82-2AC1-4D81-AEE8-ADF639BF1E3C}" type="presOf" srcId="{99CCE9E6-703B-45B0-B0F4-1EB883E46B58}" destId="{8BC70F3E-ADEB-4FC8-AE23-DEFD95F82BC6}" srcOrd="0" destOrd="2" presId="urn:microsoft.com/office/officeart/2005/8/layout/list1"/>
    <dgm:cxn modelId="{0298E291-A1CB-4782-A86E-52055B386E50}" type="presOf" srcId="{C13DCEBA-AD36-4102-9F06-18262913214E}" destId="{5D2E54F4-2F0E-4FA7-B076-4AAA352452F7}" srcOrd="0" destOrd="5" presId="urn:microsoft.com/office/officeart/2005/8/layout/list1"/>
    <dgm:cxn modelId="{BC81FECC-9904-463C-8CE8-44B8B8FA1B74}" type="presOf" srcId="{ED32C342-8280-4DE1-9D1E-D5BB9BF58BC8}" destId="{5D2E54F4-2F0E-4FA7-B076-4AAA352452F7}" srcOrd="0" destOrd="4" presId="urn:microsoft.com/office/officeart/2005/8/layout/list1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DCB8C8D4-D997-4549-9C06-422AC14122E6}" srcId="{58663463-5773-4696-A26E-05F7C65AE5D8}" destId="{99CCE9E6-703B-45B0-B0F4-1EB883E46B58}" srcOrd="2" destOrd="0" parTransId="{C45CA567-DBD4-4932-ABAE-43A1CDD359F4}" sibTransId="{C118B924-873C-420F-AA1B-7A7249E3054D}"/>
    <dgm:cxn modelId="{9886FBD6-7AF5-4802-8719-6C16B903DDBC}" srcId="{C0D42039-C179-4BC9-BC09-9288C94A99F4}" destId="{C13DCEBA-AD36-4102-9F06-18262913214E}" srcOrd="2" destOrd="0" parTransId="{D1411C09-6812-429D-9561-2EABBD132BC1}" sibTransId="{A12CB370-B1E0-4672-9291-6937C4CCF52F}"/>
    <dgm:cxn modelId="{ABA522DB-88EC-4868-888F-E1EC9AFA3CBD}" type="presOf" srcId="{A562DE53-CDA1-447C-92AB-C2608F479280}" destId="{8BC70F3E-ADEB-4FC8-AE23-DEFD95F82BC6}" srcOrd="0" destOrd="0" presId="urn:microsoft.com/office/officeart/2005/8/layout/list1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648D976D-B42F-46A7-9639-EFA4B696A67E}">
      <dgm:prSet/>
      <dgm:spPr/>
      <dgm:t>
        <a:bodyPr/>
        <a:lstStyle/>
        <a:p>
          <a:r>
            <a:rPr lang="de-DE" dirty="0"/>
            <a:t>Die Erwartungen an die Schüler werden klar und transparent definiert.</a:t>
          </a:r>
        </a:p>
      </dgm:t>
    </dgm:pt>
    <dgm:pt modelId="{13BC7DCA-64FE-42D2-B995-1B5CAE66C218}" type="parTrans" cxnId="{2AF39D15-7DD8-483F-8419-5BFF17EB912B}">
      <dgm:prSet/>
      <dgm:spPr/>
      <dgm:t>
        <a:bodyPr/>
        <a:lstStyle/>
        <a:p>
          <a:endParaRPr lang="de-DE"/>
        </a:p>
      </dgm:t>
    </dgm:pt>
    <dgm:pt modelId="{F4E8A8EA-3425-4C52-AED0-CB88BC09299B}" type="sibTrans" cxnId="{2AF39D15-7DD8-483F-8419-5BFF17EB912B}">
      <dgm:prSet/>
      <dgm:spPr/>
      <dgm:t>
        <a:bodyPr/>
        <a:lstStyle/>
        <a:p>
          <a:endParaRPr lang="de-DE"/>
        </a:p>
      </dgm:t>
    </dgm:pt>
    <dgm:pt modelId="{7AC1E6FF-2C57-4089-89C7-79B415E468F7}">
      <dgm:prSet/>
      <dgm:spPr/>
      <dgm:t>
        <a:bodyPr/>
        <a:lstStyle/>
        <a:p>
          <a:r>
            <a:rPr lang="de-DE" dirty="0"/>
            <a:t>Die Lehrkraft gibt nach Beendigung einer Aufgabe klare Rückmeldungen an die Schüler.</a:t>
          </a:r>
        </a:p>
      </dgm:t>
    </dgm:pt>
    <dgm:pt modelId="{AAAFC89F-2EA8-4484-91A9-E8BD89CF0FAF}" type="parTrans" cxnId="{4CC610BE-5BEC-4CB2-842F-409AF98CC272}">
      <dgm:prSet/>
      <dgm:spPr/>
      <dgm:t>
        <a:bodyPr/>
        <a:lstStyle/>
        <a:p>
          <a:endParaRPr lang="de-DE"/>
        </a:p>
      </dgm:t>
    </dgm:pt>
    <dgm:pt modelId="{0307550E-F6E0-45BC-A2F5-6051E8373F6D}" type="sibTrans" cxnId="{4CC610BE-5BEC-4CB2-842F-409AF98CC272}">
      <dgm:prSet/>
      <dgm:spPr/>
      <dgm:t>
        <a:bodyPr/>
        <a:lstStyle/>
        <a:p>
          <a:endParaRPr lang="de-DE"/>
        </a:p>
      </dgm:t>
    </dgm:pt>
    <dgm:pt modelId="{FF5103E9-7A97-4299-8EBE-1C28A1B08CCB}">
      <dgm:prSet/>
      <dgm:spPr/>
      <dgm:t>
        <a:bodyPr/>
        <a:lstStyle/>
        <a:p>
          <a:r>
            <a:rPr lang="de-DE" dirty="0"/>
            <a:t>Direkte Leistungsrückmeldungen wie Abfragen fielen weg.</a:t>
          </a:r>
        </a:p>
      </dgm:t>
    </dgm:pt>
    <dgm:pt modelId="{7C41FBD5-64C3-4142-B13F-68FF60F5419E}" type="parTrans" cxnId="{B3884209-3E1F-43C3-9757-B18138037BD6}">
      <dgm:prSet/>
      <dgm:spPr/>
      <dgm:t>
        <a:bodyPr/>
        <a:lstStyle/>
        <a:p>
          <a:endParaRPr lang="de-DE"/>
        </a:p>
      </dgm:t>
    </dgm:pt>
    <dgm:pt modelId="{691EABA4-2AB2-4B28-BD3D-DD0082346C8A}" type="sibTrans" cxnId="{B3884209-3E1F-43C3-9757-B18138037BD6}">
      <dgm:prSet/>
      <dgm:spPr/>
      <dgm:t>
        <a:bodyPr/>
        <a:lstStyle/>
        <a:p>
          <a:endParaRPr lang="de-DE"/>
        </a:p>
      </dgm:t>
    </dgm:pt>
    <dgm:pt modelId="{0F27B36B-4B91-4109-91C5-542B9D9E6EBE}">
      <dgm:prSet/>
      <dgm:spPr/>
      <dgm:t>
        <a:bodyPr/>
        <a:lstStyle/>
        <a:p>
          <a:r>
            <a:rPr lang="de-DE" dirty="0"/>
            <a:t>Den Schülern fehlte das ständige Feedback des Lehrers.</a:t>
          </a:r>
        </a:p>
      </dgm:t>
    </dgm:pt>
    <dgm:pt modelId="{07CB3460-9E58-43CF-9F4D-D4E6C1EA8B74}" type="parTrans" cxnId="{55E01812-A96C-48CB-BE65-52264FF4301B}">
      <dgm:prSet/>
      <dgm:spPr/>
      <dgm:t>
        <a:bodyPr/>
        <a:lstStyle/>
        <a:p>
          <a:endParaRPr lang="de-DE"/>
        </a:p>
      </dgm:t>
    </dgm:pt>
    <dgm:pt modelId="{838321ED-4789-4655-9CFC-AA2DC32188DE}" type="sibTrans" cxnId="{55E01812-A96C-48CB-BE65-52264FF4301B}">
      <dgm:prSet/>
      <dgm:spPr/>
      <dgm:t>
        <a:bodyPr/>
        <a:lstStyle/>
        <a:p>
          <a:endParaRPr lang="de-DE"/>
        </a:p>
      </dgm:t>
    </dgm:pt>
    <dgm:pt modelId="{C5707CCD-4381-4E6D-9B8B-1AEDB632B47B}">
      <dgm:prSet/>
      <dgm:spPr/>
      <dgm:t>
        <a:bodyPr/>
        <a:lstStyle/>
        <a:p>
          <a:r>
            <a:rPr lang="de-DE" dirty="0"/>
            <a:t>66% der Schüler wussten nach Erledigen ihrer Aufgaben nicht, was sie beim nächsten Mal verbessern sollten.</a:t>
          </a:r>
        </a:p>
      </dgm:t>
    </dgm:pt>
    <dgm:pt modelId="{BDB2C7DC-CB09-4A9F-B2FA-8AFEBA7789E5}" type="parTrans" cxnId="{D6D9553B-CC32-49C9-93C2-666C460FDC93}">
      <dgm:prSet/>
      <dgm:spPr/>
      <dgm:t>
        <a:bodyPr/>
        <a:lstStyle/>
        <a:p>
          <a:endParaRPr lang="de-DE"/>
        </a:p>
      </dgm:t>
    </dgm:pt>
    <dgm:pt modelId="{91D84A0F-F13D-456C-AB63-33B5EBB2B1C0}" type="sibTrans" cxnId="{D6D9553B-CC32-49C9-93C2-666C460FDC93}">
      <dgm:prSet/>
      <dgm:spPr/>
      <dgm:t>
        <a:bodyPr/>
        <a:lstStyle/>
        <a:p>
          <a:endParaRPr lang="de-DE"/>
        </a:p>
      </dgm:t>
    </dgm:pt>
    <dgm:pt modelId="{0654E646-134A-4382-B34D-CB207563FDBA}">
      <dgm:prSet/>
      <dgm:spPr/>
      <dgm:t>
        <a:bodyPr/>
        <a:lstStyle/>
        <a:p>
          <a:r>
            <a:rPr lang="de-DE" dirty="0"/>
            <a:t>Die Lehrkraft beobachtet bei regelmäßigem Üben den Leistungsstand der Schüler.</a:t>
          </a:r>
        </a:p>
      </dgm:t>
    </dgm:pt>
    <dgm:pt modelId="{7185513A-71C1-4D2A-BAD9-ED2ED0134AFB}" type="parTrans" cxnId="{8887B94B-8A6A-4B14-8955-816AF6585C74}">
      <dgm:prSet/>
      <dgm:spPr/>
      <dgm:t>
        <a:bodyPr/>
        <a:lstStyle/>
        <a:p>
          <a:endParaRPr lang="de-DE"/>
        </a:p>
      </dgm:t>
    </dgm:pt>
    <dgm:pt modelId="{8AA18D0A-DFE4-4C5B-8707-C0F251590DBF}" type="sibTrans" cxnId="{8887B94B-8A6A-4B14-8955-816AF6585C74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B3884209-3E1F-43C3-9757-B18138037BD6}" srcId="{58663463-5773-4696-A26E-05F7C65AE5D8}" destId="{FF5103E9-7A97-4299-8EBE-1C28A1B08CCB}" srcOrd="0" destOrd="0" parTransId="{7C41FBD5-64C3-4142-B13F-68FF60F5419E}" sibTransId="{691EABA4-2AB2-4B28-BD3D-DD0082346C8A}"/>
    <dgm:cxn modelId="{55E01812-A96C-48CB-BE65-52264FF4301B}" srcId="{58663463-5773-4696-A26E-05F7C65AE5D8}" destId="{0F27B36B-4B91-4109-91C5-542B9D9E6EBE}" srcOrd="1" destOrd="0" parTransId="{07CB3460-9E58-43CF-9F4D-D4E6C1EA8B74}" sibTransId="{838321ED-4789-4655-9CFC-AA2DC32188DE}"/>
    <dgm:cxn modelId="{2AF39D15-7DD8-483F-8419-5BFF17EB912B}" srcId="{C0D42039-C179-4BC9-BC09-9288C94A99F4}" destId="{648D976D-B42F-46A7-9639-EFA4B696A67E}" srcOrd="0" destOrd="0" parTransId="{13BC7DCA-64FE-42D2-B995-1B5CAE66C218}" sibTransId="{F4E8A8EA-3425-4C52-AED0-CB88BC09299B}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A30EDE27-49EF-4610-BD36-47C87CCCEEF8}" type="presOf" srcId="{0654E646-134A-4382-B34D-CB207563FDBA}" destId="{5D2E54F4-2F0E-4FA7-B076-4AAA352452F7}" srcOrd="0" destOrd="1" presId="urn:microsoft.com/office/officeart/2005/8/layout/list1"/>
    <dgm:cxn modelId="{709C0B2A-EA56-4287-89F6-4EE18037E07D}" type="presOf" srcId="{0F27B36B-4B91-4109-91C5-542B9D9E6EBE}" destId="{8BC70F3E-ADEB-4FC8-AE23-DEFD95F82BC6}" srcOrd="0" destOrd="1" presId="urn:microsoft.com/office/officeart/2005/8/layout/list1"/>
    <dgm:cxn modelId="{D6D9553B-CC32-49C9-93C2-666C460FDC93}" srcId="{58663463-5773-4696-A26E-05F7C65AE5D8}" destId="{C5707CCD-4381-4E6D-9B8B-1AEDB632B47B}" srcOrd="2" destOrd="0" parTransId="{BDB2C7DC-CB09-4A9F-B2FA-8AFEBA7789E5}" sibTransId="{91D84A0F-F13D-456C-AB63-33B5EBB2B1C0}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135D5345-0C7D-4307-B3F4-68E5D348BD60}" type="presOf" srcId="{648D976D-B42F-46A7-9639-EFA4B696A67E}" destId="{5D2E54F4-2F0E-4FA7-B076-4AAA352452F7}" srcOrd="0" destOrd="0" presId="urn:microsoft.com/office/officeart/2005/8/layout/list1"/>
    <dgm:cxn modelId="{8887B94B-8A6A-4B14-8955-816AF6585C74}" srcId="{C0D42039-C179-4BC9-BC09-9288C94A99F4}" destId="{0654E646-134A-4382-B34D-CB207563FDBA}" srcOrd="1" destOrd="0" parTransId="{7185513A-71C1-4D2A-BAD9-ED2ED0134AFB}" sibTransId="{8AA18D0A-DFE4-4C5B-8707-C0F251590DBF}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CBFAF194-953B-4974-8AFE-59AEA67C1B33}" type="presOf" srcId="{C5707CCD-4381-4E6D-9B8B-1AEDB632B47B}" destId="{8BC70F3E-ADEB-4FC8-AE23-DEFD95F82BC6}" srcOrd="0" destOrd="2" presId="urn:microsoft.com/office/officeart/2005/8/layout/list1"/>
    <dgm:cxn modelId="{4CC610BE-5BEC-4CB2-842F-409AF98CC272}" srcId="{C0D42039-C179-4BC9-BC09-9288C94A99F4}" destId="{7AC1E6FF-2C57-4089-89C7-79B415E468F7}" srcOrd="2" destOrd="0" parTransId="{AAAFC89F-2EA8-4484-91A9-E8BD89CF0FAF}" sibTransId="{0307550E-F6E0-45BC-A2F5-6051E8373F6D}"/>
    <dgm:cxn modelId="{5EABF4C9-CDB8-40D3-BFC1-7BE5A6241B28}" type="presOf" srcId="{7AC1E6FF-2C57-4089-89C7-79B415E468F7}" destId="{5D2E54F4-2F0E-4FA7-B076-4AAA352452F7}" srcOrd="0" destOrd="2" presId="urn:microsoft.com/office/officeart/2005/8/layout/list1"/>
    <dgm:cxn modelId="{EDD89ACD-12EF-4206-9F2D-4AC61A15C2D6}" type="presOf" srcId="{FF5103E9-7A97-4299-8EBE-1C28A1B08CCB}" destId="{8BC70F3E-ADEB-4FC8-AE23-DEFD95F82BC6}" srcOrd="0" destOrd="0" presId="urn:microsoft.com/office/officeart/2005/8/layout/list1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648D976D-B42F-46A7-9639-EFA4B696A67E}">
      <dgm:prSet/>
      <dgm:spPr/>
      <dgm:t>
        <a:bodyPr/>
        <a:lstStyle/>
        <a:p>
          <a:r>
            <a:rPr lang="de-DE" dirty="0"/>
            <a:t>Die Erwartungen an die Schüler werden klar und transparent definiert.</a:t>
          </a:r>
        </a:p>
      </dgm:t>
    </dgm:pt>
    <dgm:pt modelId="{13BC7DCA-64FE-42D2-B995-1B5CAE66C218}" type="parTrans" cxnId="{2AF39D15-7DD8-483F-8419-5BFF17EB912B}">
      <dgm:prSet/>
      <dgm:spPr/>
      <dgm:t>
        <a:bodyPr/>
        <a:lstStyle/>
        <a:p>
          <a:endParaRPr lang="de-DE"/>
        </a:p>
      </dgm:t>
    </dgm:pt>
    <dgm:pt modelId="{F4E8A8EA-3425-4C52-AED0-CB88BC09299B}" type="sibTrans" cxnId="{2AF39D15-7DD8-483F-8419-5BFF17EB912B}">
      <dgm:prSet/>
      <dgm:spPr/>
      <dgm:t>
        <a:bodyPr/>
        <a:lstStyle/>
        <a:p>
          <a:endParaRPr lang="de-DE"/>
        </a:p>
      </dgm:t>
    </dgm:pt>
    <dgm:pt modelId="{7AC1E6FF-2C57-4089-89C7-79B415E468F7}">
      <dgm:prSet/>
      <dgm:spPr/>
      <dgm:t>
        <a:bodyPr/>
        <a:lstStyle/>
        <a:p>
          <a:r>
            <a:rPr lang="de-DE" dirty="0"/>
            <a:t>Die Lehrkraft gibt nach Beendigung einer Aufgabe klare Rückmeldungen an die Schüler.</a:t>
          </a:r>
        </a:p>
      </dgm:t>
    </dgm:pt>
    <dgm:pt modelId="{AAAFC89F-2EA8-4484-91A9-E8BD89CF0FAF}" type="parTrans" cxnId="{4CC610BE-5BEC-4CB2-842F-409AF98CC272}">
      <dgm:prSet/>
      <dgm:spPr/>
      <dgm:t>
        <a:bodyPr/>
        <a:lstStyle/>
        <a:p>
          <a:endParaRPr lang="de-DE"/>
        </a:p>
      </dgm:t>
    </dgm:pt>
    <dgm:pt modelId="{0307550E-F6E0-45BC-A2F5-6051E8373F6D}" type="sibTrans" cxnId="{4CC610BE-5BEC-4CB2-842F-409AF98CC272}">
      <dgm:prSet/>
      <dgm:spPr/>
      <dgm:t>
        <a:bodyPr/>
        <a:lstStyle/>
        <a:p>
          <a:endParaRPr lang="de-DE"/>
        </a:p>
      </dgm:t>
    </dgm:pt>
    <dgm:pt modelId="{FF5103E9-7A97-4299-8EBE-1C28A1B08CCB}">
      <dgm:prSet/>
      <dgm:spPr/>
      <dgm:t>
        <a:bodyPr/>
        <a:lstStyle/>
        <a:p>
          <a:r>
            <a:rPr lang="de-DE" dirty="0"/>
            <a:t>Direkte Leistungsrückmeldungen wie Abfragen fielen weg.</a:t>
          </a:r>
        </a:p>
      </dgm:t>
    </dgm:pt>
    <dgm:pt modelId="{7C41FBD5-64C3-4142-B13F-68FF60F5419E}" type="parTrans" cxnId="{B3884209-3E1F-43C3-9757-B18138037BD6}">
      <dgm:prSet/>
      <dgm:spPr/>
      <dgm:t>
        <a:bodyPr/>
        <a:lstStyle/>
        <a:p>
          <a:endParaRPr lang="de-DE"/>
        </a:p>
      </dgm:t>
    </dgm:pt>
    <dgm:pt modelId="{691EABA4-2AB2-4B28-BD3D-DD0082346C8A}" type="sibTrans" cxnId="{B3884209-3E1F-43C3-9757-B18138037BD6}">
      <dgm:prSet/>
      <dgm:spPr/>
      <dgm:t>
        <a:bodyPr/>
        <a:lstStyle/>
        <a:p>
          <a:endParaRPr lang="de-DE"/>
        </a:p>
      </dgm:t>
    </dgm:pt>
    <dgm:pt modelId="{0F27B36B-4B91-4109-91C5-542B9D9E6EBE}">
      <dgm:prSet/>
      <dgm:spPr/>
      <dgm:t>
        <a:bodyPr/>
        <a:lstStyle/>
        <a:p>
          <a:r>
            <a:rPr lang="de-DE" dirty="0"/>
            <a:t>Den Schülern fehlte das ständige Feedback des Lehrers.</a:t>
          </a:r>
        </a:p>
      </dgm:t>
    </dgm:pt>
    <dgm:pt modelId="{07CB3460-9E58-43CF-9F4D-D4E6C1EA8B74}" type="parTrans" cxnId="{55E01812-A96C-48CB-BE65-52264FF4301B}">
      <dgm:prSet/>
      <dgm:spPr/>
      <dgm:t>
        <a:bodyPr/>
        <a:lstStyle/>
        <a:p>
          <a:endParaRPr lang="de-DE"/>
        </a:p>
      </dgm:t>
    </dgm:pt>
    <dgm:pt modelId="{838321ED-4789-4655-9CFC-AA2DC32188DE}" type="sibTrans" cxnId="{55E01812-A96C-48CB-BE65-52264FF4301B}">
      <dgm:prSet/>
      <dgm:spPr/>
      <dgm:t>
        <a:bodyPr/>
        <a:lstStyle/>
        <a:p>
          <a:endParaRPr lang="de-DE"/>
        </a:p>
      </dgm:t>
    </dgm:pt>
    <dgm:pt modelId="{C5707CCD-4381-4E6D-9B8B-1AEDB632B47B}">
      <dgm:prSet/>
      <dgm:spPr/>
      <dgm:t>
        <a:bodyPr/>
        <a:lstStyle/>
        <a:p>
          <a:r>
            <a:rPr lang="de-DE" dirty="0"/>
            <a:t>66% der Schüler wussten nach Erledigen ihrer Aufgaben nicht, was sie beim nächsten Mal verbessern sollten.</a:t>
          </a:r>
        </a:p>
      </dgm:t>
    </dgm:pt>
    <dgm:pt modelId="{BDB2C7DC-CB09-4A9F-B2FA-8AFEBA7789E5}" type="parTrans" cxnId="{D6D9553B-CC32-49C9-93C2-666C460FDC93}">
      <dgm:prSet/>
      <dgm:spPr/>
      <dgm:t>
        <a:bodyPr/>
        <a:lstStyle/>
        <a:p>
          <a:endParaRPr lang="de-DE"/>
        </a:p>
      </dgm:t>
    </dgm:pt>
    <dgm:pt modelId="{91D84A0F-F13D-456C-AB63-33B5EBB2B1C0}" type="sibTrans" cxnId="{D6D9553B-CC32-49C9-93C2-666C460FDC93}">
      <dgm:prSet/>
      <dgm:spPr/>
      <dgm:t>
        <a:bodyPr/>
        <a:lstStyle/>
        <a:p>
          <a:endParaRPr lang="de-DE"/>
        </a:p>
      </dgm:t>
    </dgm:pt>
    <dgm:pt modelId="{0654E646-134A-4382-B34D-CB207563FDBA}">
      <dgm:prSet/>
      <dgm:spPr/>
      <dgm:t>
        <a:bodyPr/>
        <a:lstStyle/>
        <a:p>
          <a:r>
            <a:rPr lang="de-DE" dirty="0"/>
            <a:t>Die Lehrkraft beobachtet bei regelmäßigem Üben den Leistungsstand der Schüler.</a:t>
          </a:r>
        </a:p>
      </dgm:t>
    </dgm:pt>
    <dgm:pt modelId="{7185513A-71C1-4D2A-BAD9-ED2ED0134AFB}" type="parTrans" cxnId="{8887B94B-8A6A-4B14-8955-816AF6585C74}">
      <dgm:prSet/>
      <dgm:spPr/>
      <dgm:t>
        <a:bodyPr/>
        <a:lstStyle/>
        <a:p>
          <a:endParaRPr lang="de-DE"/>
        </a:p>
      </dgm:t>
    </dgm:pt>
    <dgm:pt modelId="{8AA18D0A-DFE4-4C5B-8707-C0F251590DBF}" type="sibTrans" cxnId="{8887B94B-8A6A-4B14-8955-816AF6585C74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B3884209-3E1F-43C3-9757-B18138037BD6}" srcId="{58663463-5773-4696-A26E-05F7C65AE5D8}" destId="{FF5103E9-7A97-4299-8EBE-1C28A1B08CCB}" srcOrd="0" destOrd="0" parTransId="{7C41FBD5-64C3-4142-B13F-68FF60F5419E}" sibTransId="{691EABA4-2AB2-4B28-BD3D-DD0082346C8A}"/>
    <dgm:cxn modelId="{55E01812-A96C-48CB-BE65-52264FF4301B}" srcId="{58663463-5773-4696-A26E-05F7C65AE5D8}" destId="{0F27B36B-4B91-4109-91C5-542B9D9E6EBE}" srcOrd="1" destOrd="0" parTransId="{07CB3460-9E58-43CF-9F4D-D4E6C1EA8B74}" sibTransId="{838321ED-4789-4655-9CFC-AA2DC32188DE}"/>
    <dgm:cxn modelId="{2AF39D15-7DD8-483F-8419-5BFF17EB912B}" srcId="{C0D42039-C179-4BC9-BC09-9288C94A99F4}" destId="{648D976D-B42F-46A7-9639-EFA4B696A67E}" srcOrd="0" destOrd="0" parTransId="{13BC7DCA-64FE-42D2-B995-1B5CAE66C218}" sibTransId="{F4E8A8EA-3425-4C52-AED0-CB88BC09299B}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A30EDE27-49EF-4610-BD36-47C87CCCEEF8}" type="presOf" srcId="{0654E646-134A-4382-B34D-CB207563FDBA}" destId="{5D2E54F4-2F0E-4FA7-B076-4AAA352452F7}" srcOrd="0" destOrd="1" presId="urn:microsoft.com/office/officeart/2005/8/layout/list1"/>
    <dgm:cxn modelId="{709C0B2A-EA56-4287-89F6-4EE18037E07D}" type="presOf" srcId="{0F27B36B-4B91-4109-91C5-542B9D9E6EBE}" destId="{8BC70F3E-ADEB-4FC8-AE23-DEFD95F82BC6}" srcOrd="0" destOrd="1" presId="urn:microsoft.com/office/officeart/2005/8/layout/list1"/>
    <dgm:cxn modelId="{D6D9553B-CC32-49C9-93C2-666C460FDC93}" srcId="{58663463-5773-4696-A26E-05F7C65AE5D8}" destId="{C5707CCD-4381-4E6D-9B8B-1AEDB632B47B}" srcOrd="2" destOrd="0" parTransId="{BDB2C7DC-CB09-4A9F-B2FA-8AFEBA7789E5}" sibTransId="{91D84A0F-F13D-456C-AB63-33B5EBB2B1C0}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135D5345-0C7D-4307-B3F4-68E5D348BD60}" type="presOf" srcId="{648D976D-B42F-46A7-9639-EFA4B696A67E}" destId="{5D2E54F4-2F0E-4FA7-B076-4AAA352452F7}" srcOrd="0" destOrd="0" presId="urn:microsoft.com/office/officeart/2005/8/layout/list1"/>
    <dgm:cxn modelId="{8887B94B-8A6A-4B14-8955-816AF6585C74}" srcId="{C0D42039-C179-4BC9-BC09-9288C94A99F4}" destId="{0654E646-134A-4382-B34D-CB207563FDBA}" srcOrd="1" destOrd="0" parTransId="{7185513A-71C1-4D2A-BAD9-ED2ED0134AFB}" sibTransId="{8AA18D0A-DFE4-4C5B-8707-C0F251590DBF}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CBFAF194-953B-4974-8AFE-59AEA67C1B33}" type="presOf" srcId="{C5707CCD-4381-4E6D-9B8B-1AEDB632B47B}" destId="{8BC70F3E-ADEB-4FC8-AE23-DEFD95F82BC6}" srcOrd="0" destOrd="2" presId="urn:microsoft.com/office/officeart/2005/8/layout/list1"/>
    <dgm:cxn modelId="{4CC610BE-5BEC-4CB2-842F-409AF98CC272}" srcId="{C0D42039-C179-4BC9-BC09-9288C94A99F4}" destId="{7AC1E6FF-2C57-4089-89C7-79B415E468F7}" srcOrd="2" destOrd="0" parTransId="{AAAFC89F-2EA8-4484-91A9-E8BD89CF0FAF}" sibTransId="{0307550E-F6E0-45BC-A2F5-6051E8373F6D}"/>
    <dgm:cxn modelId="{5EABF4C9-CDB8-40D3-BFC1-7BE5A6241B28}" type="presOf" srcId="{7AC1E6FF-2C57-4089-89C7-79B415E468F7}" destId="{5D2E54F4-2F0E-4FA7-B076-4AAA352452F7}" srcOrd="0" destOrd="2" presId="urn:microsoft.com/office/officeart/2005/8/layout/list1"/>
    <dgm:cxn modelId="{EDD89ACD-12EF-4206-9F2D-4AC61A15C2D6}" type="presOf" srcId="{FF5103E9-7A97-4299-8EBE-1C28A1B08CCB}" destId="{8BC70F3E-ADEB-4FC8-AE23-DEFD95F82BC6}" srcOrd="0" destOrd="0" presId="urn:microsoft.com/office/officeart/2005/8/layout/list1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48D2FCFB-763C-49F4-A41D-F390F761F6A4}">
      <dgm:prSet/>
      <dgm:spPr/>
      <dgm:t>
        <a:bodyPr/>
        <a:lstStyle/>
        <a:p>
          <a:r>
            <a:rPr lang="de-DE" dirty="0"/>
            <a:t>Der Arbeitsplatz der Schüler wird sinnvoll gestaltet</a:t>
          </a:r>
        </a:p>
      </dgm:t>
    </dgm:pt>
    <dgm:pt modelId="{FFC37661-D7A2-4948-8E40-AD16A3116260}" type="parTrans" cxnId="{DC3CC609-1EEC-4E8A-873A-5A65590ED6AD}">
      <dgm:prSet/>
      <dgm:spPr/>
      <dgm:t>
        <a:bodyPr/>
        <a:lstStyle/>
        <a:p>
          <a:endParaRPr lang="de-DE"/>
        </a:p>
      </dgm:t>
    </dgm:pt>
    <dgm:pt modelId="{73F448DA-B2CB-489C-BB6E-425579192FB3}" type="sibTrans" cxnId="{DC3CC609-1EEC-4E8A-873A-5A65590ED6AD}">
      <dgm:prSet/>
      <dgm:spPr/>
      <dgm:t>
        <a:bodyPr/>
        <a:lstStyle/>
        <a:p>
          <a:endParaRPr lang="de-DE"/>
        </a:p>
      </dgm:t>
    </dgm:pt>
    <dgm:pt modelId="{1425B2DF-EFB6-4E5B-A341-A32A9FD1A74F}">
      <dgm:prSet/>
      <dgm:spPr/>
      <dgm:t>
        <a:bodyPr/>
        <a:lstStyle/>
        <a:p>
          <a:r>
            <a:rPr lang="de-DE"/>
            <a:t>Dafür werden für Eltern und Schüler Informationen bereitgestellt</a:t>
          </a:r>
          <a:endParaRPr lang="de-DE" dirty="0"/>
        </a:p>
      </dgm:t>
    </dgm:pt>
    <dgm:pt modelId="{CACA5361-9014-429B-8CDD-ACCDAC74F910}" type="parTrans" cxnId="{7FA1300B-A3D2-45E1-897C-D4942BAB2B2B}">
      <dgm:prSet/>
      <dgm:spPr/>
      <dgm:t>
        <a:bodyPr/>
        <a:lstStyle/>
        <a:p>
          <a:endParaRPr lang="de-DE"/>
        </a:p>
      </dgm:t>
    </dgm:pt>
    <dgm:pt modelId="{D7C5115D-99BE-472D-B86B-04FE73642761}" type="sibTrans" cxnId="{7FA1300B-A3D2-45E1-897C-D4942BAB2B2B}">
      <dgm:prSet/>
      <dgm:spPr/>
      <dgm:t>
        <a:bodyPr/>
        <a:lstStyle/>
        <a:p>
          <a:endParaRPr lang="de-DE"/>
        </a:p>
      </dgm:t>
    </dgm:pt>
    <dgm:pt modelId="{B1BAB68A-0376-4B46-8276-526C99E2A56F}">
      <dgm:prSet/>
      <dgm:spPr/>
      <dgm:t>
        <a:bodyPr/>
        <a:lstStyle/>
        <a:p>
          <a:r>
            <a:rPr lang="de-DE"/>
            <a:t>Schüler und Lehrer aktivieren im Unterricht ihre Kameras, um den Unterricht persönlicher zu gestalten</a:t>
          </a:r>
          <a:endParaRPr lang="de-DE" dirty="0"/>
        </a:p>
      </dgm:t>
    </dgm:pt>
    <dgm:pt modelId="{B8992935-FF0E-41FC-A244-FA7505579E01}" type="parTrans" cxnId="{FCF04EFD-9CF9-491E-9AF6-29CBACDA801C}">
      <dgm:prSet/>
      <dgm:spPr/>
      <dgm:t>
        <a:bodyPr/>
        <a:lstStyle/>
        <a:p>
          <a:endParaRPr lang="de-DE"/>
        </a:p>
      </dgm:t>
    </dgm:pt>
    <dgm:pt modelId="{D34CD816-F32C-4ACB-9FE9-63667599130E}" type="sibTrans" cxnId="{FCF04EFD-9CF9-491E-9AF6-29CBACDA801C}">
      <dgm:prSet/>
      <dgm:spPr/>
      <dgm:t>
        <a:bodyPr/>
        <a:lstStyle/>
        <a:p>
          <a:endParaRPr lang="de-DE"/>
        </a:p>
      </dgm:t>
    </dgm:pt>
    <dgm:pt modelId="{70418DB4-F76F-48C7-B436-96D0CC51DD39}">
      <dgm:prSet/>
      <dgm:spPr/>
      <dgm:t>
        <a:bodyPr/>
        <a:lstStyle/>
        <a:p>
          <a:r>
            <a:rPr lang="de-DE" dirty="0"/>
            <a:t>54% der Schüler wurden zuhause beispielsweise von Familienmitgliedern gestört</a:t>
          </a:r>
        </a:p>
      </dgm:t>
    </dgm:pt>
    <dgm:pt modelId="{A44D7F41-77DD-448D-B6F6-96B64D0BA1C2}" type="parTrans" cxnId="{7583147D-FD82-4A4C-A4C4-EC4CFA65A971}">
      <dgm:prSet/>
      <dgm:spPr/>
      <dgm:t>
        <a:bodyPr/>
        <a:lstStyle/>
        <a:p>
          <a:endParaRPr lang="de-DE"/>
        </a:p>
      </dgm:t>
    </dgm:pt>
    <dgm:pt modelId="{F3DB8DA4-638B-4B1F-A972-39A44E3C2028}" type="sibTrans" cxnId="{7583147D-FD82-4A4C-A4C4-EC4CFA65A971}">
      <dgm:prSet/>
      <dgm:spPr/>
      <dgm:t>
        <a:bodyPr/>
        <a:lstStyle/>
        <a:p>
          <a:endParaRPr lang="de-DE"/>
        </a:p>
      </dgm:t>
    </dgm:pt>
    <dgm:pt modelId="{E8E15AE2-78C7-4D91-8C01-97FF7D72E719}">
      <dgm:prSet/>
      <dgm:spPr/>
      <dgm:t>
        <a:bodyPr/>
        <a:lstStyle/>
        <a:p>
          <a:r>
            <a:rPr lang="de-DE" dirty="0"/>
            <a:t>Schülerkameras wurden oft aus technischen Gründen nicht aktiviert</a:t>
          </a:r>
        </a:p>
      </dgm:t>
    </dgm:pt>
    <dgm:pt modelId="{FFEDABF4-ABDF-467B-AE2F-A8E8DC3FDECC}" type="parTrans" cxnId="{E3DC5890-5295-467D-8DB5-9014E3EE8D60}">
      <dgm:prSet/>
      <dgm:spPr/>
      <dgm:t>
        <a:bodyPr/>
        <a:lstStyle/>
        <a:p>
          <a:endParaRPr lang="de-DE"/>
        </a:p>
      </dgm:t>
    </dgm:pt>
    <dgm:pt modelId="{A07DEAAA-A89B-4BB2-A41A-8EABECEA8E78}" type="sibTrans" cxnId="{E3DC5890-5295-467D-8DB5-9014E3EE8D60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DC3CC609-1EEC-4E8A-873A-5A65590ED6AD}" srcId="{C0D42039-C179-4BC9-BC09-9288C94A99F4}" destId="{48D2FCFB-763C-49F4-A41D-F390F761F6A4}" srcOrd="0" destOrd="0" parTransId="{FFC37661-D7A2-4948-8E40-AD16A3116260}" sibTransId="{73F448DA-B2CB-489C-BB6E-425579192FB3}"/>
    <dgm:cxn modelId="{7FA1300B-A3D2-45E1-897C-D4942BAB2B2B}" srcId="{C0D42039-C179-4BC9-BC09-9288C94A99F4}" destId="{1425B2DF-EFB6-4E5B-A341-A32A9FD1A74F}" srcOrd="1" destOrd="0" parTransId="{CACA5361-9014-429B-8CDD-ACCDAC74F910}" sibTransId="{D7C5115D-99BE-472D-B86B-04FE73642761}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36E0B560-3AED-4FFC-849E-32E7C499B80F}" type="presOf" srcId="{B1BAB68A-0376-4B46-8276-526C99E2A56F}" destId="{5D2E54F4-2F0E-4FA7-B076-4AAA352452F7}" srcOrd="0" destOrd="2" presId="urn:microsoft.com/office/officeart/2005/8/layout/list1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7583147D-FD82-4A4C-A4C4-EC4CFA65A971}" srcId="{58663463-5773-4696-A26E-05F7C65AE5D8}" destId="{70418DB4-F76F-48C7-B436-96D0CC51DD39}" srcOrd="0" destOrd="0" parTransId="{A44D7F41-77DD-448D-B6F6-96B64D0BA1C2}" sibTransId="{F3DB8DA4-638B-4B1F-A972-39A44E3C2028}"/>
    <dgm:cxn modelId="{E3DC5890-5295-467D-8DB5-9014E3EE8D60}" srcId="{58663463-5773-4696-A26E-05F7C65AE5D8}" destId="{E8E15AE2-78C7-4D91-8C01-97FF7D72E719}" srcOrd="1" destOrd="0" parTransId="{FFEDABF4-ABDF-467B-AE2F-A8E8DC3FDECC}" sibTransId="{A07DEAAA-A89B-4BB2-A41A-8EABECEA8E78}"/>
    <dgm:cxn modelId="{6DCA5A94-7B7B-417B-9253-11C0FCCBDB28}" type="presOf" srcId="{1425B2DF-EFB6-4E5B-A341-A32A9FD1A74F}" destId="{5D2E54F4-2F0E-4FA7-B076-4AAA352452F7}" srcOrd="0" destOrd="1" presId="urn:microsoft.com/office/officeart/2005/8/layout/list1"/>
    <dgm:cxn modelId="{1E5286B5-4AB7-4A82-AAD2-35DFCDBE71BF}" type="presOf" srcId="{70418DB4-F76F-48C7-B436-96D0CC51DD39}" destId="{8BC70F3E-ADEB-4FC8-AE23-DEFD95F82BC6}" srcOrd="0" destOrd="0" presId="urn:microsoft.com/office/officeart/2005/8/layout/list1"/>
    <dgm:cxn modelId="{A07DE4C0-E602-4303-BDF9-08A51D06855B}" type="presOf" srcId="{48D2FCFB-763C-49F4-A41D-F390F761F6A4}" destId="{5D2E54F4-2F0E-4FA7-B076-4AAA352452F7}" srcOrd="0" destOrd="0" presId="urn:microsoft.com/office/officeart/2005/8/layout/list1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17F53AFA-BDE5-4DED-AE7C-9AC467DDD00E}" type="presOf" srcId="{E8E15AE2-78C7-4D91-8C01-97FF7D72E719}" destId="{8BC70F3E-ADEB-4FC8-AE23-DEFD95F82BC6}" srcOrd="0" destOrd="1" presId="urn:microsoft.com/office/officeart/2005/8/layout/list1"/>
    <dgm:cxn modelId="{FCF04EFD-9CF9-491E-9AF6-29CBACDA801C}" srcId="{C0D42039-C179-4BC9-BC09-9288C94A99F4}" destId="{B1BAB68A-0376-4B46-8276-526C99E2A56F}" srcOrd="2" destOrd="0" parTransId="{B8992935-FF0E-41FC-A244-FA7505579E01}" sibTransId="{D34CD816-F32C-4ACB-9FE9-63667599130E}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48D2FCFB-763C-49F4-A41D-F390F761F6A4}">
      <dgm:prSet/>
      <dgm:spPr/>
      <dgm:t>
        <a:bodyPr/>
        <a:lstStyle/>
        <a:p>
          <a:r>
            <a:rPr lang="de-DE" dirty="0"/>
            <a:t>Der Arbeitsplatz der Schüler wird sinnvoll gestaltet</a:t>
          </a:r>
        </a:p>
      </dgm:t>
    </dgm:pt>
    <dgm:pt modelId="{FFC37661-D7A2-4948-8E40-AD16A3116260}" type="parTrans" cxnId="{DC3CC609-1EEC-4E8A-873A-5A65590ED6AD}">
      <dgm:prSet/>
      <dgm:spPr/>
      <dgm:t>
        <a:bodyPr/>
        <a:lstStyle/>
        <a:p>
          <a:endParaRPr lang="de-DE"/>
        </a:p>
      </dgm:t>
    </dgm:pt>
    <dgm:pt modelId="{73F448DA-B2CB-489C-BB6E-425579192FB3}" type="sibTrans" cxnId="{DC3CC609-1EEC-4E8A-873A-5A65590ED6AD}">
      <dgm:prSet/>
      <dgm:spPr/>
      <dgm:t>
        <a:bodyPr/>
        <a:lstStyle/>
        <a:p>
          <a:endParaRPr lang="de-DE"/>
        </a:p>
      </dgm:t>
    </dgm:pt>
    <dgm:pt modelId="{1425B2DF-EFB6-4E5B-A341-A32A9FD1A74F}">
      <dgm:prSet/>
      <dgm:spPr/>
      <dgm:t>
        <a:bodyPr/>
        <a:lstStyle/>
        <a:p>
          <a:r>
            <a:rPr lang="de-DE"/>
            <a:t>Dafür werden für Eltern und Schüler Informationen bereitgestellt</a:t>
          </a:r>
          <a:endParaRPr lang="de-DE" dirty="0"/>
        </a:p>
      </dgm:t>
    </dgm:pt>
    <dgm:pt modelId="{CACA5361-9014-429B-8CDD-ACCDAC74F910}" type="parTrans" cxnId="{7FA1300B-A3D2-45E1-897C-D4942BAB2B2B}">
      <dgm:prSet/>
      <dgm:spPr/>
      <dgm:t>
        <a:bodyPr/>
        <a:lstStyle/>
        <a:p>
          <a:endParaRPr lang="de-DE"/>
        </a:p>
      </dgm:t>
    </dgm:pt>
    <dgm:pt modelId="{D7C5115D-99BE-472D-B86B-04FE73642761}" type="sibTrans" cxnId="{7FA1300B-A3D2-45E1-897C-D4942BAB2B2B}">
      <dgm:prSet/>
      <dgm:spPr/>
      <dgm:t>
        <a:bodyPr/>
        <a:lstStyle/>
        <a:p>
          <a:endParaRPr lang="de-DE"/>
        </a:p>
      </dgm:t>
    </dgm:pt>
    <dgm:pt modelId="{B1BAB68A-0376-4B46-8276-526C99E2A56F}">
      <dgm:prSet/>
      <dgm:spPr/>
      <dgm:t>
        <a:bodyPr/>
        <a:lstStyle/>
        <a:p>
          <a:r>
            <a:rPr lang="de-DE"/>
            <a:t>Schüler und Lehrer aktivieren im Unterricht ihre Kameras, um den Unterricht persönlicher zu gestalten</a:t>
          </a:r>
          <a:endParaRPr lang="de-DE" dirty="0"/>
        </a:p>
      </dgm:t>
    </dgm:pt>
    <dgm:pt modelId="{B8992935-FF0E-41FC-A244-FA7505579E01}" type="parTrans" cxnId="{FCF04EFD-9CF9-491E-9AF6-29CBACDA801C}">
      <dgm:prSet/>
      <dgm:spPr/>
      <dgm:t>
        <a:bodyPr/>
        <a:lstStyle/>
        <a:p>
          <a:endParaRPr lang="de-DE"/>
        </a:p>
      </dgm:t>
    </dgm:pt>
    <dgm:pt modelId="{D34CD816-F32C-4ACB-9FE9-63667599130E}" type="sibTrans" cxnId="{FCF04EFD-9CF9-491E-9AF6-29CBACDA801C}">
      <dgm:prSet/>
      <dgm:spPr/>
      <dgm:t>
        <a:bodyPr/>
        <a:lstStyle/>
        <a:p>
          <a:endParaRPr lang="de-DE"/>
        </a:p>
      </dgm:t>
    </dgm:pt>
    <dgm:pt modelId="{70418DB4-F76F-48C7-B436-96D0CC51DD39}">
      <dgm:prSet/>
      <dgm:spPr/>
      <dgm:t>
        <a:bodyPr/>
        <a:lstStyle/>
        <a:p>
          <a:r>
            <a:rPr lang="de-DE" dirty="0"/>
            <a:t>54% der Schüler wurden zuhause beispielsweise von Familienmitgliedern gestört</a:t>
          </a:r>
        </a:p>
      </dgm:t>
    </dgm:pt>
    <dgm:pt modelId="{A44D7F41-77DD-448D-B6F6-96B64D0BA1C2}" type="parTrans" cxnId="{7583147D-FD82-4A4C-A4C4-EC4CFA65A971}">
      <dgm:prSet/>
      <dgm:spPr/>
      <dgm:t>
        <a:bodyPr/>
        <a:lstStyle/>
        <a:p>
          <a:endParaRPr lang="de-DE"/>
        </a:p>
      </dgm:t>
    </dgm:pt>
    <dgm:pt modelId="{F3DB8DA4-638B-4B1F-A972-39A44E3C2028}" type="sibTrans" cxnId="{7583147D-FD82-4A4C-A4C4-EC4CFA65A971}">
      <dgm:prSet/>
      <dgm:spPr/>
      <dgm:t>
        <a:bodyPr/>
        <a:lstStyle/>
        <a:p>
          <a:endParaRPr lang="de-DE"/>
        </a:p>
      </dgm:t>
    </dgm:pt>
    <dgm:pt modelId="{E8E15AE2-78C7-4D91-8C01-97FF7D72E719}">
      <dgm:prSet/>
      <dgm:spPr/>
      <dgm:t>
        <a:bodyPr/>
        <a:lstStyle/>
        <a:p>
          <a:r>
            <a:rPr lang="de-DE" dirty="0"/>
            <a:t>Schülerkameras wurden oft aus technischen Gründen nicht aktiviert</a:t>
          </a:r>
        </a:p>
      </dgm:t>
    </dgm:pt>
    <dgm:pt modelId="{FFEDABF4-ABDF-467B-AE2F-A8E8DC3FDECC}" type="parTrans" cxnId="{E3DC5890-5295-467D-8DB5-9014E3EE8D60}">
      <dgm:prSet/>
      <dgm:spPr/>
      <dgm:t>
        <a:bodyPr/>
        <a:lstStyle/>
        <a:p>
          <a:endParaRPr lang="de-DE"/>
        </a:p>
      </dgm:t>
    </dgm:pt>
    <dgm:pt modelId="{A07DEAAA-A89B-4BB2-A41A-8EABECEA8E78}" type="sibTrans" cxnId="{E3DC5890-5295-467D-8DB5-9014E3EE8D60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DC3CC609-1EEC-4E8A-873A-5A65590ED6AD}" srcId="{C0D42039-C179-4BC9-BC09-9288C94A99F4}" destId="{48D2FCFB-763C-49F4-A41D-F390F761F6A4}" srcOrd="0" destOrd="0" parTransId="{FFC37661-D7A2-4948-8E40-AD16A3116260}" sibTransId="{73F448DA-B2CB-489C-BB6E-425579192FB3}"/>
    <dgm:cxn modelId="{7FA1300B-A3D2-45E1-897C-D4942BAB2B2B}" srcId="{C0D42039-C179-4BC9-BC09-9288C94A99F4}" destId="{1425B2DF-EFB6-4E5B-A341-A32A9FD1A74F}" srcOrd="1" destOrd="0" parTransId="{CACA5361-9014-429B-8CDD-ACCDAC74F910}" sibTransId="{D7C5115D-99BE-472D-B86B-04FE73642761}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36E0B560-3AED-4FFC-849E-32E7C499B80F}" type="presOf" srcId="{B1BAB68A-0376-4B46-8276-526C99E2A56F}" destId="{5D2E54F4-2F0E-4FA7-B076-4AAA352452F7}" srcOrd="0" destOrd="2" presId="urn:microsoft.com/office/officeart/2005/8/layout/list1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7583147D-FD82-4A4C-A4C4-EC4CFA65A971}" srcId="{58663463-5773-4696-A26E-05F7C65AE5D8}" destId="{70418DB4-F76F-48C7-B436-96D0CC51DD39}" srcOrd="0" destOrd="0" parTransId="{A44D7F41-77DD-448D-B6F6-96B64D0BA1C2}" sibTransId="{F3DB8DA4-638B-4B1F-A972-39A44E3C2028}"/>
    <dgm:cxn modelId="{E3DC5890-5295-467D-8DB5-9014E3EE8D60}" srcId="{58663463-5773-4696-A26E-05F7C65AE5D8}" destId="{E8E15AE2-78C7-4D91-8C01-97FF7D72E719}" srcOrd="1" destOrd="0" parTransId="{FFEDABF4-ABDF-467B-AE2F-A8E8DC3FDECC}" sibTransId="{A07DEAAA-A89B-4BB2-A41A-8EABECEA8E78}"/>
    <dgm:cxn modelId="{6DCA5A94-7B7B-417B-9253-11C0FCCBDB28}" type="presOf" srcId="{1425B2DF-EFB6-4E5B-A341-A32A9FD1A74F}" destId="{5D2E54F4-2F0E-4FA7-B076-4AAA352452F7}" srcOrd="0" destOrd="1" presId="urn:microsoft.com/office/officeart/2005/8/layout/list1"/>
    <dgm:cxn modelId="{1E5286B5-4AB7-4A82-AAD2-35DFCDBE71BF}" type="presOf" srcId="{70418DB4-F76F-48C7-B436-96D0CC51DD39}" destId="{8BC70F3E-ADEB-4FC8-AE23-DEFD95F82BC6}" srcOrd="0" destOrd="0" presId="urn:microsoft.com/office/officeart/2005/8/layout/list1"/>
    <dgm:cxn modelId="{A07DE4C0-E602-4303-BDF9-08A51D06855B}" type="presOf" srcId="{48D2FCFB-763C-49F4-A41D-F390F761F6A4}" destId="{5D2E54F4-2F0E-4FA7-B076-4AAA352452F7}" srcOrd="0" destOrd="0" presId="urn:microsoft.com/office/officeart/2005/8/layout/list1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17F53AFA-BDE5-4DED-AE7C-9AC467DDD00E}" type="presOf" srcId="{E8E15AE2-78C7-4D91-8C01-97FF7D72E719}" destId="{8BC70F3E-ADEB-4FC8-AE23-DEFD95F82BC6}" srcOrd="0" destOrd="1" presId="urn:microsoft.com/office/officeart/2005/8/layout/list1"/>
    <dgm:cxn modelId="{FCF04EFD-9CF9-491E-9AF6-29CBACDA801C}" srcId="{C0D42039-C179-4BC9-BC09-9288C94A99F4}" destId="{B1BAB68A-0376-4B46-8276-526C99E2A56F}" srcOrd="2" destOrd="0" parTransId="{B8992935-FF0E-41FC-A244-FA7505579E01}" sibTransId="{D34CD816-F32C-4ACB-9FE9-63667599130E}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2299A84F-6307-479B-BAE3-908C4A96F932}">
      <dgm:prSet/>
      <dgm:spPr/>
      <dgm:t>
        <a:bodyPr/>
        <a:lstStyle/>
        <a:p>
          <a:r>
            <a:rPr lang="de-DE" dirty="0"/>
            <a:t>Schüler und Lehrer haben:</a:t>
          </a:r>
        </a:p>
      </dgm:t>
    </dgm:pt>
    <dgm:pt modelId="{F14EDB2A-E6D6-4549-A0AF-EB265495C381}" type="parTrans" cxnId="{838CE42B-0B6B-4144-8285-46203A90A770}">
      <dgm:prSet/>
      <dgm:spPr/>
      <dgm:t>
        <a:bodyPr/>
        <a:lstStyle/>
        <a:p>
          <a:endParaRPr lang="de-DE"/>
        </a:p>
      </dgm:t>
    </dgm:pt>
    <dgm:pt modelId="{51CCE656-BAEE-4987-ACFD-1B6A686EF351}" type="sibTrans" cxnId="{838CE42B-0B6B-4144-8285-46203A90A770}">
      <dgm:prSet/>
      <dgm:spPr/>
      <dgm:t>
        <a:bodyPr/>
        <a:lstStyle/>
        <a:p>
          <a:endParaRPr lang="de-DE"/>
        </a:p>
      </dgm:t>
    </dgm:pt>
    <dgm:pt modelId="{CC0F1ECA-A962-469D-B8DF-ADCF350935BB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Für den Unterricht geeignete Geräte zur Verfügung (z.B. PC, Laptop, </a:t>
          </a:r>
          <a:r>
            <a:rPr lang="de-DE" dirty="0" err="1"/>
            <a:t>IPad</a:t>
          </a:r>
          <a:r>
            <a:rPr lang="de-DE" dirty="0"/>
            <a:t>/Tablet)</a:t>
          </a:r>
        </a:p>
      </dgm:t>
    </dgm:pt>
    <dgm:pt modelId="{7D5B4CBD-BECD-410C-B856-1F5890F51E16}" type="parTrans" cxnId="{D1940073-6F52-41A6-B988-CEFFA3C0C414}">
      <dgm:prSet/>
      <dgm:spPr/>
      <dgm:t>
        <a:bodyPr/>
        <a:lstStyle/>
        <a:p>
          <a:endParaRPr lang="de-DE"/>
        </a:p>
      </dgm:t>
    </dgm:pt>
    <dgm:pt modelId="{8589AE30-7144-426F-9F15-13C7717454C2}" type="sibTrans" cxnId="{D1940073-6F52-41A6-B988-CEFFA3C0C414}">
      <dgm:prSet/>
      <dgm:spPr/>
      <dgm:t>
        <a:bodyPr/>
        <a:lstStyle/>
        <a:p>
          <a:endParaRPr lang="de-DE"/>
        </a:p>
      </dgm:t>
    </dgm:pt>
    <dgm:pt modelId="{97CF748E-ACF3-42F2-AC37-A868EB380067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Eine stabile Internetverbindung zuhause</a:t>
          </a:r>
        </a:p>
      </dgm:t>
    </dgm:pt>
    <dgm:pt modelId="{4367FB8B-1C88-4C6B-8947-35694CE8E962}" type="parTrans" cxnId="{1455C61B-A3CE-4BD3-A7D0-6FEDA6D71785}">
      <dgm:prSet/>
      <dgm:spPr/>
      <dgm:t>
        <a:bodyPr/>
        <a:lstStyle/>
        <a:p>
          <a:endParaRPr lang="de-DE"/>
        </a:p>
      </dgm:t>
    </dgm:pt>
    <dgm:pt modelId="{BA6FE1E4-1C7E-4512-BBDD-1537DFE7569A}" type="sibTrans" cxnId="{1455C61B-A3CE-4BD3-A7D0-6FEDA6D71785}">
      <dgm:prSet/>
      <dgm:spPr/>
      <dgm:t>
        <a:bodyPr/>
        <a:lstStyle/>
        <a:p>
          <a:endParaRPr lang="de-DE"/>
        </a:p>
      </dgm:t>
    </dgm:pt>
    <dgm:pt modelId="{F734EA53-1097-46C7-A527-9CA6DF1284CA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Ausreichende Computerkenntnisse zur Teilnahme am Online-Unterricht</a:t>
          </a:r>
        </a:p>
      </dgm:t>
    </dgm:pt>
    <dgm:pt modelId="{3C3D1840-B42C-4524-8359-A27F4EFD2FD0}" type="parTrans" cxnId="{77675F33-A805-4684-9A92-68C43C5041E5}">
      <dgm:prSet/>
      <dgm:spPr/>
      <dgm:t>
        <a:bodyPr/>
        <a:lstStyle/>
        <a:p>
          <a:endParaRPr lang="de-DE"/>
        </a:p>
      </dgm:t>
    </dgm:pt>
    <dgm:pt modelId="{208F9552-13B4-4670-8D4E-B4B347DC2971}" type="sibTrans" cxnId="{77675F33-A805-4684-9A92-68C43C5041E5}">
      <dgm:prSet/>
      <dgm:spPr/>
      <dgm:t>
        <a:bodyPr/>
        <a:lstStyle/>
        <a:p>
          <a:endParaRPr lang="de-DE"/>
        </a:p>
      </dgm:t>
    </dgm:pt>
    <dgm:pt modelId="{ED32C342-8280-4DE1-9D1E-D5BB9BF58BC8}">
      <dgm:prSet/>
      <dgm:spPr/>
      <dgm:t>
        <a:bodyPr/>
        <a:lstStyle/>
        <a:p>
          <a:r>
            <a:rPr lang="de-DE"/>
            <a:t>Schülern und Lehrern, denen technische Ausrüstung fehlt, wird diese zur Verfügung gestellt</a:t>
          </a:r>
          <a:endParaRPr lang="de-DE" dirty="0"/>
        </a:p>
      </dgm:t>
    </dgm:pt>
    <dgm:pt modelId="{74EA7B1A-2BD0-4B82-B174-0746DC23FCC6}" type="parTrans" cxnId="{08B8B93A-E317-45FC-B14E-D74CFE7317D8}">
      <dgm:prSet/>
      <dgm:spPr/>
      <dgm:t>
        <a:bodyPr/>
        <a:lstStyle/>
        <a:p>
          <a:endParaRPr lang="de-DE"/>
        </a:p>
      </dgm:t>
    </dgm:pt>
    <dgm:pt modelId="{E9D11CBA-E72B-4EB9-A373-E430EF4A3A3D}" type="sibTrans" cxnId="{08B8B93A-E317-45FC-B14E-D74CFE7317D8}">
      <dgm:prSet/>
      <dgm:spPr/>
      <dgm:t>
        <a:bodyPr/>
        <a:lstStyle/>
        <a:p>
          <a:endParaRPr lang="de-DE"/>
        </a:p>
      </dgm:t>
    </dgm:pt>
    <dgm:pt modelId="{C13DCEBA-AD36-4102-9F06-18262913214E}">
      <dgm:prSet/>
      <dgm:spPr/>
      <dgm:t>
        <a:bodyPr/>
        <a:lstStyle/>
        <a:p>
          <a:r>
            <a:rPr lang="de-DE"/>
            <a:t>Vor Beginn des Homeschoolings werden Einweisungen für die benutzten Plattformen angeboten</a:t>
          </a:r>
          <a:endParaRPr lang="de-DE" dirty="0"/>
        </a:p>
      </dgm:t>
    </dgm:pt>
    <dgm:pt modelId="{D1411C09-6812-429D-9561-2EABBD132BC1}" type="parTrans" cxnId="{9886FBD6-7AF5-4802-8719-6C16B903DDBC}">
      <dgm:prSet/>
      <dgm:spPr/>
      <dgm:t>
        <a:bodyPr/>
        <a:lstStyle/>
        <a:p>
          <a:endParaRPr lang="de-DE"/>
        </a:p>
      </dgm:t>
    </dgm:pt>
    <dgm:pt modelId="{A12CB370-B1E0-4672-9291-6937C4CCF52F}" type="sibTrans" cxnId="{9886FBD6-7AF5-4802-8719-6C16B903DDBC}">
      <dgm:prSet/>
      <dgm:spPr/>
      <dgm:t>
        <a:bodyPr/>
        <a:lstStyle/>
        <a:p>
          <a:endParaRPr lang="de-DE"/>
        </a:p>
      </dgm:t>
    </dgm:pt>
    <dgm:pt modelId="{A562DE53-CDA1-447C-92AB-C2608F479280}">
      <dgm:prSet/>
      <dgm:spPr/>
      <dgm:t>
        <a:bodyPr/>
        <a:lstStyle/>
        <a:p>
          <a:r>
            <a:rPr lang="de-DE" dirty="0">
              <a:latin typeface="Calibri" panose="020F0502020204030204"/>
              <a:ea typeface="+mn-ea"/>
              <a:cs typeface="+mn-cs"/>
            </a:rPr>
            <a:t>63% der befragten Schüler hatten technische Probleme</a:t>
          </a:r>
          <a:endParaRPr lang="de-DE" dirty="0"/>
        </a:p>
      </dgm:t>
    </dgm:pt>
    <dgm:pt modelId="{64C882F1-7A76-47F8-8A02-3A095D5CA8B4}" type="parTrans" cxnId="{165DB558-A907-4B85-AACC-C27F810CAA43}">
      <dgm:prSet/>
      <dgm:spPr/>
      <dgm:t>
        <a:bodyPr/>
        <a:lstStyle/>
        <a:p>
          <a:endParaRPr lang="de-DE"/>
        </a:p>
      </dgm:t>
    </dgm:pt>
    <dgm:pt modelId="{F8FB9DD5-E623-448D-A832-F8357CA2801D}" type="sibTrans" cxnId="{165DB558-A907-4B85-AACC-C27F810CAA43}">
      <dgm:prSet/>
      <dgm:spPr/>
      <dgm:t>
        <a:bodyPr/>
        <a:lstStyle/>
        <a:p>
          <a:endParaRPr lang="de-DE"/>
        </a:p>
      </dgm:t>
    </dgm:pt>
    <dgm:pt modelId="{99CCE9E6-703B-45B0-B0F4-1EB883E46B58}">
      <dgm:prSet/>
      <dgm:spPr/>
      <dgm:t>
        <a:bodyPr/>
        <a:lstStyle/>
        <a:p>
          <a:r>
            <a:rPr lang="de-DE" dirty="0">
              <a:latin typeface="Calibri" panose="020F0502020204030204"/>
              <a:ea typeface="+mn-ea"/>
              <a:cs typeface="+mn-cs"/>
            </a:rPr>
            <a:t>Qualität der technischen Ausrüstung war von den privaten Geräten der Schüler abhängig</a:t>
          </a:r>
        </a:p>
      </dgm:t>
    </dgm:pt>
    <dgm:pt modelId="{C45CA567-DBD4-4932-ABAE-43A1CDD359F4}" type="parTrans" cxnId="{DCB8C8D4-D997-4549-9C06-422AC14122E6}">
      <dgm:prSet/>
      <dgm:spPr/>
      <dgm:t>
        <a:bodyPr/>
        <a:lstStyle/>
        <a:p>
          <a:endParaRPr lang="de-DE"/>
        </a:p>
      </dgm:t>
    </dgm:pt>
    <dgm:pt modelId="{C118B924-873C-420F-AA1B-7A7249E3054D}" type="sibTrans" cxnId="{DCB8C8D4-D997-4549-9C06-422AC14122E6}">
      <dgm:prSet/>
      <dgm:spPr/>
      <dgm:t>
        <a:bodyPr/>
        <a:lstStyle/>
        <a:p>
          <a:endParaRPr lang="de-DE"/>
        </a:p>
      </dgm:t>
    </dgm:pt>
    <dgm:pt modelId="{3D610D5E-2982-4E7D-BD23-B16464428DB9}">
      <dgm:prSet/>
      <dgm:spPr/>
      <dgm:t>
        <a:bodyPr/>
        <a:lstStyle/>
        <a:p>
          <a:r>
            <a:rPr lang="de-DE" dirty="0">
              <a:latin typeface="Calibri" panose="020F0502020204030204"/>
              <a:ea typeface="+mn-ea"/>
              <a:cs typeface="+mn-cs"/>
            </a:rPr>
            <a:t>37% der Schüler hatten Probleme, ihre Lehrkraft zu verstehen</a:t>
          </a:r>
          <a:endParaRPr lang="de-DE" dirty="0"/>
        </a:p>
      </dgm:t>
    </dgm:pt>
    <dgm:pt modelId="{B3ADFB56-E9CC-4552-885C-87C9DE208332}" type="parTrans" cxnId="{B91009F4-8589-46E4-8035-69F247294A0D}">
      <dgm:prSet/>
      <dgm:spPr/>
      <dgm:t>
        <a:bodyPr/>
        <a:lstStyle/>
        <a:p>
          <a:endParaRPr lang="de-DE"/>
        </a:p>
      </dgm:t>
    </dgm:pt>
    <dgm:pt modelId="{4F83805F-1DD9-459C-B5D5-54DC0EF23874}" type="sibTrans" cxnId="{B91009F4-8589-46E4-8035-69F247294A0D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4795707-C81F-4B2B-94DC-B485B029DFC3}" type="presOf" srcId="{CC0F1ECA-A962-469D-B8DF-ADCF350935BB}" destId="{5D2E54F4-2F0E-4FA7-B076-4AAA352452F7}" srcOrd="0" destOrd="1" presId="urn:microsoft.com/office/officeart/2005/8/layout/list1"/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1455C61B-A3CE-4BD3-A7D0-6FEDA6D71785}" srcId="{2299A84F-6307-479B-BAE3-908C4A96F932}" destId="{97CF748E-ACF3-42F2-AC37-A868EB380067}" srcOrd="1" destOrd="0" parTransId="{4367FB8B-1C88-4C6B-8947-35694CE8E962}" sibTransId="{BA6FE1E4-1C7E-4512-BBDD-1537DFE7569A}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838CE42B-0B6B-4144-8285-46203A90A770}" srcId="{C0D42039-C179-4BC9-BC09-9288C94A99F4}" destId="{2299A84F-6307-479B-BAE3-908C4A96F932}" srcOrd="0" destOrd="0" parTransId="{F14EDB2A-E6D6-4549-A0AF-EB265495C381}" sibTransId="{51CCE656-BAEE-4987-ACFD-1B6A686EF351}"/>
    <dgm:cxn modelId="{050E8B2E-074E-4C2E-8574-B8A641E39954}" type="presOf" srcId="{97CF748E-ACF3-42F2-AC37-A868EB380067}" destId="{5D2E54F4-2F0E-4FA7-B076-4AAA352452F7}" srcOrd="0" destOrd="2" presId="urn:microsoft.com/office/officeart/2005/8/layout/list1"/>
    <dgm:cxn modelId="{77675F33-A805-4684-9A92-68C43C5041E5}" srcId="{2299A84F-6307-479B-BAE3-908C4A96F932}" destId="{F734EA53-1097-46C7-A527-9CA6DF1284CA}" srcOrd="2" destOrd="0" parTransId="{3C3D1840-B42C-4524-8359-A27F4EFD2FD0}" sibTransId="{208F9552-13B4-4670-8D4E-B4B347DC2971}"/>
    <dgm:cxn modelId="{5E35C338-793F-4F07-B5DD-66653AC4E8C5}" type="presOf" srcId="{2299A84F-6307-479B-BAE3-908C4A96F932}" destId="{5D2E54F4-2F0E-4FA7-B076-4AAA352452F7}" srcOrd="0" destOrd="0" presId="urn:microsoft.com/office/officeart/2005/8/layout/list1"/>
    <dgm:cxn modelId="{08B8B93A-E317-45FC-B14E-D74CFE7317D8}" srcId="{C0D42039-C179-4BC9-BC09-9288C94A99F4}" destId="{ED32C342-8280-4DE1-9D1E-D5BB9BF58BC8}" srcOrd="1" destOrd="0" parTransId="{74EA7B1A-2BD0-4B82-B174-0746DC23FCC6}" sibTransId="{E9D11CBA-E72B-4EB9-A373-E430EF4A3A3D}"/>
    <dgm:cxn modelId="{2A0A6A3E-7198-44AA-A097-DBB43A1EBA7F}" type="presOf" srcId="{3D610D5E-2982-4E7D-BD23-B16464428DB9}" destId="{8BC70F3E-ADEB-4FC8-AE23-DEFD95F82BC6}" srcOrd="0" destOrd="1" presId="urn:microsoft.com/office/officeart/2005/8/layout/list1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B6940D6C-EEB8-489B-A30A-0A3F828D56A8}" type="presOf" srcId="{F734EA53-1097-46C7-A527-9CA6DF1284CA}" destId="{5D2E54F4-2F0E-4FA7-B076-4AAA352452F7}" srcOrd="0" destOrd="3" presId="urn:microsoft.com/office/officeart/2005/8/layout/list1"/>
    <dgm:cxn modelId="{D1940073-6F52-41A6-B988-CEFFA3C0C414}" srcId="{2299A84F-6307-479B-BAE3-908C4A96F932}" destId="{CC0F1ECA-A962-469D-B8DF-ADCF350935BB}" srcOrd="0" destOrd="0" parTransId="{7D5B4CBD-BECD-410C-B856-1F5890F51E16}" sibTransId="{8589AE30-7144-426F-9F15-13C7717454C2}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165DB558-A907-4B85-AACC-C27F810CAA43}" srcId="{58663463-5773-4696-A26E-05F7C65AE5D8}" destId="{A562DE53-CDA1-447C-92AB-C2608F479280}" srcOrd="0" destOrd="0" parTransId="{64C882F1-7A76-47F8-8A02-3A095D5CA8B4}" sibTransId="{F8FB9DD5-E623-448D-A832-F8357CA2801D}"/>
    <dgm:cxn modelId="{90E13B82-2AC1-4D81-AEE8-ADF639BF1E3C}" type="presOf" srcId="{99CCE9E6-703B-45B0-B0F4-1EB883E46B58}" destId="{8BC70F3E-ADEB-4FC8-AE23-DEFD95F82BC6}" srcOrd="0" destOrd="2" presId="urn:microsoft.com/office/officeart/2005/8/layout/list1"/>
    <dgm:cxn modelId="{0298E291-A1CB-4782-A86E-52055B386E50}" type="presOf" srcId="{C13DCEBA-AD36-4102-9F06-18262913214E}" destId="{5D2E54F4-2F0E-4FA7-B076-4AAA352452F7}" srcOrd="0" destOrd="5" presId="urn:microsoft.com/office/officeart/2005/8/layout/list1"/>
    <dgm:cxn modelId="{BC81FECC-9904-463C-8CE8-44B8B8FA1B74}" type="presOf" srcId="{ED32C342-8280-4DE1-9D1E-D5BB9BF58BC8}" destId="{5D2E54F4-2F0E-4FA7-B076-4AAA352452F7}" srcOrd="0" destOrd="4" presId="urn:microsoft.com/office/officeart/2005/8/layout/list1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DCB8C8D4-D997-4549-9C06-422AC14122E6}" srcId="{58663463-5773-4696-A26E-05F7C65AE5D8}" destId="{99CCE9E6-703B-45B0-B0F4-1EB883E46B58}" srcOrd="2" destOrd="0" parTransId="{C45CA567-DBD4-4932-ABAE-43A1CDD359F4}" sibTransId="{C118B924-873C-420F-AA1B-7A7249E3054D}"/>
    <dgm:cxn modelId="{9886FBD6-7AF5-4802-8719-6C16B903DDBC}" srcId="{C0D42039-C179-4BC9-BC09-9288C94A99F4}" destId="{C13DCEBA-AD36-4102-9F06-18262913214E}" srcOrd="2" destOrd="0" parTransId="{D1411C09-6812-429D-9561-2EABBD132BC1}" sibTransId="{A12CB370-B1E0-4672-9291-6937C4CCF52F}"/>
    <dgm:cxn modelId="{ABA522DB-88EC-4868-888F-E1EC9AFA3CBD}" type="presOf" srcId="{A562DE53-CDA1-447C-92AB-C2608F479280}" destId="{8BC70F3E-ADEB-4FC8-AE23-DEFD95F82BC6}" srcOrd="0" destOrd="0" presId="urn:microsoft.com/office/officeart/2005/8/layout/list1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B91009F4-8589-46E4-8035-69F247294A0D}" srcId="{58663463-5773-4696-A26E-05F7C65AE5D8}" destId="{3D610D5E-2982-4E7D-BD23-B16464428DB9}" srcOrd="1" destOrd="0" parTransId="{B3ADFB56-E9CC-4552-885C-87C9DE208332}" sibTransId="{4F83805F-1DD9-459C-B5D5-54DC0EF23874}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3D249D-136E-4600-91D0-CA3CDCFAEE33}" type="doc">
      <dgm:prSet loTypeId="urn:microsoft.com/office/officeart/2005/8/layout/cycle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3A42585-E3C9-416E-8EC0-EE2FA251511B}">
      <dgm:prSet phldrT="[Text]" custT="1"/>
      <dgm:spPr/>
      <dgm:t>
        <a:bodyPr lIns="0" rIns="0"/>
        <a:lstStyle/>
        <a:p>
          <a:r>
            <a:rPr lang="de-DE" sz="1600" b="0" dirty="0"/>
            <a:t>Unterrichts-strukturierung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6978C298-42D5-4D81-BB15-66B357FD3B0B}" type="parTrans" cxnId="{2F68617F-3750-4A72-ACD6-FF3EC9BF1AF2}">
      <dgm:prSet/>
      <dgm:spPr/>
      <dgm:t>
        <a:bodyPr/>
        <a:lstStyle/>
        <a:p>
          <a:endParaRPr lang="de-DE" sz="1600"/>
        </a:p>
      </dgm:t>
    </dgm:pt>
    <dgm:pt modelId="{FD067CE0-9E1F-4529-A590-A082F3D25878}" type="sibTrans" cxnId="{2F68617F-3750-4A72-ACD6-FF3EC9BF1AF2}">
      <dgm:prSet/>
      <dgm:spPr/>
      <dgm:t>
        <a:bodyPr/>
        <a:lstStyle/>
        <a:p>
          <a:endParaRPr lang="de-DE" sz="1600"/>
        </a:p>
      </dgm:t>
    </dgm:pt>
    <dgm:pt modelId="{7198476D-88AE-4D30-8475-725F228E87D4}">
      <dgm:prSet phldrT="[Text]" custT="1"/>
      <dgm:spPr/>
      <dgm:t>
        <a:bodyPr lIns="0" rIns="0"/>
        <a:lstStyle/>
        <a:p>
          <a:r>
            <a:rPr lang="de-DE" sz="1600" dirty="0"/>
            <a:t>Anteil realer Lernzeit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FD34D357-A4B3-44CA-B76A-00940C812E71}" type="parTrans" cxnId="{32E35E4F-1ED2-4AC1-B4CC-48AB74D50B2C}">
      <dgm:prSet/>
      <dgm:spPr/>
      <dgm:t>
        <a:bodyPr/>
        <a:lstStyle/>
        <a:p>
          <a:endParaRPr lang="de-DE" sz="1600"/>
        </a:p>
      </dgm:t>
    </dgm:pt>
    <dgm:pt modelId="{1F2BF7E9-8759-4AF3-8361-67796D4E8D3F}" type="sibTrans" cxnId="{32E35E4F-1ED2-4AC1-B4CC-48AB74D50B2C}">
      <dgm:prSet/>
      <dgm:spPr/>
      <dgm:t>
        <a:bodyPr/>
        <a:lstStyle/>
        <a:p>
          <a:endParaRPr lang="de-DE" sz="1600"/>
        </a:p>
      </dgm:t>
    </dgm:pt>
    <dgm:pt modelId="{FFFDFD82-E384-4D7C-AA7C-489D32899CE1}">
      <dgm:prSet phldrT="[Text]" custT="1"/>
      <dgm:spPr/>
      <dgm:t>
        <a:bodyPr lIns="0" rIns="0"/>
        <a:lstStyle/>
        <a:p>
          <a:r>
            <a:rPr lang="de-DE" sz="1600" dirty="0"/>
            <a:t>Lernklima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E46B386A-3F93-4BDC-A3D9-4394FA77D06A}" type="parTrans" cxnId="{27209282-9222-4CBB-85B4-1778C0CFA743}">
      <dgm:prSet/>
      <dgm:spPr/>
      <dgm:t>
        <a:bodyPr/>
        <a:lstStyle/>
        <a:p>
          <a:endParaRPr lang="de-DE" sz="1600"/>
        </a:p>
      </dgm:t>
    </dgm:pt>
    <dgm:pt modelId="{50986EF8-498D-4998-8DB1-86FD3BF7B2A3}" type="sibTrans" cxnId="{27209282-9222-4CBB-85B4-1778C0CFA743}">
      <dgm:prSet/>
      <dgm:spPr/>
      <dgm:t>
        <a:bodyPr/>
        <a:lstStyle/>
        <a:p>
          <a:endParaRPr lang="de-DE" sz="1600"/>
        </a:p>
      </dgm:t>
    </dgm:pt>
    <dgm:pt modelId="{07B5936A-2908-4F00-85E0-8B54A10920DC}">
      <dgm:prSet phldrT="[Text]" custT="1"/>
      <dgm:spPr/>
      <dgm:t>
        <a:bodyPr lIns="0" rIns="0"/>
        <a:lstStyle/>
        <a:p>
          <a:r>
            <a:rPr lang="de-DE" sz="1600" dirty="0"/>
            <a:t>Inhaltliche Klarheit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DF9AA1EA-3A78-49F3-A91B-65B89360DE54}" type="parTrans" cxnId="{652C663B-966F-4AFB-A4B0-C88929EEC27E}">
      <dgm:prSet/>
      <dgm:spPr/>
      <dgm:t>
        <a:bodyPr/>
        <a:lstStyle/>
        <a:p>
          <a:endParaRPr lang="de-DE" sz="1600"/>
        </a:p>
      </dgm:t>
    </dgm:pt>
    <dgm:pt modelId="{4A7F2DA0-6736-4686-B76A-56D36E50893F}" type="sibTrans" cxnId="{652C663B-966F-4AFB-A4B0-C88929EEC27E}">
      <dgm:prSet/>
      <dgm:spPr/>
      <dgm:t>
        <a:bodyPr/>
        <a:lstStyle/>
        <a:p>
          <a:endParaRPr lang="de-DE" sz="1600"/>
        </a:p>
      </dgm:t>
    </dgm:pt>
    <dgm:pt modelId="{61FCDEFA-0A71-4E0F-83AC-B5413D7E9391}">
      <dgm:prSet phldrT="[Text]" custT="1"/>
      <dgm:spPr/>
      <dgm:t>
        <a:bodyPr lIns="0" rIns="0"/>
        <a:lstStyle/>
        <a:p>
          <a:r>
            <a:rPr lang="de-DE" sz="1600" dirty="0"/>
            <a:t>Sinnstiften Kommunizieren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3DB6176F-E70D-4D18-89D6-FCFC9A6658F7}" type="parTrans" cxnId="{42F5088A-CE59-424D-979F-7A3CA085CF93}">
      <dgm:prSet/>
      <dgm:spPr/>
      <dgm:t>
        <a:bodyPr/>
        <a:lstStyle/>
        <a:p>
          <a:endParaRPr lang="de-DE" sz="1600"/>
        </a:p>
      </dgm:t>
    </dgm:pt>
    <dgm:pt modelId="{4AE916CD-5147-41B1-8A4A-2C312D4BF5AA}" type="sibTrans" cxnId="{42F5088A-CE59-424D-979F-7A3CA085CF93}">
      <dgm:prSet/>
      <dgm:spPr/>
      <dgm:t>
        <a:bodyPr/>
        <a:lstStyle/>
        <a:p>
          <a:endParaRPr lang="de-DE" sz="1600"/>
        </a:p>
      </dgm:t>
    </dgm:pt>
    <dgm:pt modelId="{3E1A5AA5-D43B-4EF8-B68A-4A33E639D2FD}">
      <dgm:prSet phldrT="[Text]" custT="1"/>
      <dgm:spPr/>
      <dgm:t>
        <a:bodyPr lIns="0" rIns="0"/>
        <a:lstStyle/>
        <a:p>
          <a:r>
            <a:rPr lang="de-DE" sz="1600" dirty="0"/>
            <a:t>Vorbereitete Umgebung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79B303CE-0EA0-4F9C-BBDA-58C94C8A9A7F}" type="parTrans" cxnId="{9A9F0E9A-8237-4CC0-9C62-535A48B14D36}">
      <dgm:prSet/>
      <dgm:spPr/>
      <dgm:t>
        <a:bodyPr/>
        <a:lstStyle/>
        <a:p>
          <a:endParaRPr lang="de-DE" sz="1600"/>
        </a:p>
      </dgm:t>
    </dgm:pt>
    <dgm:pt modelId="{B2A2BAF3-AE38-42C1-B86B-8EF7337DB984}" type="sibTrans" cxnId="{9A9F0E9A-8237-4CC0-9C62-535A48B14D36}">
      <dgm:prSet/>
      <dgm:spPr/>
      <dgm:t>
        <a:bodyPr/>
        <a:lstStyle/>
        <a:p>
          <a:endParaRPr lang="de-DE" sz="1600"/>
        </a:p>
      </dgm:t>
    </dgm:pt>
    <dgm:pt modelId="{A4230BD0-9F0B-4606-B747-D1CC148DEE71}">
      <dgm:prSet phldrT="[Text]" custT="1"/>
      <dgm:spPr/>
      <dgm:t>
        <a:bodyPr lIns="0" rIns="0"/>
        <a:lstStyle/>
        <a:p>
          <a:r>
            <a:rPr lang="de-DE" sz="1600" dirty="0"/>
            <a:t>Methodenvielfalt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6D19F670-A821-4382-AB3B-BC916C6B9FC5}" type="parTrans" cxnId="{E5922296-1886-4502-B008-8A0A53725377}">
      <dgm:prSet/>
      <dgm:spPr/>
      <dgm:t>
        <a:bodyPr/>
        <a:lstStyle/>
        <a:p>
          <a:endParaRPr lang="de-DE" sz="1600"/>
        </a:p>
      </dgm:t>
    </dgm:pt>
    <dgm:pt modelId="{C7BD44E5-4398-4979-B679-4AE1F81D7BA4}" type="sibTrans" cxnId="{E5922296-1886-4502-B008-8A0A53725377}">
      <dgm:prSet/>
      <dgm:spPr/>
      <dgm:t>
        <a:bodyPr/>
        <a:lstStyle/>
        <a:p>
          <a:endParaRPr lang="de-DE" sz="1600"/>
        </a:p>
      </dgm:t>
    </dgm:pt>
    <dgm:pt modelId="{EAC96B95-3291-4C06-B27C-03CF5C5A5753}">
      <dgm:prSet phldrT="[Text]" custT="1"/>
      <dgm:spPr/>
      <dgm:t>
        <a:bodyPr lIns="0" rIns="0"/>
        <a:lstStyle/>
        <a:p>
          <a:r>
            <a:rPr lang="de-DE" sz="1600" dirty="0"/>
            <a:t>Individuelles Fördern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FE993B27-76CC-4052-AA3A-EDA795ADDABD}" type="parTrans" cxnId="{56E7894A-8D56-42AC-A0D4-AD6F761CC1F8}">
      <dgm:prSet/>
      <dgm:spPr/>
      <dgm:t>
        <a:bodyPr/>
        <a:lstStyle/>
        <a:p>
          <a:endParaRPr lang="de-DE" sz="1600"/>
        </a:p>
      </dgm:t>
    </dgm:pt>
    <dgm:pt modelId="{02BBC9EB-B2F8-49A4-956E-905ADFA32A62}" type="sibTrans" cxnId="{56E7894A-8D56-42AC-A0D4-AD6F761CC1F8}">
      <dgm:prSet/>
      <dgm:spPr/>
      <dgm:t>
        <a:bodyPr/>
        <a:lstStyle/>
        <a:p>
          <a:endParaRPr lang="de-DE" sz="1600"/>
        </a:p>
      </dgm:t>
    </dgm:pt>
    <dgm:pt modelId="{A93A7A48-8C84-48CC-97B6-34D71AD2DC40}">
      <dgm:prSet phldrT="[Text]" custT="1"/>
      <dgm:spPr/>
      <dgm:t>
        <a:bodyPr lIns="0" rIns="0"/>
        <a:lstStyle/>
        <a:p>
          <a:r>
            <a:rPr lang="de-DE" sz="1600" dirty="0"/>
            <a:t>Intelligentes Üben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9" action="ppaction://hlinksldjump"/>
          </dgm14:cNvPr>
        </a:ext>
      </dgm:extLst>
    </dgm:pt>
    <dgm:pt modelId="{16AF5360-15B9-44A4-B373-5AF281F00765}" type="parTrans" cxnId="{934D8513-37D3-4252-BA25-4D51E412FCAE}">
      <dgm:prSet/>
      <dgm:spPr/>
      <dgm:t>
        <a:bodyPr/>
        <a:lstStyle/>
        <a:p>
          <a:endParaRPr lang="de-DE" sz="1600"/>
        </a:p>
      </dgm:t>
    </dgm:pt>
    <dgm:pt modelId="{4526D1D8-081A-4C20-B89D-C02210093165}" type="sibTrans" cxnId="{934D8513-37D3-4252-BA25-4D51E412FCAE}">
      <dgm:prSet/>
      <dgm:spPr/>
      <dgm:t>
        <a:bodyPr/>
        <a:lstStyle/>
        <a:p>
          <a:endParaRPr lang="de-DE" sz="1600"/>
        </a:p>
      </dgm:t>
    </dgm:pt>
    <dgm:pt modelId="{B808E0BA-E448-48BE-A543-2CD7F5EC716B}">
      <dgm:prSet phldrT="[Text]" custT="1"/>
      <dgm:spPr/>
      <dgm:t>
        <a:bodyPr lIns="0" rIns="0"/>
        <a:lstStyle/>
        <a:p>
          <a:r>
            <a:rPr lang="de-DE" sz="1600" dirty="0"/>
            <a:t>Leistungs-erwartungen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0" action="ppaction://hlinksldjump"/>
          </dgm14:cNvPr>
        </a:ext>
      </dgm:extLst>
    </dgm:pt>
    <dgm:pt modelId="{BDEA5835-E60C-49B6-9973-CF58DD0C770B}" type="parTrans" cxnId="{76B1CA52-E571-4EFC-BAED-CA189FCDBFA2}">
      <dgm:prSet/>
      <dgm:spPr/>
      <dgm:t>
        <a:bodyPr/>
        <a:lstStyle/>
        <a:p>
          <a:endParaRPr lang="de-DE" sz="1600"/>
        </a:p>
      </dgm:t>
    </dgm:pt>
    <dgm:pt modelId="{AC28D349-A020-4275-AFF7-33047F2851CB}" type="sibTrans" cxnId="{76B1CA52-E571-4EFC-BAED-CA189FCDBFA2}">
      <dgm:prSet/>
      <dgm:spPr/>
      <dgm:t>
        <a:bodyPr/>
        <a:lstStyle/>
        <a:p>
          <a:endParaRPr lang="de-DE" sz="1600"/>
        </a:p>
      </dgm:t>
    </dgm:pt>
    <dgm:pt modelId="{046BA056-4E76-436C-A3A1-509CF65ABE3D}" type="pres">
      <dgm:prSet presAssocID="{153D249D-136E-4600-91D0-CA3CDCFAEE33}" presName="cycle" presStyleCnt="0">
        <dgm:presLayoutVars>
          <dgm:dir/>
          <dgm:resizeHandles val="exact"/>
        </dgm:presLayoutVars>
      </dgm:prSet>
      <dgm:spPr/>
    </dgm:pt>
    <dgm:pt modelId="{011ADE6F-F8FD-480B-A1A2-BF454FAEC835}" type="pres">
      <dgm:prSet presAssocID="{23A42585-E3C9-416E-8EC0-EE2FA251511B}" presName="node" presStyleLbl="node1" presStyleIdx="0" presStyleCnt="10" custScaleX="186456" custScaleY="110831" custRadScaleRad="92052" custRadScaleInc="36698">
        <dgm:presLayoutVars>
          <dgm:bulletEnabled val="1"/>
        </dgm:presLayoutVars>
      </dgm:prSet>
      <dgm:spPr/>
    </dgm:pt>
    <dgm:pt modelId="{DD99682D-2582-48D7-A2F5-0D194EA6F898}" type="pres">
      <dgm:prSet presAssocID="{23A42585-E3C9-416E-8EC0-EE2FA251511B}" presName="spNode" presStyleCnt="0"/>
      <dgm:spPr/>
    </dgm:pt>
    <dgm:pt modelId="{61AE0D75-D189-41EF-8AE5-2AF9846899E5}" type="pres">
      <dgm:prSet presAssocID="{FD067CE0-9E1F-4529-A590-A082F3D25878}" presName="sibTrans" presStyleLbl="sibTrans1D1" presStyleIdx="0" presStyleCnt="10"/>
      <dgm:spPr/>
    </dgm:pt>
    <dgm:pt modelId="{19409235-FA96-4C18-A86B-A9E3F47BEA06}" type="pres">
      <dgm:prSet presAssocID="{7198476D-88AE-4D30-8475-725F228E87D4}" presName="node" presStyleLbl="node1" presStyleIdx="1" presStyleCnt="10" custScaleX="186456" custScaleY="110831" custRadScaleRad="118339" custRadScaleInc="189494">
        <dgm:presLayoutVars>
          <dgm:bulletEnabled val="1"/>
        </dgm:presLayoutVars>
      </dgm:prSet>
      <dgm:spPr/>
    </dgm:pt>
    <dgm:pt modelId="{16BC73D8-4436-4632-A511-8920DFC68C2F}" type="pres">
      <dgm:prSet presAssocID="{7198476D-88AE-4D30-8475-725F228E87D4}" presName="spNode" presStyleCnt="0"/>
      <dgm:spPr/>
    </dgm:pt>
    <dgm:pt modelId="{F7E6B8FB-8D51-4B28-8918-0334872CF060}" type="pres">
      <dgm:prSet presAssocID="{1F2BF7E9-8759-4AF3-8361-67796D4E8D3F}" presName="sibTrans" presStyleLbl="sibTrans1D1" presStyleIdx="1" presStyleCnt="10"/>
      <dgm:spPr/>
    </dgm:pt>
    <dgm:pt modelId="{6A5F18D1-19D9-4908-8A4A-EBE7D6CEB852}" type="pres">
      <dgm:prSet presAssocID="{FFFDFD82-E384-4D7C-AA7C-489D32899CE1}" presName="node" presStyleLbl="node1" presStyleIdx="2" presStyleCnt="10" custScaleX="186456" custScaleY="110831" custRadScaleRad="153027" custRadScaleInc="83396">
        <dgm:presLayoutVars>
          <dgm:bulletEnabled val="1"/>
        </dgm:presLayoutVars>
      </dgm:prSet>
      <dgm:spPr/>
    </dgm:pt>
    <dgm:pt modelId="{EE085E23-9699-4268-8D0D-E2FB7DAE1D31}" type="pres">
      <dgm:prSet presAssocID="{FFFDFD82-E384-4D7C-AA7C-489D32899CE1}" presName="spNode" presStyleCnt="0"/>
      <dgm:spPr/>
    </dgm:pt>
    <dgm:pt modelId="{385B8012-9BEE-46E2-8C2A-11E274FB75A9}" type="pres">
      <dgm:prSet presAssocID="{50986EF8-498D-4998-8DB1-86FD3BF7B2A3}" presName="sibTrans" presStyleLbl="sibTrans1D1" presStyleIdx="2" presStyleCnt="10"/>
      <dgm:spPr/>
    </dgm:pt>
    <dgm:pt modelId="{AAFAAF05-7F8A-4696-B578-BA735CB16A11}" type="pres">
      <dgm:prSet presAssocID="{07B5936A-2908-4F00-85E0-8B54A10920DC}" presName="node" presStyleLbl="node1" presStyleIdx="3" presStyleCnt="10" custScaleX="186456" custScaleY="110831" custRadScaleRad="149865" custRadScaleInc="-50655">
        <dgm:presLayoutVars>
          <dgm:bulletEnabled val="1"/>
        </dgm:presLayoutVars>
      </dgm:prSet>
      <dgm:spPr/>
    </dgm:pt>
    <dgm:pt modelId="{D8555F8B-61B5-4E64-B27D-C5FF991C9C9D}" type="pres">
      <dgm:prSet presAssocID="{07B5936A-2908-4F00-85E0-8B54A10920DC}" presName="spNode" presStyleCnt="0"/>
      <dgm:spPr/>
    </dgm:pt>
    <dgm:pt modelId="{3180C464-E1A3-45CD-AEEC-4C81FCCAB453}" type="pres">
      <dgm:prSet presAssocID="{4A7F2DA0-6736-4686-B76A-56D36E50893F}" presName="sibTrans" presStyleLbl="sibTrans1D1" presStyleIdx="3" presStyleCnt="10"/>
      <dgm:spPr/>
    </dgm:pt>
    <dgm:pt modelId="{787E3974-DAE3-468D-8394-5A881A0CE25F}" type="pres">
      <dgm:prSet presAssocID="{61FCDEFA-0A71-4E0F-83AC-B5413D7E9391}" presName="node" presStyleLbl="node1" presStyleIdx="4" presStyleCnt="10" custScaleX="186456" custScaleY="110831" custRadScaleRad="121935" custRadScaleInc="-126905">
        <dgm:presLayoutVars>
          <dgm:bulletEnabled val="1"/>
        </dgm:presLayoutVars>
      </dgm:prSet>
      <dgm:spPr/>
    </dgm:pt>
    <dgm:pt modelId="{5FE91D3C-4867-4668-A2E7-6101E179491B}" type="pres">
      <dgm:prSet presAssocID="{61FCDEFA-0A71-4E0F-83AC-B5413D7E9391}" presName="spNode" presStyleCnt="0"/>
      <dgm:spPr/>
    </dgm:pt>
    <dgm:pt modelId="{AF4822DA-D14B-44A3-B371-6D79669EA3CB}" type="pres">
      <dgm:prSet presAssocID="{4AE916CD-5147-41B1-8A4A-2C312D4BF5AA}" presName="sibTrans" presStyleLbl="sibTrans1D1" presStyleIdx="4" presStyleCnt="10"/>
      <dgm:spPr/>
    </dgm:pt>
    <dgm:pt modelId="{4A6FF77A-0C6C-4025-B31D-14D25715E763}" type="pres">
      <dgm:prSet presAssocID="{A4230BD0-9F0B-4606-B747-D1CC148DEE71}" presName="node" presStyleLbl="node1" presStyleIdx="5" presStyleCnt="10" custScaleX="186456" custScaleY="110831" custRadScaleRad="93587" custRadScaleInc="-36095">
        <dgm:presLayoutVars>
          <dgm:bulletEnabled val="1"/>
        </dgm:presLayoutVars>
      </dgm:prSet>
      <dgm:spPr/>
    </dgm:pt>
    <dgm:pt modelId="{C9484030-306E-4813-AB76-B7BBCCFCD378}" type="pres">
      <dgm:prSet presAssocID="{A4230BD0-9F0B-4606-B747-D1CC148DEE71}" presName="spNode" presStyleCnt="0"/>
      <dgm:spPr/>
    </dgm:pt>
    <dgm:pt modelId="{1F98C49E-88A5-4687-A897-BF0BA7933CA5}" type="pres">
      <dgm:prSet presAssocID="{C7BD44E5-4398-4979-B679-4AE1F81D7BA4}" presName="sibTrans" presStyleLbl="sibTrans1D1" presStyleIdx="5" presStyleCnt="10"/>
      <dgm:spPr/>
    </dgm:pt>
    <dgm:pt modelId="{4C034FF0-6EC9-4E42-9F09-05C4B889D7EE}" type="pres">
      <dgm:prSet presAssocID="{EAC96B95-3291-4C06-B27C-03CF5C5A5753}" presName="node" presStyleLbl="node1" presStyleIdx="6" presStyleCnt="10" custScaleX="186456" custScaleY="110831" custRadScaleRad="105471" custRadScaleInc="90843">
        <dgm:presLayoutVars>
          <dgm:bulletEnabled val="1"/>
        </dgm:presLayoutVars>
      </dgm:prSet>
      <dgm:spPr/>
    </dgm:pt>
    <dgm:pt modelId="{E7DB9EF1-1BD8-44B4-8C58-CEA43BAB2C25}" type="pres">
      <dgm:prSet presAssocID="{EAC96B95-3291-4C06-B27C-03CF5C5A5753}" presName="spNode" presStyleCnt="0"/>
      <dgm:spPr/>
    </dgm:pt>
    <dgm:pt modelId="{6EDBEAB1-1C77-42D0-8FB1-ED4CEA04E9CE}" type="pres">
      <dgm:prSet presAssocID="{02BBC9EB-B2F8-49A4-956E-905ADFA32A62}" presName="sibTrans" presStyleLbl="sibTrans1D1" presStyleIdx="6" presStyleCnt="10"/>
      <dgm:spPr/>
    </dgm:pt>
    <dgm:pt modelId="{DB41B182-2A67-4522-AED3-2342E1D92EE1}" type="pres">
      <dgm:prSet presAssocID="{A93A7A48-8C84-48CC-97B6-34D71AD2DC40}" presName="node" presStyleLbl="node1" presStyleIdx="7" presStyleCnt="10" custScaleX="186456" custScaleY="110831" custRadScaleRad="140877" custRadScaleInc="48729">
        <dgm:presLayoutVars>
          <dgm:bulletEnabled val="1"/>
        </dgm:presLayoutVars>
      </dgm:prSet>
      <dgm:spPr/>
    </dgm:pt>
    <dgm:pt modelId="{D8B8544F-3287-4D5D-8B10-56B53D46E546}" type="pres">
      <dgm:prSet presAssocID="{A93A7A48-8C84-48CC-97B6-34D71AD2DC40}" presName="spNode" presStyleCnt="0"/>
      <dgm:spPr/>
    </dgm:pt>
    <dgm:pt modelId="{65D32B1E-DF04-440A-9128-8595CF59B3AA}" type="pres">
      <dgm:prSet presAssocID="{4526D1D8-081A-4C20-B89D-C02210093165}" presName="sibTrans" presStyleLbl="sibTrans1D1" presStyleIdx="7" presStyleCnt="10"/>
      <dgm:spPr/>
    </dgm:pt>
    <dgm:pt modelId="{AB1622B1-A227-4D85-9760-7CFACFA431B0}" type="pres">
      <dgm:prSet presAssocID="{B808E0BA-E448-48BE-A543-2CD7F5EC716B}" presName="node" presStyleLbl="node1" presStyleIdx="8" presStyleCnt="10" custScaleX="186456" custScaleY="110831" custRadScaleRad="144173" custRadScaleInc="-79278">
        <dgm:presLayoutVars>
          <dgm:bulletEnabled val="1"/>
        </dgm:presLayoutVars>
      </dgm:prSet>
      <dgm:spPr/>
    </dgm:pt>
    <dgm:pt modelId="{462201A3-5DAC-4F25-BD10-79BA7EC7413B}" type="pres">
      <dgm:prSet presAssocID="{B808E0BA-E448-48BE-A543-2CD7F5EC716B}" presName="spNode" presStyleCnt="0"/>
      <dgm:spPr/>
    </dgm:pt>
    <dgm:pt modelId="{C059CAC1-C8D7-4AB8-9E41-B3487CC4E748}" type="pres">
      <dgm:prSet presAssocID="{AC28D349-A020-4275-AFF7-33047F2851CB}" presName="sibTrans" presStyleLbl="sibTrans1D1" presStyleIdx="8" presStyleCnt="10"/>
      <dgm:spPr/>
    </dgm:pt>
    <dgm:pt modelId="{4EA78310-69E7-434F-B425-758164F9BA4B}" type="pres">
      <dgm:prSet presAssocID="{3E1A5AA5-D43B-4EF8-B68A-4A33E639D2FD}" presName="node" presStyleLbl="node1" presStyleIdx="9" presStyleCnt="10" custScaleX="186456" custScaleY="110831" custRadScaleRad="110120" custRadScaleInc="-135069">
        <dgm:presLayoutVars>
          <dgm:bulletEnabled val="1"/>
        </dgm:presLayoutVars>
      </dgm:prSet>
      <dgm:spPr/>
    </dgm:pt>
    <dgm:pt modelId="{5D7F8B4C-DF22-49EC-A183-BBA24F2FE7AE}" type="pres">
      <dgm:prSet presAssocID="{3E1A5AA5-D43B-4EF8-B68A-4A33E639D2FD}" presName="spNode" presStyleCnt="0"/>
      <dgm:spPr/>
    </dgm:pt>
    <dgm:pt modelId="{89A82395-8555-4777-AADE-908E82FBCA64}" type="pres">
      <dgm:prSet presAssocID="{B2A2BAF3-AE38-42C1-B86B-8EF7337DB984}" presName="sibTrans" presStyleLbl="sibTrans1D1" presStyleIdx="9" presStyleCnt="10"/>
      <dgm:spPr/>
    </dgm:pt>
  </dgm:ptLst>
  <dgm:cxnLst>
    <dgm:cxn modelId="{2E8E3A03-9FD6-4FA4-9F9E-33AEEF0F7EBC}" type="presOf" srcId="{B808E0BA-E448-48BE-A543-2CD7F5EC716B}" destId="{AB1622B1-A227-4D85-9760-7CFACFA431B0}" srcOrd="0" destOrd="0" presId="urn:microsoft.com/office/officeart/2005/8/layout/cycle5"/>
    <dgm:cxn modelId="{2915660B-C406-4E9F-9C5E-8E6B4F5CFC40}" type="presOf" srcId="{FD067CE0-9E1F-4529-A590-A082F3D25878}" destId="{61AE0D75-D189-41EF-8AE5-2AF9846899E5}" srcOrd="0" destOrd="0" presId="urn:microsoft.com/office/officeart/2005/8/layout/cycle5"/>
    <dgm:cxn modelId="{38C81212-708B-4ACE-A3A0-C83CDE1C679D}" type="presOf" srcId="{07B5936A-2908-4F00-85E0-8B54A10920DC}" destId="{AAFAAF05-7F8A-4696-B578-BA735CB16A11}" srcOrd="0" destOrd="0" presId="urn:microsoft.com/office/officeart/2005/8/layout/cycle5"/>
    <dgm:cxn modelId="{934D8513-37D3-4252-BA25-4D51E412FCAE}" srcId="{153D249D-136E-4600-91D0-CA3CDCFAEE33}" destId="{A93A7A48-8C84-48CC-97B6-34D71AD2DC40}" srcOrd="7" destOrd="0" parTransId="{16AF5360-15B9-44A4-B373-5AF281F00765}" sibTransId="{4526D1D8-081A-4C20-B89D-C02210093165}"/>
    <dgm:cxn modelId="{77D40617-4682-44E4-A0D6-F1B4E70DCF72}" type="presOf" srcId="{FFFDFD82-E384-4D7C-AA7C-489D32899CE1}" destId="{6A5F18D1-19D9-4908-8A4A-EBE7D6CEB852}" srcOrd="0" destOrd="0" presId="urn:microsoft.com/office/officeart/2005/8/layout/cycle5"/>
    <dgm:cxn modelId="{9C277F2B-28DA-45AA-94BC-D248F4F3D855}" type="presOf" srcId="{B2A2BAF3-AE38-42C1-B86B-8EF7337DB984}" destId="{89A82395-8555-4777-AADE-908E82FBCA64}" srcOrd="0" destOrd="0" presId="urn:microsoft.com/office/officeart/2005/8/layout/cycle5"/>
    <dgm:cxn modelId="{83304434-111B-4878-BED3-02B52C5C7EF0}" type="presOf" srcId="{50986EF8-498D-4998-8DB1-86FD3BF7B2A3}" destId="{385B8012-9BEE-46E2-8C2A-11E274FB75A9}" srcOrd="0" destOrd="0" presId="urn:microsoft.com/office/officeart/2005/8/layout/cycle5"/>
    <dgm:cxn modelId="{652C663B-966F-4AFB-A4B0-C88929EEC27E}" srcId="{153D249D-136E-4600-91D0-CA3CDCFAEE33}" destId="{07B5936A-2908-4F00-85E0-8B54A10920DC}" srcOrd="3" destOrd="0" parTransId="{DF9AA1EA-3A78-49F3-A91B-65B89360DE54}" sibTransId="{4A7F2DA0-6736-4686-B76A-56D36E50893F}"/>
    <dgm:cxn modelId="{4909903C-A4D4-46D1-BBBD-15D38EDBCCC3}" type="presOf" srcId="{C7BD44E5-4398-4979-B679-4AE1F81D7BA4}" destId="{1F98C49E-88A5-4687-A897-BF0BA7933CA5}" srcOrd="0" destOrd="0" presId="urn:microsoft.com/office/officeart/2005/8/layout/cycle5"/>
    <dgm:cxn modelId="{A281FA61-B553-4725-A414-38D34B42248B}" type="presOf" srcId="{153D249D-136E-4600-91D0-CA3CDCFAEE33}" destId="{046BA056-4E76-436C-A3A1-509CF65ABE3D}" srcOrd="0" destOrd="0" presId="urn:microsoft.com/office/officeart/2005/8/layout/cycle5"/>
    <dgm:cxn modelId="{27E3BE43-FB60-42A7-9867-FD9349189D71}" type="presOf" srcId="{1F2BF7E9-8759-4AF3-8361-67796D4E8D3F}" destId="{F7E6B8FB-8D51-4B28-8918-0334872CF060}" srcOrd="0" destOrd="0" presId="urn:microsoft.com/office/officeart/2005/8/layout/cycle5"/>
    <dgm:cxn modelId="{1B9EEF65-E61F-416C-A9BD-06B11513B337}" type="presOf" srcId="{7198476D-88AE-4D30-8475-725F228E87D4}" destId="{19409235-FA96-4C18-A86B-A9E3F47BEA06}" srcOrd="0" destOrd="0" presId="urn:microsoft.com/office/officeart/2005/8/layout/cycle5"/>
    <dgm:cxn modelId="{3CFAB466-4D39-424B-9F52-89192A217913}" type="presOf" srcId="{4526D1D8-081A-4C20-B89D-C02210093165}" destId="{65D32B1E-DF04-440A-9128-8595CF59B3AA}" srcOrd="0" destOrd="0" presId="urn:microsoft.com/office/officeart/2005/8/layout/cycle5"/>
    <dgm:cxn modelId="{72924D68-EDF6-4EFF-8C80-7981D282766B}" type="presOf" srcId="{61FCDEFA-0A71-4E0F-83AC-B5413D7E9391}" destId="{787E3974-DAE3-468D-8394-5A881A0CE25F}" srcOrd="0" destOrd="0" presId="urn:microsoft.com/office/officeart/2005/8/layout/cycle5"/>
    <dgm:cxn modelId="{56E7894A-8D56-42AC-A0D4-AD6F761CC1F8}" srcId="{153D249D-136E-4600-91D0-CA3CDCFAEE33}" destId="{EAC96B95-3291-4C06-B27C-03CF5C5A5753}" srcOrd="6" destOrd="0" parTransId="{FE993B27-76CC-4052-AA3A-EDA795ADDABD}" sibTransId="{02BBC9EB-B2F8-49A4-956E-905ADFA32A62}"/>
    <dgm:cxn modelId="{32E35E4F-1ED2-4AC1-B4CC-48AB74D50B2C}" srcId="{153D249D-136E-4600-91D0-CA3CDCFAEE33}" destId="{7198476D-88AE-4D30-8475-725F228E87D4}" srcOrd="1" destOrd="0" parTransId="{FD34D357-A4B3-44CA-B76A-00940C812E71}" sibTransId="{1F2BF7E9-8759-4AF3-8361-67796D4E8D3F}"/>
    <dgm:cxn modelId="{76B1CA52-E571-4EFC-BAED-CA189FCDBFA2}" srcId="{153D249D-136E-4600-91D0-CA3CDCFAEE33}" destId="{B808E0BA-E448-48BE-A543-2CD7F5EC716B}" srcOrd="8" destOrd="0" parTransId="{BDEA5835-E60C-49B6-9973-CF58DD0C770B}" sibTransId="{AC28D349-A020-4275-AFF7-33047F2851CB}"/>
    <dgm:cxn modelId="{2F68617F-3750-4A72-ACD6-FF3EC9BF1AF2}" srcId="{153D249D-136E-4600-91D0-CA3CDCFAEE33}" destId="{23A42585-E3C9-416E-8EC0-EE2FA251511B}" srcOrd="0" destOrd="0" parTransId="{6978C298-42D5-4D81-BB15-66B357FD3B0B}" sibTransId="{FD067CE0-9E1F-4529-A590-A082F3D25878}"/>
    <dgm:cxn modelId="{27209282-9222-4CBB-85B4-1778C0CFA743}" srcId="{153D249D-136E-4600-91D0-CA3CDCFAEE33}" destId="{FFFDFD82-E384-4D7C-AA7C-489D32899CE1}" srcOrd="2" destOrd="0" parTransId="{E46B386A-3F93-4BDC-A3D9-4394FA77D06A}" sibTransId="{50986EF8-498D-4998-8DB1-86FD3BF7B2A3}"/>
    <dgm:cxn modelId="{42F5088A-CE59-424D-979F-7A3CA085CF93}" srcId="{153D249D-136E-4600-91D0-CA3CDCFAEE33}" destId="{61FCDEFA-0A71-4E0F-83AC-B5413D7E9391}" srcOrd="4" destOrd="0" parTransId="{3DB6176F-E70D-4D18-89D6-FCFC9A6658F7}" sibTransId="{4AE916CD-5147-41B1-8A4A-2C312D4BF5AA}"/>
    <dgm:cxn modelId="{8AFDAC8B-6964-4B5C-8C07-2C429E1FA52F}" type="presOf" srcId="{02BBC9EB-B2F8-49A4-956E-905ADFA32A62}" destId="{6EDBEAB1-1C77-42D0-8FB1-ED4CEA04E9CE}" srcOrd="0" destOrd="0" presId="urn:microsoft.com/office/officeart/2005/8/layout/cycle5"/>
    <dgm:cxn modelId="{1828C68D-9924-40D0-BBF8-F9A2E64EC9C4}" type="presOf" srcId="{AC28D349-A020-4275-AFF7-33047F2851CB}" destId="{C059CAC1-C8D7-4AB8-9E41-B3487CC4E748}" srcOrd="0" destOrd="0" presId="urn:microsoft.com/office/officeart/2005/8/layout/cycle5"/>
    <dgm:cxn modelId="{E5922296-1886-4502-B008-8A0A53725377}" srcId="{153D249D-136E-4600-91D0-CA3CDCFAEE33}" destId="{A4230BD0-9F0B-4606-B747-D1CC148DEE71}" srcOrd="5" destOrd="0" parTransId="{6D19F670-A821-4382-AB3B-BC916C6B9FC5}" sibTransId="{C7BD44E5-4398-4979-B679-4AE1F81D7BA4}"/>
    <dgm:cxn modelId="{9A9F0E9A-8237-4CC0-9C62-535A48B14D36}" srcId="{153D249D-136E-4600-91D0-CA3CDCFAEE33}" destId="{3E1A5AA5-D43B-4EF8-B68A-4A33E639D2FD}" srcOrd="9" destOrd="0" parTransId="{79B303CE-0EA0-4F9C-BBDA-58C94C8A9A7F}" sibTransId="{B2A2BAF3-AE38-42C1-B86B-8EF7337DB984}"/>
    <dgm:cxn modelId="{E094119A-D43C-4039-B7D1-65ED5ED0103B}" type="presOf" srcId="{4AE916CD-5147-41B1-8A4A-2C312D4BF5AA}" destId="{AF4822DA-D14B-44A3-B371-6D79669EA3CB}" srcOrd="0" destOrd="0" presId="urn:microsoft.com/office/officeart/2005/8/layout/cycle5"/>
    <dgm:cxn modelId="{C66BD2A0-26DB-4EFF-95CF-FC49B08FFDDE}" type="presOf" srcId="{A4230BD0-9F0B-4606-B747-D1CC148DEE71}" destId="{4A6FF77A-0C6C-4025-B31D-14D25715E763}" srcOrd="0" destOrd="0" presId="urn:microsoft.com/office/officeart/2005/8/layout/cycle5"/>
    <dgm:cxn modelId="{3A9002A3-848C-4AF0-AAC3-B5EC6B8C9796}" type="presOf" srcId="{4A7F2DA0-6736-4686-B76A-56D36E50893F}" destId="{3180C464-E1A3-45CD-AEEC-4C81FCCAB453}" srcOrd="0" destOrd="0" presId="urn:microsoft.com/office/officeart/2005/8/layout/cycle5"/>
    <dgm:cxn modelId="{6A2885B3-E70C-4450-845A-355C975F817C}" type="presOf" srcId="{3E1A5AA5-D43B-4EF8-B68A-4A33E639D2FD}" destId="{4EA78310-69E7-434F-B425-758164F9BA4B}" srcOrd="0" destOrd="0" presId="urn:microsoft.com/office/officeart/2005/8/layout/cycle5"/>
    <dgm:cxn modelId="{DA2037D7-8C1F-4D2F-B0FD-6EA51BE678BF}" type="presOf" srcId="{A93A7A48-8C84-48CC-97B6-34D71AD2DC40}" destId="{DB41B182-2A67-4522-AED3-2342E1D92EE1}" srcOrd="0" destOrd="0" presId="urn:microsoft.com/office/officeart/2005/8/layout/cycle5"/>
    <dgm:cxn modelId="{9017D5FD-6387-44D4-B5FD-E31E52B66EF5}" type="presOf" srcId="{EAC96B95-3291-4C06-B27C-03CF5C5A5753}" destId="{4C034FF0-6EC9-4E42-9F09-05C4B889D7EE}" srcOrd="0" destOrd="0" presId="urn:microsoft.com/office/officeart/2005/8/layout/cycle5"/>
    <dgm:cxn modelId="{B30BD2FE-D204-4B91-A742-3DDE6A0C75E5}" type="presOf" srcId="{23A42585-E3C9-416E-8EC0-EE2FA251511B}" destId="{011ADE6F-F8FD-480B-A1A2-BF454FAEC835}" srcOrd="0" destOrd="0" presId="urn:microsoft.com/office/officeart/2005/8/layout/cycle5"/>
    <dgm:cxn modelId="{82719F42-3A95-4D65-8ED7-7735EFFF850F}" type="presParOf" srcId="{046BA056-4E76-436C-A3A1-509CF65ABE3D}" destId="{011ADE6F-F8FD-480B-A1A2-BF454FAEC835}" srcOrd="0" destOrd="0" presId="urn:microsoft.com/office/officeart/2005/8/layout/cycle5"/>
    <dgm:cxn modelId="{20888016-52B9-4C37-AD52-13F832E77D1C}" type="presParOf" srcId="{046BA056-4E76-436C-A3A1-509CF65ABE3D}" destId="{DD99682D-2582-48D7-A2F5-0D194EA6F898}" srcOrd="1" destOrd="0" presId="urn:microsoft.com/office/officeart/2005/8/layout/cycle5"/>
    <dgm:cxn modelId="{0848789F-810A-481C-AF9F-37DA425A3566}" type="presParOf" srcId="{046BA056-4E76-436C-A3A1-509CF65ABE3D}" destId="{61AE0D75-D189-41EF-8AE5-2AF9846899E5}" srcOrd="2" destOrd="0" presId="urn:microsoft.com/office/officeart/2005/8/layout/cycle5"/>
    <dgm:cxn modelId="{80A87FDB-8F63-48F3-88E6-93FC5DAE08D9}" type="presParOf" srcId="{046BA056-4E76-436C-A3A1-509CF65ABE3D}" destId="{19409235-FA96-4C18-A86B-A9E3F47BEA06}" srcOrd="3" destOrd="0" presId="urn:microsoft.com/office/officeart/2005/8/layout/cycle5"/>
    <dgm:cxn modelId="{3A82867B-A9D6-4975-BC70-C7E2C6783815}" type="presParOf" srcId="{046BA056-4E76-436C-A3A1-509CF65ABE3D}" destId="{16BC73D8-4436-4632-A511-8920DFC68C2F}" srcOrd="4" destOrd="0" presId="urn:microsoft.com/office/officeart/2005/8/layout/cycle5"/>
    <dgm:cxn modelId="{B3C2A7B5-7B49-49D0-97A1-A21E5CD32611}" type="presParOf" srcId="{046BA056-4E76-436C-A3A1-509CF65ABE3D}" destId="{F7E6B8FB-8D51-4B28-8918-0334872CF060}" srcOrd="5" destOrd="0" presId="urn:microsoft.com/office/officeart/2005/8/layout/cycle5"/>
    <dgm:cxn modelId="{39B1DB88-6E6F-4127-8042-866B49A71ED6}" type="presParOf" srcId="{046BA056-4E76-436C-A3A1-509CF65ABE3D}" destId="{6A5F18D1-19D9-4908-8A4A-EBE7D6CEB852}" srcOrd="6" destOrd="0" presId="urn:microsoft.com/office/officeart/2005/8/layout/cycle5"/>
    <dgm:cxn modelId="{CBCCACB1-E913-4C7F-9BA6-42A7C6C83E8C}" type="presParOf" srcId="{046BA056-4E76-436C-A3A1-509CF65ABE3D}" destId="{EE085E23-9699-4268-8D0D-E2FB7DAE1D31}" srcOrd="7" destOrd="0" presId="urn:microsoft.com/office/officeart/2005/8/layout/cycle5"/>
    <dgm:cxn modelId="{17F95D86-7999-45FC-B47D-7DDB9974425A}" type="presParOf" srcId="{046BA056-4E76-436C-A3A1-509CF65ABE3D}" destId="{385B8012-9BEE-46E2-8C2A-11E274FB75A9}" srcOrd="8" destOrd="0" presId="urn:microsoft.com/office/officeart/2005/8/layout/cycle5"/>
    <dgm:cxn modelId="{0BAED848-2AEB-40B3-8FF7-28E139A35585}" type="presParOf" srcId="{046BA056-4E76-436C-A3A1-509CF65ABE3D}" destId="{AAFAAF05-7F8A-4696-B578-BA735CB16A11}" srcOrd="9" destOrd="0" presId="urn:microsoft.com/office/officeart/2005/8/layout/cycle5"/>
    <dgm:cxn modelId="{27B90BCE-C2DF-444A-8D09-3052C824D25B}" type="presParOf" srcId="{046BA056-4E76-436C-A3A1-509CF65ABE3D}" destId="{D8555F8B-61B5-4E64-B27D-C5FF991C9C9D}" srcOrd="10" destOrd="0" presId="urn:microsoft.com/office/officeart/2005/8/layout/cycle5"/>
    <dgm:cxn modelId="{27B48CF2-EB2D-4C28-BD86-C7352B016CC8}" type="presParOf" srcId="{046BA056-4E76-436C-A3A1-509CF65ABE3D}" destId="{3180C464-E1A3-45CD-AEEC-4C81FCCAB453}" srcOrd="11" destOrd="0" presId="urn:microsoft.com/office/officeart/2005/8/layout/cycle5"/>
    <dgm:cxn modelId="{FEBAC912-94FD-4FD4-8B6A-65BEA30D3AC6}" type="presParOf" srcId="{046BA056-4E76-436C-A3A1-509CF65ABE3D}" destId="{787E3974-DAE3-468D-8394-5A881A0CE25F}" srcOrd="12" destOrd="0" presId="urn:microsoft.com/office/officeart/2005/8/layout/cycle5"/>
    <dgm:cxn modelId="{E688A0F6-CAC6-46B0-B136-10F4DE8303AC}" type="presParOf" srcId="{046BA056-4E76-436C-A3A1-509CF65ABE3D}" destId="{5FE91D3C-4867-4668-A2E7-6101E179491B}" srcOrd="13" destOrd="0" presId="urn:microsoft.com/office/officeart/2005/8/layout/cycle5"/>
    <dgm:cxn modelId="{54286D37-BFE7-4121-89D4-B8BD2E0CB88F}" type="presParOf" srcId="{046BA056-4E76-436C-A3A1-509CF65ABE3D}" destId="{AF4822DA-D14B-44A3-B371-6D79669EA3CB}" srcOrd="14" destOrd="0" presId="urn:microsoft.com/office/officeart/2005/8/layout/cycle5"/>
    <dgm:cxn modelId="{F83E19BE-6760-4AE6-A912-79AFBB4EAC8E}" type="presParOf" srcId="{046BA056-4E76-436C-A3A1-509CF65ABE3D}" destId="{4A6FF77A-0C6C-4025-B31D-14D25715E763}" srcOrd="15" destOrd="0" presId="urn:microsoft.com/office/officeart/2005/8/layout/cycle5"/>
    <dgm:cxn modelId="{F8A13A3B-88EA-4E0D-BF29-9AB9AD18767A}" type="presParOf" srcId="{046BA056-4E76-436C-A3A1-509CF65ABE3D}" destId="{C9484030-306E-4813-AB76-B7BBCCFCD378}" srcOrd="16" destOrd="0" presId="urn:microsoft.com/office/officeart/2005/8/layout/cycle5"/>
    <dgm:cxn modelId="{10A66323-5AC1-4BD5-88DA-29CCBDDE3EA9}" type="presParOf" srcId="{046BA056-4E76-436C-A3A1-509CF65ABE3D}" destId="{1F98C49E-88A5-4687-A897-BF0BA7933CA5}" srcOrd="17" destOrd="0" presId="urn:microsoft.com/office/officeart/2005/8/layout/cycle5"/>
    <dgm:cxn modelId="{6EBDE0DB-1C91-49DE-8B18-8491D9F4FB1A}" type="presParOf" srcId="{046BA056-4E76-436C-A3A1-509CF65ABE3D}" destId="{4C034FF0-6EC9-4E42-9F09-05C4B889D7EE}" srcOrd="18" destOrd="0" presId="urn:microsoft.com/office/officeart/2005/8/layout/cycle5"/>
    <dgm:cxn modelId="{9A234C39-B190-4672-8EC9-758CC277CCFF}" type="presParOf" srcId="{046BA056-4E76-436C-A3A1-509CF65ABE3D}" destId="{E7DB9EF1-1BD8-44B4-8C58-CEA43BAB2C25}" srcOrd="19" destOrd="0" presId="urn:microsoft.com/office/officeart/2005/8/layout/cycle5"/>
    <dgm:cxn modelId="{35ECB364-DFD6-4DC5-A7B2-212163FBC708}" type="presParOf" srcId="{046BA056-4E76-436C-A3A1-509CF65ABE3D}" destId="{6EDBEAB1-1C77-42D0-8FB1-ED4CEA04E9CE}" srcOrd="20" destOrd="0" presId="urn:microsoft.com/office/officeart/2005/8/layout/cycle5"/>
    <dgm:cxn modelId="{C64D145A-DA1E-4D50-8911-A0467A223132}" type="presParOf" srcId="{046BA056-4E76-436C-A3A1-509CF65ABE3D}" destId="{DB41B182-2A67-4522-AED3-2342E1D92EE1}" srcOrd="21" destOrd="0" presId="urn:microsoft.com/office/officeart/2005/8/layout/cycle5"/>
    <dgm:cxn modelId="{FE79E226-7CB4-45A7-9899-F53D2F823ABF}" type="presParOf" srcId="{046BA056-4E76-436C-A3A1-509CF65ABE3D}" destId="{D8B8544F-3287-4D5D-8B10-56B53D46E546}" srcOrd="22" destOrd="0" presId="urn:microsoft.com/office/officeart/2005/8/layout/cycle5"/>
    <dgm:cxn modelId="{FD4C131F-C71C-485E-8802-2CE891AFCC9D}" type="presParOf" srcId="{046BA056-4E76-436C-A3A1-509CF65ABE3D}" destId="{65D32B1E-DF04-440A-9128-8595CF59B3AA}" srcOrd="23" destOrd="0" presId="urn:microsoft.com/office/officeart/2005/8/layout/cycle5"/>
    <dgm:cxn modelId="{9EC2B5BF-A9B5-4818-BEB2-2248D41AF221}" type="presParOf" srcId="{046BA056-4E76-436C-A3A1-509CF65ABE3D}" destId="{AB1622B1-A227-4D85-9760-7CFACFA431B0}" srcOrd="24" destOrd="0" presId="urn:microsoft.com/office/officeart/2005/8/layout/cycle5"/>
    <dgm:cxn modelId="{8DED7471-0F9E-4AFD-B647-023066B83725}" type="presParOf" srcId="{046BA056-4E76-436C-A3A1-509CF65ABE3D}" destId="{462201A3-5DAC-4F25-BD10-79BA7EC7413B}" srcOrd="25" destOrd="0" presId="urn:microsoft.com/office/officeart/2005/8/layout/cycle5"/>
    <dgm:cxn modelId="{A061E815-97D7-4F5B-9BAF-D50ABD78CEC3}" type="presParOf" srcId="{046BA056-4E76-436C-A3A1-509CF65ABE3D}" destId="{C059CAC1-C8D7-4AB8-9E41-B3487CC4E748}" srcOrd="26" destOrd="0" presId="urn:microsoft.com/office/officeart/2005/8/layout/cycle5"/>
    <dgm:cxn modelId="{0AA713A2-AAA0-4D1D-AD52-FE3162496F1B}" type="presParOf" srcId="{046BA056-4E76-436C-A3A1-509CF65ABE3D}" destId="{4EA78310-69E7-434F-B425-758164F9BA4B}" srcOrd="27" destOrd="0" presId="urn:microsoft.com/office/officeart/2005/8/layout/cycle5"/>
    <dgm:cxn modelId="{EE7F913D-1F61-4204-8036-D384E6B53433}" type="presParOf" srcId="{046BA056-4E76-436C-A3A1-509CF65ABE3D}" destId="{5D7F8B4C-DF22-49EC-A183-BBA24F2FE7AE}" srcOrd="28" destOrd="0" presId="urn:microsoft.com/office/officeart/2005/8/layout/cycle5"/>
    <dgm:cxn modelId="{59628091-293A-46CF-B95C-39E890CE3A74}" type="presParOf" srcId="{046BA056-4E76-436C-A3A1-509CF65ABE3D}" destId="{89A82395-8555-4777-AADE-908E82FBCA64}" srcOrd="29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64A9B52B-4B1A-4D7A-A4C0-239717F25483}">
      <dgm:prSet/>
      <dgm:spPr/>
      <dgm:t>
        <a:bodyPr/>
        <a:lstStyle/>
        <a:p>
          <a:r>
            <a:rPr lang="de-DE"/>
            <a:t>Die Regelungen des Präsenzunterrichts werden für den Online-Unterricht angepasst und ergänzt</a:t>
          </a:r>
        </a:p>
      </dgm:t>
    </dgm:pt>
    <dgm:pt modelId="{41AE1357-D5AA-45B2-9594-8C20AEE0CED3}" type="parTrans" cxnId="{80D8EDC1-F11D-4CC0-B9C3-0B8F739E6F6D}">
      <dgm:prSet/>
      <dgm:spPr/>
      <dgm:t>
        <a:bodyPr/>
        <a:lstStyle/>
        <a:p>
          <a:endParaRPr lang="de-DE"/>
        </a:p>
      </dgm:t>
    </dgm:pt>
    <dgm:pt modelId="{95007FA5-85BD-43B4-A899-F60AA5F3C141}" type="sibTrans" cxnId="{80D8EDC1-F11D-4CC0-B9C3-0B8F739E6F6D}">
      <dgm:prSet/>
      <dgm:spPr/>
      <dgm:t>
        <a:bodyPr/>
        <a:lstStyle/>
        <a:p>
          <a:endParaRPr lang="de-DE"/>
        </a:p>
      </dgm:t>
    </dgm:pt>
    <dgm:pt modelId="{BF3A70BC-6A49-4E89-AD3C-2E884DC172E9}">
      <dgm:prSet/>
      <dgm:spPr/>
      <dgm:t>
        <a:bodyPr/>
        <a:lstStyle/>
        <a:p>
          <a:r>
            <a:rPr lang="de-DE" dirty="0"/>
            <a:t>Der Lehrer erstellt tägliche/wöchentliche Arbeitspläne für die Schüler</a:t>
          </a:r>
        </a:p>
      </dgm:t>
    </dgm:pt>
    <dgm:pt modelId="{35AE0F14-AA80-415B-BB9E-5F438ADCD2E3}" type="parTrans" cxnId="{B858AA63-1ED0-4EA4-BFE3-D3BA0BC23A17}">
      <dgm:prSet/>
      <dgm:spPr/>
      <dgm:t>
        <a:bodyPr/>
        <a:lstStyle/>
        <a:p>
          <a:endParaRPr lang="de-DE"/>
        </a:p>
      </dgm:t>
    </dgm:pt>
    <dgm:pt modelId="{E8094367-25C4-4123-90BD-324C7E55F956}" type="sibTrans" cxnId="{B858AA63-1ED0-4EA4-BFE3-D3BA0BC23A17}">
      <dgm:prSet/>
      <dgm:spPr/>
      <dgm:t>
        <a:bodyPr/>
        <a:lstStyle/>
        <a:p>
          <a:endParaRPr lang="de-DE"/>
        </a:p>
      </dgm:t>
    </dgm:pt>
    <dgm:pt modelId="{CAD5FEEF-F62F-4C91-AABA-6891EAACC46E}">
      <dgm:prSet/>
      <dgm:spPr/>
      <dgm:t>
        <a:bodyPr/>
        <a:lstStyle/>
        <a:p>
          <a:r>
            <a:rPr lang="de-DE"/>
            <a:t>Zusammen mit den Schülern regeln die Eltern:</a:t>
          </a:r>
          <a:endParaRPr lang="de-DE" dirty="0"/>
        </a:p>
      </dgm:t>
    </dgm:pt>
    <dgm:pt modelId="{E0D49532-093E-4292-885C-DA1AABA7E110}" type="parTrans" cxnId="{EC0E200F-012D-4BC0-9111-567EEE0346DC}">
      <dgm:prSet/>
      <dgm:spPr/>
      <dgm:t>
        <a:bodyPr/>
        <a:lstStyle/>
        <a:p>
          <a:endParaRPr lang="de-DE"/>
        </a:p>
      </dgm:t>
    </dgm:pt>
    <dgm:pt modelId="{26D185C3-2967-40A9-B51E-F49397187AF5}" type="sibTrans" cxnId="{EC0E200F-012D-4BC0-9111-567EEE0346DC}">
      <dgm:prSet/>
      <dgm:spPr/>
      <dgm:t>
        <a:bodyPr/>
        <a:lstStyle/>
        <a:p>
          <a:endParaRPr lang="de-DE"/>
        </a:p>
      </dgm:t>
    </dgm:pt>
    <dgm:pt modelId="{6D32842C-A9B0-4A4C-8297-58A76F5B7306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Schlafenszeiten</a:t>
          </a:r>
        </a:p>
      </dgm:t>
    </dgm:pt>
    <dgm:pt modelId="{0966DF11-2BF6-4914-BCD4-197C9D94FE83}" type="parTrans" cxnId="{52283746-04D4-4D65-B4DF-81FADA8F4BB6}">
      <dgm:prSet/>
      <dgm:spPr/>
      <dgm:t>
        <a:bodyPr/>
        <a:lstStyle/>
        <a:p>
          <a:endParaRPr lang="de-DE"/>
        </a:p>
      </dgm:t>
    </dgm:pt>
    <dgm:pt modelId="{BC441CBE-13BE-49DF-8EA6-4FB31B09D901}" type="sibTrans" cxnId="{52283746-04D4-4D65-B4DF-81FADA8F4BB6}">
      <dgm:prSet/>
      <dgm:spPr/>
      <dgm:t>
        <a:bodyPr/>
        <a:lstStyle/>
        <a:p>
          <a:endParaRPr lang="de-DE"/>
        </a:p>
      </dgm:t>
    </dgm:pt>
    <dgm:pt modelId="{8F637C9F-5A40-40D2-AFA2-5E462EBB16D8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/>
            <a:t>Essenszeiten</a:t>
          </a:r>
          <a:endParaRPr lang="de-DE" dirty="0"/>
        </a:p>
      </dgm:t>
    </dgm:pt>
    <dgm:pt modelId="{B03DFB99-2956-4A68-B7F2-BB17A45319C9}" type="parTrans" cxnId="{B2A1AFAF-6159-4863-AF60-C76E7627DE4F}">
      <dgm:prSet/>
      <dgm:spPr/>
      <dgm:t>
        <a:bodyPr/>
        <a:lstStyle/>
        <a:p>
          <a:endParaRPr lang="de-DE"/>
        </a:p>
      </dgm:t>
    </dgm:pt>
    <dgm:pt modelId="{99A8ACFB-0164-4565-8A08-168F3E5D3804}" type="sibTrans" cxnId="{B2A1AFAF-6159-4863-AF60-C76E7627DE4F}">
      <dgm:prSet/>
      <dgm:spPr/>
      <dgm:t>
        <a:bodyPr/>
        <a:lstStyle/>
        <a:p>
          <a:endParaRPr lang="de-DE"/>
        </a:p>
      </dgm:t>
    </dgm:pt>
    <dgm:pt modelId="{9B1A88EE-F79C-4318-A6AB-BA4258ABB767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Lernzeiten</a:t>
          </a:r>
        </a:p>
      </dgm:t>
    </dgm:pt>
    <dgm:pt modelId="{4149A739-94C8-48A4-ABF6-4E025DD268CA}" type="parTrans" cxnId="{30C4F4F5-8175-4494-869B-C78514A238D7}">
      <dgm:prSet/>
      <dgm:spPr/>
      <dgm:t>
        <a:bodyPr/>
        <a:lstStyle/>
        <a:p>
          <a:endParaRPr lang="de-DE"/>
        </a:p>
      </dgm:t>
    </dgm:pt>
    <dgm:pt modelId="{F718AF7F-F880-4435-95BC-B01C0FC15E15}" type="sibTrans" cxnId="{30C4F4F5-8175-4494-869B-C78514A238D7}">
      <dgm:prSet/>
      <dgm:spPr/>
      <dgm:t>
        <a:bodyPr/>
        <a:lstStyle/>
        <a:p>
          <a:endParaRPr lang="de-DE"/>
        </a:p>
      </dgm:t>
    </dgm:pt>
    <dgm:pt modelId="{09B80CC5-D6CF-4B05-B7F9-393BFE2926EC}">
      <dgm:prSet/>
      <dgm:spPr/>
      <dgm:t>
        <a:bodyPr/>
        <a:lstStyle/>
        <a:p>
          <a:r>
            <a:rPr lang="de-DE" dirty="0"/>
            <a:t>77% der Schüler fanden den Online-Unterricht nicht immer gut strukturiert</a:t>
          </a:r>
        </a:p>
      </dgm:t>
    </dgm:pt>
    <dgm:pt modelId="{9CE64BFB-6A26-4FF6-A041-645E125E3B44}" type="parTrans" cxnId="{915913B6-8516-4546-B811-0185991091F7}">
      <dgm:prSet/>
      <dgm:spPr/>
      <dgm:t>
        <a:bodyPr/>
        <a:lstStyle/>
        <a:p>
          <a:endParaRPr lang="de-DE"/>
        </a:p>
      </dgm:t>
    </dgm:pt>
    <dgm:pt modelId="{ADC201E6-2B61-4D61-9221-3310E1451FA3}" type="sibTrans" cxnId="{915913B6-8516-4546-B811-0185991091F7}">
      <dgm:prSet/>
      <dgm:spPr/>
      <dgm:t>
        <a:bodyPr/>
        <a:lstStyle/>
        <a:p>
          <a:endParaRPr lang="de-DE"/>
        </a:p>
      </dgm:t>
    </dgm:pt>
    <dgm:pt modelId="{A47B1FEC-133B-4310-8608-92F94244ECBD}">
      <dgm:prSet/>
      <dgm:spPr/>
      <dgm:t>
        <a:bodyPr/>
        <a:lstStyle/>
        <a:p>
          <a:r>
            <a:rPr lang="de-DE" dirty="0"/>
            <a:t>Unterrichtsstrukturierung war dem Homeschooling nicht genügend angepasst</a:t>
          </a:r>
        </a:p>
      </dgm:t>
    </dgm:pt>
    <dgm:pt modelId="{152B1C6F-2159-4B5D-9BB1-B3FD6AAFD57F}" type="parTrans" cxnId="{1DDC6E5B-649F-49AC-9EA7-531C426FD0A8}">
      <dgm:prSet/>
      <dgm:spPr/>
      <dgm:t>
        <a:bodyPr/>
        <a:lstStyle/>
        <a:p>
          <a:endParaRPr lang="de-DE"/>
        </a:p>
      </dgm:t>
    </dgm:pt>
    <dgm:pt modelId="{DF8A9841-65FA-4864-B814-D993C2981DFF}" type="sibTrans" cxnId="{1DDC6E5B-649F-49AC-9EA7-531C426FD0A8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EC0E200F-012D-4BC0-9111-567EEE0346DC}" srcId="{C0D42039-C179-4BC9-BC09-9288C94A99F4}" destId="{CAD5FEEF-F62F-4C91-AABA-6891EAACC46E}" srcOrd="2" destOrd="0" parTransId="{E0D49532-093E-4292-885C-DA1AABA7E110}" sibTransId="{26D185C3-2967-40A9-B51E-F49397187AF5}"/>
    <dgm:cxn modelId="{41F9EF1A-5D0C-4FB1-928C-3523EB329D64}" type="presOf" srcId="{BF3A70BC-6A49-4E89-AD3C-2E884DC172E9}" destId="{5D2E54F4-2F0E-4FA7-B076-4AAA352452F7}" srcOrd="0" destOrd="1" presId="urn:microsoft.com/office/officeart/2005/8/layout/list1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1707445B-FA4B-4174-AA03-134C9D417019}" type="presOf" srcId="{64A9B52B-4B1A-4D7A-A4C0-239717F25483}" destId="{5D2E54F4-2F0E-4FA7-B076-4AAA352452F7}" srcOrd="0" destOrd="0" presId="urn:microsoft.com/office/officeart/2005/8/layout/list1"/>
    <dgm:cxn modelId="{1DDC6E5B-649F-49AC-9EA7-531C426FD0A8}" srcId="{58663463-5773-4696-A26E-05F7C65AE5D8}" destId="{A47B1FEC-133B-4310-8608-92F94244ECBD}" srcOrd="1" destOrd="0" parTransId="{152B1C6F-2159-4B5D-9BB1-B3FD6AAFD57F}" sibTransId="{DF8A9841-65FA-4864-B814-D993C2981DFF}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B858AA63-1ED0-4EA4-BFE3-D3BA0BC23A17}" srcId="{C0D42039-C179-4BC9-BC09-9288C94A99F4}" destId="{BF3A70BC-6A49-4E89-AD3C-2E884DC172E9}" srcOrd="1" destOrd="0" parTransId="{35AE0F14-AA80-415B-BB9E-5F438ADCD2E3}" sibTransId="{E8094367-25C4-4123-90BD-324C7E55F956}"/>
    <dgm:cxn modelId="{52283746-04D4-4D65-B4DF-81FADA8F4BB6}" srcId="{CAD5FEEF-F62F-4C91-AABA-6891EAACC46E}" destId="{6D32842C-A9B0-4A4C-8297-58A76F5B7306}" srcOrd="0" destOrd="0" parTransId="{0966DF11-2BF6-4914-BCD4-197C9D94FE83}" sibTransId="{BC441CBE-13BE-49DF-8EA6-4FB31B09D901}"/>
    <dgm:cxn modelId="{35C95F6C-20FC-4CF8-8DAC-2AFA8EF60350}" type="presOf" srcId="{6D32842C-A9B0-4A4C-8297-58A76F5B7306}" destId="{5D2E54F4-2F0E-4FA7-B076-4AAA352452F7}" srcOrd="0" destOrd="3" presId="urn:microsoft.com/office/officeart/2005/8/layout/list1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BF64BF7A-BA61-45A3-BF39-F2C1CA97B398}" type="presOf" srcId="{09B80CC5-D6CF-4B05-B7F9-393BFE2926EC}" destId="{8BC70F3E-ADEB-4FC8-AE23-DEFD95F82BC6}" srcOrd="0" destOrd="0" presId="urn:microsoft.com/office/officeart/2005/8/layout/list1"/>
    <dgm:cxn modelId="{B2A1AFAF-6159-4863-AF60-C76E7627DE4F}" srcId="{CAD5FEEF-F62F-4C91-AABA-6891EAACC46E}" destId="{8F637C9F-5A40-40D2-AFA2-5E462EBB16D8}" srcOrd="1" destOrd="0" parTransId="{B03DFB99-2956-4A68-B7F2-BB17A45319C9}" sibTransId="{99A8ACFB-0164-4565-8A08-168F3E5D3804}"/>
    <dgm:cxn modelId="{37659AB3-3F5A-4B66-8A46-039E38189201}" type="presOf" srcId="{9B1A88EE-F79C-4318-A6AB-BA4258ABB767}" destId="{5D2E54F4-2F0E-4FA7-B076-4AAA352452F7}" srcOrd="0" destOrd="5" presId="urn:microsoft.com/office/officeart/2005/8/layout/list1"/>
    <dgm:cxn modelId="{915913B6-8516-4546-B811-0185991091F7}" srcId="{58663463-5773-4696-A26E-05F7C65AE5D8}" destId="{09B80CC5-D6CF-4B05-B7F9-393BFE2926EC}" srcOrd="0" destOrd="0" parTransId="{9CE64BFB-6A26-4FF6-A041-645E125E3B44}" sibTransId="{ADC201E6-2B61-4D61-9221-3310E1451FA3}"/>
    <dgm:cxn modelId="{80D8EDC1-F11D-4CC0-B9C3-0B8F739E6F6D}" srcId="{C0D42039-C179-4BC9-BC09-9288C94A99F4}" destId="{64A9B52B-4B1A-4D7A-A4C0-239717F25483}" srcOrd="0" destOrd="0" parTransId="{41AE1357-D5AA-45B2-9594-8C20AEE0CED3}" sibTransId="{95007FA5-85BD-43B4-A899-F60AA5F3C141}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8DEEDFE6-2ECB-4245-8C21-4832570DCCBB}" type="presOf" srcId="{A47B1FEC-133B-4310-8608-92F94244ECBD}" destId="{8BC70F3E-ADEB-4FC8-AE23-DEFD95F82BC6}" srcOrd="0" destOrd="1" presId="urn:microsoft.com/office/officeart/2005/8/layout/list1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2502E2F5-A8B8-46D6-841A-94F2B13E578D}" type="presOf" srcId="{8F637C9F-5A40-40D2-AFA2-5E462EBB16D8}" destId="{5D2E54F4-2F0E-4FA7-B076-4AAA352452F7}" srcOrd="0" destOrd="4" presId="urn:microsoft.com/office/officeart/2005/8/layout/list1"/>
    <dgm:cxn modelId="{30C4F4F5-8175-4494-869B-C78514A238D7}" srcId="{CAD5FEEF-F62F-4C91-AABA-6891EAACC46E}" destId="{9B1A88EE-F79C-4318-A6AB-BA4258ABB767}" srcOrd="2" destOrd="0" parTransId="{4149A739-94C8-48A4-ABF6-4E025DD268CA}" sibTransId="{F718AF7F-F880-4435-95BC-B01C0FC15E15}"/>
    <dgm:cxn modelId="{F66535FA-F514-439E-8122-F3274091250D}" type="presOf" srcId="{CAD5FEEF-F62F-4C91-AABA-6891EAACC46E}" destId="{5D2E54F4-2F0E-4FA7-B076-4AAA352452F7}" srcOrd="0" destOrd="2" presId="urn:microsoft.com/office/officeart/2005/8/layout/list1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64A9B52B-4B1A-4D7A-A4C0-239717F25483}">
      <dgm:prSet/>
      <dgm:spPr/>
      <dgm:t>
        <a:bodyPr/>
        <a:lstStyle/>
        <a:p>
          <a:r>
            <a:rPr lang="de-DE"/>
            <a:t>Die Regelungen des Präsenzunterrichts werden für den Online-Unterricht angepasst und ergänzt</a:t>
          </a:r>
        </a:p>
      </dgm:t>
    </dgm:pt>
    <dgm:pt modelId="{41AE1357-D5AA-45B2-9594-8C20AEE0CED3}" type="parTrans" cxnId="{80D8EDC1-F11D-4CC0-B9C3-0B8F739E6F6D}">
      <dgm:prSet/>
      <dgm:spPr/>
      <dgm:t>
        <a:bodyPr/>
        <a:lstStyle/>
        <a:p>
          <a:endParaRPr lang="de-DE"/>
        </a:p>
      </dgm:t>
    </dgm:pt>
    <dgm:pt modelId="{95007FA5-85BD-43B4-A899-F60AA5F3C141}" type="sibTrans" cxnId="{80D8EDC1-F11D-4CC0-B9C3-0B8F739E6F6D}">
      <dgm:prSet/>
      <dgm:spPr/>
      <dgm:t>
        <a:bodyPr/>
        <a:lstStyle/>
        <a:p>
          <a:endParaRPr lang="de-DE"/>
        </a:p>
      </dgm:t>
    </dgm:pt>
    <dgm:pt modelId="{BF3A70BC-6A49-4E89-AD3C-2E884DC172E9}">
      <dgm:prSet/>
      <dgm:spPr/>
      <dgm:t>
        <a:bodyPr/>
        <a:lstStyle/>
        <a:p>
          <a:r>
            <a:rPr lang="de-DE" dirty="0"/>
            <a:t>Der Lehrer erstellt tägliche/wöchentliche Arbeitspläne für die Schüler</a:t>
          </a:r>
        </a:p>
      </dgm:t>
    </dgm:pt>
    <dgm:pt modelId="{35AE0F14-AA80-415B-BB9E-5F438ADCD2E3}" type="parTrans" cxnId="{B858AA63-1ED0-4EA4-BFE3-D3BA0BC23A17}">
      <dgm:prSet/>
      <dgm:spPr/>
      <dgm:t>
        <a:bodyPr/>
        <a:lstStyle/>
        <a:p>
          <a:endParaRPr lang="de-DE"/>
        </a:p>
      </dgm:t>
    </dgm:pt>
    <dgm:pt modelId="{E8094367-25C4-4123-90BD-324C7E55F956}" type="sibTrans" cxnId="{B858AA63-1ED0-4EA4-BFE3-D3BA0BC23A17}">
      <dgm:prSet/>
      <dgm:spPr/>
      <dgm:t>
        <a:bodyPr/>
        <a:lstStyle/>
        <a:p>
          <a:endParaRPr lang="de-DE"/>
        </a:p>
      </dgm:t>
    </dgm:pt>
    <dgm:pt modelId="{CAD5FEEF-F62F-4C91-AABA-6891EAACC46E}">
      <dgm:prSet/>
      <dgm:spPr/>
      <dgm:t>
        <a:bodyPr/>
        <a:lstStyle/>
        <a:p>
          <a:r>
            <a:rPr lang="de-DE"/>
            <a:t>Zusammen mit den Schülern regeln die Eltern:</a:t>
          </a:r>
          <a:endParaRPr lang="de-DE" dirty="0"/>
        </a:p>
      </dgm:t>
    </dgm:pt>
    <dgm:pt modelId="{E0D49532-093E-4292-885C-DA1AABA7E110}" type="parTrans" cxnId="{EC0E200F-012D-4BC0-9111-567EEE0346DC}">
      <dgm:prSet/>
      <dgm:spPr/>
      <dgm:t>
        <a:bodyPr/>
        <a:lstStyle/>
        <a:p>
          <a:endParaRPr lang="de-DE"/>
        </a:p>
      </dgm:t>
    </dgm:pt>
    <dgm:pt modelId="{26D185C3-2967-40A9-B51E-F49397187AF5}" type="sibTrans" cxnId="{EC0E200F-012D-4BC0-9111-567EEE0346DC}">
      <dgm:prSet/>
      <dgm:spPr/>
      <dgm:t>
        <a:bodyPr/>
        <a:lstStyle/>
        <a:p>
          <a:endParaRPr lang="de-DE"/>
        </a:p>
      </dgm:t>
    </dgm:pt>
    <dgm:pt modelId="{6D32842C-A9B0-4A4C-8297-58A76F5B7306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Schlafenszeiten</a:t>
          </a:r>
        </a:p>
      </dgm:t>
    </dgm:pt>
    <dgm:pt modelId="{0966DF11-2BF6-4914-BCD4-197C9D94FE83}" type="parTrans" cxnId="{52283746-04D4-4D65-B4DF-81FADA8F4BB6}">
      <dgm:prSet/>
      <dgm:spPr/>
      <dgm:t>
        <a:bodyPr/>
        <a:lstStyle/>
        <a:p>
          <a:endParaRPr lang="de-DE"/>
        </a:p>
      </dgm:t>
    </dgm:pt>
    <dgm:pt modelId="{BC441CBE-13BE-49DF-8EA6-4FB31B09D901}" type="sibTrans" cxnId="{52283746-04D4-4D65-B4DF-81FADA8F4BB6}">
      <dgm:prSet/>
      <dgm:spPr/>
      <dgm:t>
        <a:bodyPr/>
        <a:lstStyle/>
        <a:p>
          <a:endParaRPr lang="de-DE"/>
        </a:p>
      </dgm:t>
    </dgm:pt>
    <dgm:pt modelId="{8F637C9F-5A40-40D2-AFA2-5E462EBB16D8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/>
            <a:t>Essenszeiten</a:t>
          </a:r>
          <a:endParaRPr lang="de-DE" dirty="0"/>
        </a:p>
      </dgm:t>
    </dgm:pt>
    <dgm:pt modelId="{B03DFB99-2956-4A68-B7F2-BB17A45319C9}" type="parTrans" cxnId="{B2A1AFAF-6159-4863-AF60-C76E7627DE4F}">
      <dgm:prSet/>
      <dgm:spPr/>
      <dgm:t>
        <a:bodyPr/>
        <a:lstStyle/>
        <a:p>
          <a:endParaRPr lang="de-DE"/>
        </a:p>
      </dgm:t>
    </dgm:pt>
    <dgm:pt modelId="{99A8ACFB-0164-4565-8A08-168F3E5D3804}" type="sibTrans" cxnId="{B2A1AFAF-6159-4863-AF60-C76E7627DE4F}">
      <dgm:prSet/>
      <dgm:spPr/>
      <dgm:t>
        <a:bodyPr/>
        <a:lstStyle/>
        <a:p>
          <a:endParaRPr lang="de-DE"/>
        </a:p>
      </dgm:t>
    </dgm:pt>
    <dgm:pt modelId="{9B1A88EE-F79C-4318-A6AB-BA4258ABB767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Lernzeiten</a:t>
          </a:r>
        </a:p>
      </dgm:t>
    </dgm:pt>
    <dgm:pt modelId="{4149A739-94C8-48A4-ABF6-4E025DD268CA}" type="parTrans" cxnId="{30C4F4F5-8175-4494-869B-C78514A238D7}">
      <dgm:prSet/>
      <dgm:spPr/>
      <dgm:t>
        <a:bodyPr/>
        <a:lstStyle/>
        <a:p>
          <a:endParaRPr lang="de-DE"/>
        </a:p>
      </dgm:t>
    </dgm:pt>
    <dgm:pt modelId="{F718AF7F-F880-4435-95BC-B01C0FC15E15}" type="sibTrans" cxnId="{30C4F4F5-8175-4494-869B-C78514A238D7}">
      <dgm:prSet/>
      <dgm:spPr/>
      <dgm:t>
        <a:bodyPr/>
        <a:lstStyle/>
        <a:p>
          <a:endParaRPr lang="de-DE"/>
        </a:p>
      </dgm:t>
    </dgm:pt>
    <dgm:pt modelId="{09B80CC5-D6CF-4B05-B7F9-393BFE2926EC}">
      <dgm:prSet/>
      <dgm:spPr/>
      <dgm:t>
        <a:bodyPr/>
        <a:lstStyle/>
        <a:p>
          <a:r>
            <a:rPr lang="de-DE" dirty="0"/>
            <a:t>77% der Schüler fanden den Online-Unterricht nicht immer gut strukturiert</a:t>
          </a:r>
        </a:p>
      </dgm:t>
    </dgm:pt>
    <dgm:pt modelId="{9CE64BFB-6A26-4FF6-A041-645E125E3B44}" type="parTrans" cxnId="{915913B6-8516-4546-B811-0185991091F7}">
      <dgm:prSet/>
      <dgm:spPr/>
      <dgm:t>
        <a:bodyPr/>
        <a:lstStyle/>
        <a:p>
          <a:endParaRPr lang="de-DE"/>
        </a:p>
      </dgm:t>
    </dgm:pt>
    <dgm:pt modelId="{ADC201E6-2B61-4D61-9221-3310E1451FA3}" type="sibTrans" cxnId="{915913B6-8516-4546-B811-0185991091F7}">
      <dgm:prSet/>
      <dgm:spPr/>
      <dgm:t>
        <a:bodyPr/>
        <a:lstStyle/>
        <a:p>
          <a:endParaRPr lang="de-DE"/>
        </a:p>
      </dgm:t>
    </dgm:pt>
    <dgm:pt modelId="{A47B1FEC-133B-4310-8608-92F94244ECBD}">
      <dgm:prSet/>
      <dgm:spPr/>
      <dgm:t>
        <a:bodyPr/>
        <a:lstStyle/>
        <a:p>
          <a:r>
            <a:rPr lang="de-DE" dirty="0"/>
            <a:t>Unterrichtsstrukturierung war dem Homeschooling nicht genügend angepasst</a:t>
          </a:r>
        </a:p>
      </dgm:t>
    </dgm:pt>
    <dgm:pt modelId="{152B1C6F-2159-4B5D-9BB1-B3FD6AAFD57F}" type="parTrans" cxnId="{1DDC6E5B-649F-49AC-9EA7-531C426FD0A8}">
      <dgm:prSet/>
      <dgm:spPr/>
      <dgm:t>
        <a:bodyPr/>
        <a:lstStyle/>
        <a:p>
          <a:endParaRPr lang="de-DE"/>
        </a:p>
      </dgm:t>
    </dgm:pt>
    <dgm:pt modelId="{DF8A9841-65FA-4864-B814-D993C2981DFF}" type="sibTrans" cxnId="{1DDC6E5B-649F-49AC-9EA7-531C426FD0A8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EC0E200F-012D-4BC0-9111-567EEE0346DC}" srcId="{C0D42039-C179-4BC9-BC09-9288C94A99F4}" destId="{CAD5FEEF-F62F-4C91-AABA-6891EAACC46E}" srcOrd="2" destOrd="0" parTransId="{E0D49532-093E-4292-885C-DA1AABA7E110}" sibTransId="{26D185C3-2967-40A9-B51E-F49397187AF5}"/>
    <dgm:cxn modelId="{41F9EF1A-5D0C-4FB1-928C-3523EB329D64}" type="presOf" srcId="{BF3A70BC-6A49-4E89-AD3C-2E884DC172E9}" destId="{5D2E54F4-2F0E-4FA7-B076-4AAA352452F7}" srcOrd="0" destOrd="1" presId="urn:microsoft.com/office/officeart/2005/8/layout/list1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1707445B-FA4B-4174-AA03-134C9D417019}" type="presOf" srcId="{64A9B52B-4B1A-4D7A-A4C0-239717F25483}" destId="{5D2E54F4-2F0E-4FA7-B076-4AAA352452F7}" srcOrd="0" destOrd="0" presId="urn:microsoft.com/office/officeart/2005/8/layout/list1"/>
    <dgm:cxn modelId="{1DDC6E5B-649F-49AC-9EA7-531C426FD0A8}" srcId="{58663463-5773-4696-A26E-05F7C65AE5D8}" destId="{A47B1FEC-133B-4310-8608-92F94244ECBD}" srcOrd="1" destOrd="0" parTransId="{152B1C6F-2159-4B5D-9BB1-B3FD6AAFD57F}" sibTransId="{DF8A9841-65FA-4864-B814-D993C2981DFF}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B858AA63-1ED0-4EA4-BFE3-D3BA0BC23A17}" srcId="{C0D42039-C179-4BC9-BC09-9288C94A99F4}" destId="{BF3A70BC-6A49-4E89-AD3C-2E884DC172E9}" srcOrd="1" destOrd="0" parTransId="{35AE0F14-AA80-415B-BB9E-5F438ADCD2E3}" sibTransId="{E8094367-25C4-4123-90BD-324C7E55F956}"/>
    <dgm:cxn modelId="{52283746-04D4-4D65-B4DF-81FADA8F4BB6}" srcId="{CAD5FEEF-F62F-4C91-AABA-6891EAACC46E}" destId="{6D32842C-A9B0-4A4C-8297-58A76F5B7306}" srcOrd="0" destOrd="0" parTransId="{0966DF11-2BF6-4914-BCD4-197C9D94FE83}" sibTransId="{BC441CBE-13BE-49DF-8EA6-4FB31B09D901}"/>
    <dgm:cxn modelId="{35C95F6C-20FC-4CF8-8DAC-2AFA8EF60350}" type="presOf" srcId="{6D32842C-A9B0-4A4C-8297-58A76F5B7306}" destId="{5D2E54F4-2F0E-4FA7-B076-4AAA352452F7}" srcOrd="0" destOrd="3" presId="urn:microsoft.com/office/officeart/2005/8/layout/list1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BF64BF7A-BA61-45A3-BF39-F2C1CA97B398}" type="presOf" srcId="{09B80CC5-D6CF-4B05-B7F9-393BFE2926EC}" destId="{8BC70F3E-ADEB-4FC8-AE23-DEFD95F82BC6}" srcOrd="0" destOrd="0" presId="urn:microsoft.com/office/officeart/2005/8/layout/list1"/>
    <dgm:cxn modelId="{B2A1AFAF-6159-4863-AF60-C76E7627DE4F}" srcId="{CAD5FEEF-F62F-4C91-AABA-6891EAACC46E}" destId="{8F637C9F-5A40-40D2-AFA2-5E462EBB16D8}" srcOrd="1" destOrd="0" parTransId="{B03DFB99-2956-4A68-B7F2-BB17A45319C9}" sibTransId="{99A8ACFB-0164-4565-8A08-168F3E5D3804}"/>
    <dgm:cxn modelId="{37659AB3-3F5A-4B66-8A46-039E38189201}" type="presOf" srcId="{9B1A88EE-F79C-4318-A6AB-BA4258ABB767}" destId="{5D2E54F4-2F0E-4FA7-B076-4AAA352452F7}" srcOrd="0" destOrd="5" presId="urn:microsoft.com/office/officeart/2005/8/layout/list1"/>
    <dgm:cxn modelId="{915913B6-8516-4546-B811-0185991091F7}" srcId="{58663463-5773-4696-A26E-05F7C65AE5D8}" destId="{09B80CC5-D6CF-4B05-B7F9-393BFE2926EC}" srcOrd="0" destOrd="0" parTransId="{9CE64BFB-6A26-4FF6-A041-645E125E3B44}" sibTransId="{ADC201E6-2B61-4D61-9221-3310E1451FA3}"/>
    <dgm:cxn modelId="{80D8EDC1-F11D-4CC0-B9C3-0B8F739E6F6D}" srcId="{C0D42039-C179-4BC9-BC09-9288C94A99F4}" destId="{64A9B52B-4B1A-4D7A-A4C0-239717F25483}" srcOrd="0" destOrd="0" parTransId="{41AE1357-D5AA-45B2-9594-8C20AEE0CED3}" sibTransId="{95007FA5-85BD-43B4-A899-F60AA5F3C141}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8DEEDFE6-2ECB-4245-8C21-4832570DCCBB}" type="presOf" srcId="{A47B1FEC-133B-4310-8608-92F94244ECBD}" destId="{8BC70F3E-ADEB-4FC8-AE23-DEFD95F82BC6}" srcOrd="0" destOrd="1" presId="urn:microsoft.com/office/officeart/2005/8/layout/list1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2502E2F5-A8B8-46D6-841A-94F2B13E578D}" type="presOf" srcId="{8F637C9F-5A40-40D2-AFA2-5E462EBB16D8}" destId="{5D2E54F4-2F0E-4FA7-B076-4AAA352452F7}" srcOrd="0" destOrd="4" presId="urn:microsoft.com/office/officeart/2005/8/layout/list1"/>
    <dgm:cxn modelId="{30C4F4F5-8175-4494-869B-C78514A238D7}" srcId="{CAD5FEEF-F62F-4C91-AABA-6891EAACC46E}" destId="{9B1A88EE-F79C-4318-A6AB-BA4258ABB767}" srcOrd="2" destOrd="0" parTransId="{4149A739-94C8-48A4-ABF6-4E025DD268CA}" sibTransId="{F718AF7F-F880-4435-95BC-B01C0FC15E15}"/>
    <dgm:cxn modelId="{F66535FA-F514-439E-8122-F3274091250D}" type="presOf" srcId="{CAD5FEEF-F62F-4C91-AABA-6891EAACC46E}" destId="{5D2E54F4-2F0E-4FA7-B076-4AAA352452F7}" srcOrd="0" destOrd="2" presId="urn:microsoft.com/office/officeart/2005/8/layout/list1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A23B8517-6EBC-43E6-B98E-519BB89F02B0}">
      <dgm:prSet/>
      <dgm:spPr/>
      <dgm:t>
        <a:bodyPr/>
        <a:lstStyle/>
        <a:p>
          <a:r>
            <a:rPr lang="de-DE" dirty="0"/>
            <a:t>Der Lehrer erledigt organisatorische Angelegenheiten wenn möglich außerhalb der Unterrichtszeit.</a:t>
          </a:r>
        </a:p>
      </dgm:t>
    </dgm:pt>
    <dgm:pt modelId="{E518D0E8-D018-4862-95A9-80179578484B}" type="parTrans" cxnId="{8E3A1F1E-7B80-4A2B-A115-08661CF5ED13}">
      <dgm:prSet/>
      <dgm:spPr/>
      <dgm:t>
        <a:bodyPr/>
        <a:lstStyle/>
        <a:p>
          <a:endParaRPr lang="de-DE"/>
        </a:p>
      </dgm:t>
    </dgm:pt>
    <dgm:pt modelId="{31ADB2C9-0E16-490F-A71D-DCAD78FD5CA6}" type="sibTrans" cxnId="{8E3A1F1E-7B80-4A2B-A115-08661CF5ED13}">
      <dgm:prSet/>
      <dgm:spPr/>
      <dgm:t>
        <a:bodyPr/>
        <a:lstStyle/>
        <a:p>
          <a:endParaRPr lang="de-DE"/>
        </a:p>
      </dgm:t>
    </dgm:pt>
    <dgm:pt modelId="{F60F8D47-627C-4056-B42D-3E5CF5243918}">
      <dgm:prSet/>
      <dgm:spPr/>
      <dgm:t>
        <a:bodyPr/>
        <a:lstStyle/>
        <a:p>
          <a:r>
            <a:rPr lang="de-DE" dirty="0"/>
            <a:t>Schüler und Lehrer beheben technische Probleme bereits vor dem Unterricht.</a:t>
          </a:r>
        </a:p>
      </dgm:t>
    </dgm:pt>
    <dgm:pt modelId="{2057000D-1C9A-454C-A3D5-AA4E080B28D4}" type="parTrans" cxnId="{B782C2A7-E898-4A62-947E-FE61FA8C37EB}">
      <dgm:prSet/>
      <dgm:spPr/>
      <dgm:t>
        <a:bodyPr/>
        <a:lstStyle/>
        <a:p>
          <a:endParaRPr lang="de-DE"/>
        </a:p>
      </dgm:t>
    </dgm:pt>
    <dgm:pt modelId="{DE42906B-DD48-4368-A58F-FBACA184012B}" type="sibTrans" cxnId="{B782C2A7-E898-4A62-947E-FE61FA8C37EB}">
      <dgm:prSet/>
      <dgm:spPr/>
      <dgm:t>
        <a:bodyPr/>
        <a:lstStyle/>
        <a:p>
          <a:endParaRPr lang="de-DE"/>
        </a:p>
      </dgm:t>
    </dgm:pt>
    <dgm:pt modelId="{35BDACEE-FF3D-41E4-BF45-D3D36E5EB3BB}">
      <dgm:prSet/>
      <dgm:spPr/>
      <dgm:t>
        <a:bodyPr/>
        <a:lstStyle/>
        <a:p>
          <a:r>
            <a:rPr lang="de-DE" dirty="0"/>
            <a:t>Der Anteil realer Lernzeit hat gegenüber dem Präsenzunterricht stark abgenommen:</a:t>
          </a:r>
        </a:p>
      </dgm:t>
    </dgm:pt>
    <dgm:pt modelId="{4EA8BEF3-920B-4DAA-ADAA-0C7E1D27FA63}" type="parTrans" cxnId="{932E3C3B-87D4-4771-9209-0A3FDC2A7C65}">
      <dgm:prSet/>
      <dgm:spPr/>
      <dgm:t>
        <a:bodyPr/>
        <a:lstStyle/>
        <a:p>
          <a:endParaRPr lang="de-DE"/>
        </a:p>
      </dgm:t>
    </dgm:pt>
    <dgm:pt modelId="{43B611C1-019E-49DD-900C-B6F0E8D1438F}" type="sibTrans" cxnId="{932E3C3B-87D4-4771-9209-0A3FDC2A7C65}">
      <dgm:prSet/>
      <dgm:spPr/>
      <dgm:t>
        <a:bodyPr/>
        <a:lstStyle/>
        <a:p>
          <a:endParaRPr lang="de-DE"/>
        </a:p>
      </dgm:t>
    </dgm:pt>
    <dgm:pt modelId="{ACAED03B-570E-44D3-8013-71338A160890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In Präsenz: 69% der Schüler schätzten den Anteil realer Lernzeit bei über 70%.</a:t>
          </a:r>
        </a:p>
      </dgm:t>
    </dgm:pt>
    <dgm:pt modelId="{32D9855E-C439-4804-BAFD-39698D7AE30C}" type="parTrans" cxnId="{1DEAEF50-6F44-4CEA-94B1-B810CBE1F3F9}">
      <dgm:prSet/>
      <dgm:spPr/>
      <dgm:t>
        <a:bodyPr/>
        <a:lstStyle/>
        <a:p>
          <a:endParaRPr lang="de-DE"/>
        </a:p>
      </dgm:t>
    </dgm:pt>
    <dgm:pt modelId="{EFB974DD-362A-4728-B4F9-43D2061E4D96}" type="sibTrans" cxnId="{1DEAEF50-6F44-4CEA-94B1-B810CBE1F3F9}">
      <dgm:prSet/>
      <dgm:spPr/>
      <dgm:t>
        <a:bodyPr/>
        <a:lstStyle/>
        <a:p>
          <a:endParaRPr lang="de-DE"/>
        </a:p>
      </dgm:t>
    </dgm:pt>
    <dgm:pt modelId="{EE12281D-C0CC-4462-B77C-56243F70B850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Im Homeschooling: 69% der Schüler schätzten den Anteil realer Lernzeit bei unter 70%.</a:t>
          </a:r>
        </a:p>
      </dgm:t>
    </dgm:pt>
    <dgm:pt modelId="{A0A322CD-BC46-46D7-B72E-F4437CD839B6}" type="parTrans" cxnId="{1B15B161-A890-4BDF-BC74-AD221590B163}">
      <dgm:prSet/>
      <dgm:spPr/>
      <dgm:t>
        <a:bodyPr/>
        <a:lstStyle/>
        <a:p>
          <a:endParaRPr lang="de-DE"/>
        </a:p>
      </dgm:t>
    </dgm:pt>
    <dgm:pt modelId="{85123C89-FE2E-44A4-B909-C176A4BA3E20}" type="sibTrans" cxnId="{1B15B161-A890-4BDF-BC74-AD221590B163}">
      <dgm:prSet/>
      <dgm:spPr/>
      <dgm:t>
        <a:bodyPr/>
        <a:lstStyle/>
        <a:p>
          <a:endParaRPr lang="de-DE"/>
        </a:p>
      </dgm:t>
    </dgm:pt>
    <dgm:pt modelId="{1A08916F-3220-428C-B741-55FBB885611E}">
      <dgm:prSet/>
      <dgm:spPr/>
      <dgm:t>
        <a:bodyPr/>
        <a:lstStyle/>
        <a:p>
          <a:r>
            <a:rPr lang="de-DE" dirty="0"/>
            <a:t>Reale Lernzeit bedeutet die Zeit des Unterrichts, die nach organisatorischen Belangen noch übrig ist.</a:t>
          </a:r>
        </a:p>
      </dgm:t>
    </dgm:pt>
    <dgm:pt modelId="{AA9EBF8F-8C90-4DB2-A337-B70E422A49FC}" type="parTrans" cxnId="{F10B4D53-AE92-43A7-86A8-DB93444A594A}">
      <dgm:prSet/>
      <dgm:spPr/>
      <dgm:t>
        <a:bodyPr/>
        <a:lstStyle/>
        <a:p>
          <a:endParaRPr lang="de-DE"/>
        </a:p>
      </dgm:t>
    </dgm:pt>
    <dgm:pt modelId="{26968FC1-AE4A-49E2-89C0-22312F90348E}" type="sibTrans" cxnId="{F10B4D53-AE92-43A7-86A8-DB93444A594A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8E3A1F1E-7B80-4A2B-A115-08661CF5ED13}" srcId="{C0D42039-C179-4BC9-BC09-9288C94A99F4}" destId="{A23B8517-6EBC-43E6-B98E-519BB89F02B0}" srcOrd="1" destOrd="0" parTransId="{E518D0E8-D018-4862-95A9-80179578484B}" sibTransId="{31ADB2C9-0E16-490F-A71D-DCAD78FD5CA6}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932E3C3B-87D4-4771-9209-0A3FDC2A7C65}" srcId="{58663463-5773-4696-A26E-05F7C65AE5D8}" destId="{35BDACEE-FF3D-41E4-BF45-D3D36E5EB3BB}" srcOrd="0" destOrd="0" parTransId="{4EA8BEF3-920B-4DAA-ADAA-0C7E1D27FA63}" sibTransId="{43B611C1-019E-49DD-900C-B6F0E8D1438F}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1B15B161-A890-4BDF-BC74-AD221590B163}" srcId="{35BDACEE-FF3D-41E4-BF45-D3D36E5EB3BB}" destId="{EE12281D-C0CC-4462-B77C-56243F70B850}" srcOrd="1" destOrd="0" parTransId="{A0A322CD-BC46-46D7-B72E-F4437CD839B6}" sibTransId="{85123C89-FE2E-44A4-B909-C176A4BA3E20}"/>
    <dgm:cxn modelId="{1DEAEF50-6F44-4CEA-94B1-B810CBE1F3F9}" srcId="{35BDACEE-FF3D-41E4-BF45-D3D36E5EB3BB}" destId="{ACAED03B-570E-44D3-8013-71338A160890}" srcOrd="0" destOrd="0" parTransId="{32D9855E-C439-4804-BAFD-39698D7AE30C}" sibTransId="{EFB974DD-362A-4728-B4F9-43D2061E4D96}"/>
    <dgm:cxn modelId="{0195FA50-8A2E-4672-BB62-61549D45023C}" type="presOf" srcId="{ACAED03B-570E-44D3-8013-71338A160890}" destId="{8BC70F3E-ADEB-4FC8-AE23-DEFD95F82BC6}" srcOrd="0" destOrd="1" presId="urn:microsoft.com/office/officeart/2005/8/layout/list1"/>
    <dgm:cxn modelId="{943AA251-3C9A-4A39-859E-3ACE4A1BFB25}" type="presOf" srcId="{F60F8D47-627C-4056-B42D-3E5CF5243918}" destId="{5D2E54F4-2F0E-4FA7-B076-4AAA352452F7}" srcOrd="0" destOrd="2" presId="urn:microsoft.com/office/officeart/2005/8/layout/list1"/>
    <dgm:cxn modelId="{F10B4D53-AE92-43A7-86A8-DB93444A594A}" srcId="{C0D42039-C179-4BC9-BC09-9288C94A99F4}" destId="{1A08916F-3220-428C-B741-55FBB885611E}" srcOrd="0" destOrd="0" parTransId="{AA9EBF8F-8C90-4DB2-A337-B70E422A49FC}" sibTransId="{26968FC1-AE4A-49E2-89C0-22312F90348E}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6503C786-A6D7-44E8-A621-83D0DC5511D1}" type="presOf" srcId="{EE12281D-C0CC-4462-B77C-56243F70B850}" destId="{8BC70F3E-ADEB-4FC8-AE23-DEFD95F82BC6}" srcOrd="0" destOrd="2" presId="urn:microsoft.com/office/officeart/2005/8/layout/list1"/>
    <dgm:cxn modelId="{B782C2A7-E898-4A62-947E-FE61FA8C37EB}" srcId="{C0D42039-C179-4BC9-BC09-9288C94A99F4}" destId="{F60F8D47-627C-4056-B42D-3E5CF5243918}" srcOrd="2" destOrd="0" parTransId="{2057000D-1C9A-454C-A3D5-AA4E080B28D4}" sibTransId="{DE42906B-DD48-4368-A58F-FBACA184012B}"/>
    <dgm:cxn modelId="{E58FDEC1-9BE1-47B0-A37A-8AB35D11EC63}" type="presOf" srcId="{1A08916F-3220-428C-B741-55FBB885611E}" destId="{5D2E54F4-2F0E-4FA7-B076-4AAA352452F7}" srcOrd="0" destOrd="0" presId="urn:microsoft.com/office/officeart/2005/8/layout/list1"/>
    <dgm:cxn modelId="{1DEE01D2-D21A-40BA-9D20-8E2522F4D731}" type="presOf" srcId="{35BDACEE-FF3D-41E4-BF45-D3D36E5EB3BB}" destId="{8BC70F3E-ADEB-4FC8-AE23-DEFD95F82BC6}" srcOrd="0" destOrd="0" presId="urn:microsoft.com/office/officeart/2005/8/layout/list1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7FB75DE4-4148-4D42-9F24-00694A67E301}" type="presOf" srcId="{A23B8517-6EBC-43E6-B98E-519BB89F02B0}" destId="{5D2E54F4-2F0E-4FA7-B076-4AAA352452F7}" srcOrd="0" destOrd="1" presId="urn:microsoft.com/office/officeart/2005/8/layout/list1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A23B8517-6EBC-43E6-B98E-519BB89F02B0}">
      <dgm:prSet/>
      <dgm:spPr/>
      <dgm:t>
        <a:bodyPr/>
        <a:lstStyle/>
        <a:p>
          <a:r>
            <a:rPr lang="de-DE" dirty="0"/>
            <a:t>Der Lehrer erledigt organisatorische Angelegenheiten wenn möglich außerhalb der Unterrichtszeit.</a:t>
          </a:r>
        </a:p>
      </dgm:t>
    </dgm:pt>
    <dgm:pt modelId="{E518D0E8-D018-4862-95A9-80179578484B}" type="parTrans" cxnId="{8E3A1F1E-7B80-4A2B-A115-08661CF5ED13}">
      <dgm:prSet/>
      <dgm:spPr/>
      <dgm:t>
        <a:bodyPr/>
        <a:lstStyle/>
        <a:p>
          <a:endParaRPr lang="de-DE"/>
        </a:p>
      </dgm:t>
    </dgm:pt>
    <dgm:pt modelId="{31ADB2C9-0E16-490F-A71D-DCAD78FD5CA6}" type="sibTrans" cxnId="{8E3A1F1E-7B80-4A2B-A115-08661CF5ED13}">
      <dgm:prSet/>
      <dgm:spPr/>
      <dgm:t>
        <a:bodyPr/>
        <a:lstStyle/>
        <a:p>
          <a:endParaRPr lang="de-DE"/>
        </a:p>
      </dgm:t>
    </dgm:pt>
    <dgm:pt modelId="{F60F8D47-627C-4056-B42D-3E5CF5243918}">
      <dgm:prSet/>
      <dgm:spPr/>
      <dgm:t>
        <a:bodyPr/>
        <a:lstStyle/>
        <a:p>
          <a:r>
            <a:rPr lang="de-DE" dirty="0"/>
            <a:t>Schüler und Lehrer beheben technische Probleme bereits vor dem Unterricht.</a:t>
          </a:r>
        </a:p>
      </dgm:t>
    </dgm:pt>
    <dgm:pt modelId="{2057000D-1C9A-454C-A3D5-AA4E080B28D4}" type="parTrans" cxnId="{B782C2A7-E898-4A62-947E-FE61FA8C37EB}">
      <dgm:prSet/>
      <dgm:spPr/>
      <dgm:t>
        <a:bodyPr/>
        <a:lstStyle/>
        <a:p>
          <a:endParaRPr lang="de-DE"/>
        </a:p>
      </dgm:t>
    </dgm:pt>
    <dgm:pt modelId="{DE42906B-DD48-4368-A58F-FBACA184012B}" type="sibTrans" cxnId="{B782C2A7-E898-4A62-947E-FE61FA8C37EB}">
      <dgm:prSet/>
      <dgm:spPr/>
      <dgm:t>
        <a:bodyPr/>
        <a:lstStyle/>
        <a:p>
          <a:endParaRPr lang="de-DE"/>
        </a:p>
      </dgm:t>
    </dgm:pt>
    <dgm:pt modelId="{35BDACEE-FF3D-41E4-BF45-D3D36E5EB3BB}">
      <dgm:prSet/>
      <dgm:spPr/>
      <dgm:t>
        <a:bodyPr/>
        <a:lstStyle/>
        <a:p>
          <a:r>
            <a:rPr lang="de-DE" dirty="0"/>
            <a:t>Der Anteil realer Lernzeit hat gegenüber dem Präsenzunterricht stark abgenommen:</a:t>
          </a:r>
        </a:p>
      </dgm:t>
    </dgm:pt>
    <dgm:pt modelId="{4EA8BEF3-920B-4DAA-ADAA-0C7E1D27FA63}" type="parTrans" cxnId="{932E3C3B-87D4-4771-9209-0A3FDC2A7C65}">
      <dgm:prSet/>
      <dgm:spPr/>
      <dgm:t>
        <a:bodyPr/>
        <a:lstStyle/>
        <a:p>
          <a:endParaRPr lang="de-DE"/>
        </a:p>
      </dgm:t>
    </dgm:pt>
    <dgm:pt modelId="{43B611C1-019E-49DD-900C-B6F0E8D1438F}" type="sibTrans" cxnId="{932E3C3B-87D4-4771-9209-0A3FDC2A7C65}">
      <dgm:prSet/>
      <dgm:spPr/>
      <dgm:t>
        <a:bodyPr/>
        <a:lstStyle/>
        <a:p>
          <a:endParaRPr lang="de-DE"/>
        </a:p>
      </dgm:t>
    </dgm:pt>
    <dgm:pt modelId="{ACAED03B-570E-44D3-8013-71338A160890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In Präsenz: 69% der Schüler schätzten den Anteil realer Lernzeit bei über 70%.</a:t>
          </a:r>
        </a:p>
      </dgm:t>
    </dgm:pt>
    <dgm:pt modelId="{32D9855E-C439-4804-BAFD-39698D7AE30C}" type="parTrans" cxnId="{1DEAEF50-6F44-4CEA-94B1-B810CBE1F3F9}">
      <dgm:prSet/>
      <dgm:spPr/>
      <dgm:t>
        <a:bodyPr/>
        <a:lstStyle/>
        <a:p>
          <a:endParaRPr lang="de-DE"/>
        </a:p>
      </dgm:t>
    </dgm:pt>
    <dgm:pt modelId="{EFB974DD-362A-4728-B4F9-43D2061E4D96}" type="sibTrans" cxnId="{1DEAEF50-6F44-4CEA-94B1-B810CBE1F3F9}">
      <dgm:prSet/>
      <dgm:spPr/>
      <dgm:t>
        <a:bodyPr/>
        <a:lstStyle/>
        <a:p>
          <a:endParaRPr lang="de-DE"/>
        </a:p>
      </dgm:t>
    </dgm:pt>
    <dgm:pt modelId="{EE12281D-C0CC-4462-B77C-56243F70B850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de-DE" dirty="0"/>
            <a:t>Im Homeschooling: 69% der Schüler schätzten den Anteil realer Lernzeit bei unter 70%.</a:t>
          </a:r>
        </a:p>
      </dgm:t>
    </dgm:pt>
    <dgm:pt modelId="{A0A322CD-BC46-46D7-B72E-F4437CD839B6}" type="parTrans" cxnId="{1B15B161-A890-4BDF-BC74-AD221590B163}">
      <dgm:prSet/>
      <dgm:spPr/>
      <dgm:t>
        <a:bodyPr/>
        <a:lstStyle/>
        <a:p>
          <a:endParaRPr lang="de-DE"/>
        </a:p>
      </dgm:t>
    </dgm:pt>
    <dgm:pt modelId="{85123C89-FE2E-44A4-B909-C176A4BA3E20}" type="sibTrans" cxnId="{1B15B161-A890-4BDF-BC74-AD221590B163}">
      <dgm:prSet/>
      <dgm:spPr/>
      <dgm:t>
        <a:bodyPr/>
        <a:lstStyle/>
        <a:p>
          <a:endParaRPr lang="de-DE"/>
        </a:p>
      </dgm:t>
    </dgm:pt>
    <dgm:pt modelId="{1A08916F-3220-428C-B741-55FBB885611E}">
      <dgm:prSet/>
      <dgm:spPr/>
      <dgm:t>
        <a:bodyPr/>
        <a:lstStyle/>
        <a:p>
          <a:r>
            <a:rPr lang="de-DE" dirty="0"/>
            <a:t>Reale Lernzeit bedeutet die Zeit des Unterrichts, die nach organisatorischen Belangen noch übrig ist.</a:t>
          </a:r>
        </a:p>
      </dgm:t>
    </dgm:pt>
    <dgm:pt modelId="{AA9EBF8F-8C90-4DB2-A337-B70E422A49FC}" type="parTrans" cxnId="{F10B4D53-AE92-43A7-86A8-DB93444A594A}">
      <dgm:prSet/>
      <dgm:spPr/>
      <dgm:t>
        <a:bodyPr/>
        <a:lstStyle/>
        <a:p>
          <a:endParaRPr lang="de-DE"/>
        </a:p>
      </dgm:t>
    </dgm:pt>
    <dgm:pt modelId="{26968FC1-AE4A-49E2-89C0-22312F90348E}" type="sibTrans" cxnId="{F10B4D53-AE92-43A7-86A8-DB93444A594A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8E3A1F1E-7B80-4A2B-A115-08661CF5ED13}" srcId="{C0D42039-C179-4BC9-BC09-9288C94A99F4}" destId="{A23B8517-6EBC-43E6-B98E-519BB89F02B0}" srcOrd="1" destOrd="0" parTransId="{E518D0E8-D018-4862-95A9-80179578484B}" sibTransId="{31ADB2C9-0E16-490F-A71D-DCAD78FD5CA6}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932E3C3B-87D4-4771-9209-0A3FDC2A7C65}" srcId="{58663463-5773-4696-A26E-05F7C65AE5D8}" destId="{35BDACEE-FF3D-41E4-BF45-D3D36E5EB3BB}" srcOrd="0" destOrd="0" parTransId="{4EA8BEF3-920B-4DAA-ADAA-0C7E1D27FA63}" sibTransId="{43B611C1-019E-49DD-900C-B6F0E8D1438F}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1B15B161-A890-4BDF-BC74-AD221590B163}" srcId="{35BDACEE-FF3D-41E4-BF45-D3D36E5EB3BB}" destId="{EE12281D-C0CC-4462-B77C-56243F70B850}" srcOrd="1" destOrd="0" parTransId="{A0A322CD-BC46-46D7-B72E-F4437CD839B6}" sibTransId="{85123C89-FE2E-44A4-B909-C176A4BA3E20}"/>
    <dgm:cxn modelId="{1DEAEF50-6F44-4CEA-94B1-B810CBE1F3F9}" srcId="{35BDACEE-FF3D-41E4-BF45-D3D36E5EB3BB}" destId="{ACAED03B-570E-44D3-8013-71338A160890}" srcOrd="0" destOrd="0" parTransId="{32D9855E-C439-4804-BAFD-39698D7AE30C}" sibTransId="{EFB974DD-362A-4728-B4F9-43D2061E4D96}"/>
    <dgm:cxn modelId="{0195FA50-8A2E-4672-BB62-61549D45023C}" type="presOf" srcId="{ACAED03B-570E-44D3-8013-71338A160890}" destId="{8BC70F3E-ADEB-4FC8-AE23-DEFD95F82BC6}" srcOrd="0" destOrd="1" presId="urn:microsoft.com/office/officeart/2005/8/layout/list1"/>
    <dgm:cxn modelId="{943AA251-3C9A-4A39-859E-3ACE4A1BFB25}" type="presOf" srcId="{F60F8D47-627C-4056-B42D-3E5CF5243918}" destId="{5D2E54F4-2F0E-4FA7-B076-4AAA352452F7}" srcOrd="0" destOrd="2" presId="urn:microsoft.com/office/officeart/2005/8/layout/list1"/>
    <dgm:cxn modelId="{F10B4D53-AE92-43A7-86A8-DB93444A594A}" srcId="{C0D42039-C179-4BC9-BC09-9288C94A99F4}" destId="{1A08916F-3220-428C-B741-55FBB885611E}" srcOrd="0" destOrd="0" parTransId="{AA9EBF8F-8C90-4DB2-A337-B70E422A49FC}" sibTransId="{26968FC1-AE4A-49E2-89C0-22312F90348E}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6503C786-A6D7-44E8-A621-83D0DC5511D1}" type="presOf" srcId="{EE12281D-C0CC-4462-B77C-56243F70B850}" destId="{8BC70F3E-ADEB-4FC8-AE23-DEFD95F82BC6}" srcOrd="0" destOrd="2" presId="urn:microsoft.com/office/officeart/2005/8/layout/list1"/>
    <dgm:cxn modelId="{B782C2A7-E898-4A62-947E-FE61FA8C37EB}" srcId="{C0D42039-C179-4BC9-BC09-9288C94A99F4}" destId="{F60F8D47-627C-4056-B42D-3E5CF5243918}" srcOrd="2" destOrd="0" parTransId="{2057000D-1C9A-454C-A3D5-AA4E080B28D4}" sibTransId="{DE42906B-DD48-4368-A58F-FBACA184012B}"/>
    <dgm:cxn modelId="{E58FDEC1-9BE1-47B0-A37A-8AB35D11EC63}" type="presOf" srcId="{1A08916F-3220-428C-B741-55FBB885611E}" destId="{5D2E54F4-2F0E-4FA7-B076-4AAA352452F7}" srcOrd="0" destOrd="0" presId="urn:microsoft.com/office/officeart/2005/8/layout/list1"/>
    <dgm:cxn modelId="{1DEE01D2-D21A-40BA-9D20-8E2522F4D731}" type="presOf" srcId="{35BDACEE-FF3D-41E4-BF45-D3D36E5EB3BB}" destId="{8BC70F3E-ADEB-4FC8-AE23-DEFD95F82BC6}" srcOrd="0" destOrd="0" presId="urn:microsoft.com/office/officeart/2005/8/layout/list1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7FB75DE4-4148-4D42-9F24-00694A67E301}" type="presOf" srcId="{A23B8517-6EBC-43E6-B98E-519BB89F02B0}" destId="{5D2E54F4-2F0E-4FA7-B076-4AAA352452F7}" srcOrd="0" destOrd="1" presId="urn:microsoft.com/office/officeart/2005/8/layout/list1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136D856-A2AE-4275-80BA-0F774F8E3BD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C0D42039-C179-4BC9-BC09-9288C94A99F4}">
      <dgm:prSet phldrT="[Text]"/>
      <dgm:spPr/>
      <dgm:t>
        <a:bodyPr/>
        <a:lstStyle/>
        <a:p>
          <a:r>
            <a:rPr lang="de-DE" dirty="0"/>
            <a:t>Theorie</a:t>
          </a:r>
        </a:p>
      </dgm:t>
    </dgm:pt>
    <dgm:pt modelId="{94335294-16EC-423C-B9D3-1B128410277B}" type="parTrans" cxnId="{B76849D4-1E90-447B-8AF3-5D881C7480F9}">
      <dgm:prSet/>
      <dgm:spPr/>
      <dgm:t>
        <a:bodyPr/>
        <a:lstStyle/>
        <a:p>
          <a:endParaRPr lang="de-DE"/>
        </a:p>
      </dgm:t>
    </dgm:pt>
    <dgm:pt modelId="{6E76BDA3-E606-4DAD-8922-C419D2594F65}" type="sibTrans" cxnId="{B76849D4-1E90-447B-8AF3-5D881C7480F9}">
      <dgm:prSet/>
      <dgm:spPr/>
      <dgm:t>
        <a:bodyPr/>
        <a:lstStyle/>
        <a:p>
          <a:endParaRPr lang="de-DE"/>
        </a:p>
      </dgm:t>
    </dgm:pt>
    <dgm:pt modelId="{58663463-5773-4696-A26E-05F7C65AE5D8}">
      <dgm:prSet phldrT="[Text]"/>
      <dgm:spPr/>
      <dgm:t>
        <a:bodyPr/>
        <a:lstStyle/>
        <a:p>
          <a:r>
            <a:rPr lang="de-DE" u="none" dirty="0"/>
            <a:t>Praktische Umsetzung</a:t>
          </a:r>
        </a:p>
      </dgm:t>
    </dgm:pt>
    <dgm:pt modelId="{40DB4B41-39D5-44E1-A9AA-2ADA9EF2B3C6}" type="parTrans" cxnId="{CD3FC607-B2E1-4490-9AE8-7E72BBAEDDF3}">
      <dgm:prSet/>
      <dgm:spPr/>
      <dgm:t>
        <a:bodyPr/>
        <a:lstStyle/>
        <a:p>
          <a:endParaRPr lang="de-DE"/>
        </a:p>
      </dgm:t>
    </dgm:pt>
    <dgm:pt modelId="{DADDBC99-3ED2-4C6A-B678-C771BF882B3C}" type="sibTrans" cxnId="{CD3FC607-B2E1-4490-9AE8-7E72BBAEDDF3}">
      <dgm:prSet/>
      <dgm:spPr/>
      <dgm:t>
        <a:bodyPr/>
        <a:lstStyle/>
        <a:p>
          <a:endParaRPr lang="de-DE"/>
        </a:p>
      </dgm:t>
    </dgm:pt>
    <dgm:pt modelId="{DD947F70-E4ED-4B5E-86DF-82358EAAEAAB}">
      <dgm:prSet/>
      <dgm:spPr/>
      <dgm:t>
        <a:bodyPr/>
        <a:lstStyle/>
        <a:p>
          <a:r>
            <a:rPr lang="de-DE" dirty="0"/>
            <a:t>In der Klasse herrscht Respekt und Gerechtigkeit.</a:t>
          </a:r>
        </a:p>
      </dgm:t>
    </dgm:pt>
    <dgm:pt modelId="{02C6E6A0-1883-4E14-835F-1017F3305CC6}" type="parTrans" cxnId="{491CDB03-A052-4544-BEBE-B22B4EBAB058}">
      <dgm:prSet/>
      <dgm:spPr/>
      <dgm:t>
        <a:bodyPr/>
        <a:lstStyle/>
        <a:p>
          <a:endParaRPr lang="de-DE"/>
        </a:p>
      </dgm:t>
    </dgm:pt>
    <dgm:pt modelId="{76562671-CBA4-48D5-B2DA-0619D70929D0}" type="sibTrans" cxnId="{491CDB03-A052-4544-BEBE-B22B4EBAB058}">
      <dgm:prSet/>
      <dgm:spPr/>
      <dgm:t>
        <a:bodyPr/>
        <a:lstStyle/>
        <a:p>
          <a:endParaRPr lang="de-DE"/>
        </a:p>
      </dgm:t>
    </dgm:pt>
    <dgm:pt modelId="{B22F614B-831F-4BCA-A5AC-C022675847CA}">
      <dgm:prSet/>
      <dgm:spPr/>
      <dgm:t>
        <a:bodyPr/>
        <a:lstStyle/>
        <a:p>
          <a:r>
            <a:rPr lang="de-DE" dirty="0"/>
            <a:t>Schüler übernehmen Verantwortung.</a:t>
          </a:r>
        </a:p>
      </dgm:t>
    </dgm:pt>
    <dgm:pt modelId="{30173402-0EA6-4F2C-9CBB-20935F16FD9A}" type="parTrans" cxnId="{4D48B236-01E8-4930-8D09-F39A6F7AF4B1}">
      <dgm:prSet/>
      <dgm:spPr/>
      <dgm:t>
        <a:bodyPr/>
        <a:lstStyle/>
        <a:p>
          <a:endParaRPr lang="de-DE"/>
        </a:p>
      </dgm:t>
    </dgm:pt>
    <dgm:pt modelId="{A545C1BA-A0E0-41E9-BC89-D0DC13969934}" type="sibTrans" cxnId="{4D48B236-01E8-4930-8D09-F39A6F7AF4B1}">
      <dgm:prSet/>
      <dgm:spPr/>
      <dgm:t>
        <a:bodyPr/>
        <a:lstStyle/>
        <a:p>
          <a:endParaRPr lang="de-DE"/>
        </a:p>
      </dgm:t>
    </dgm:pt>
    <dgm:pt modelId="{09001F5C-0FA6-4716-A658-7EB43164F5D6}">
      <dgm:prSet/>
      <dgm:spPr/>
      <dgm:t>
        <a:bodyPr/>
        <a:lstStyle/>
        <a:p>
          <a:r>
            <a:rPr lang="de-DE" dirty="0"/>
            <a:t>Vereinbarte Regeln werden von jedem eingehalten.</a:t>
          </a:r>
        </a:p>
      </dgm:t>
    </dgm:pt>
    <dgm:pt modelId="{42CC1564-6535-4293-BCE6-E24D97CF7C70}" type="parTrans" cxnId="{DDD23EB6-B5AE-4F5E-8782-EC4AB480F06C}">
      <dgm:prSet/>
      <dgm:spPr/>
      <dgm:t>
        <a:bodyPr/>
        <a:lstStyle/>
        <a:p>
          <a:endParaRPr lang="de-DE"/>
        </a:p>
      </dgm:t>
    </dgm:pt>
    <dgm:pt modelId="{342ACDAC-3A3E-404A-A36E-424EB699AAB9}" type="sibTrans" cxnId="{DDD23EB6-B5AE-4F5E-8782-EC4AB480F06C}">
      <dgm:prSet/>
      <dgm:spPr/>
      <dgm:t>
        <a:bodyPr/>
        <a:lstStyle/>
        <a:p>
          <a:endParaRPr lang="de-DE"/>
        </a:p>
      </dgm:t>
    </dgm:pt>
    <dgm:pt modelId="{E9D429CF-95E4-45B5-A7ED-2C9EB33BE355}">
      <dgm:prSet/>
      <dgm:spPr/>
      <dgm:t>
        <a:bodyPr/>
        <a:lstStyle/>
        <a:p>
          <a:r>
            <a:rPr lang="de-DE" dirty="0"/>
            <a:t>Eltern belohnen getane Arbeit der Schüler und helfen bei Problemen.</a:t>
          </a:r>
        </a:p>
      </dgm:t>
    </dgm:pt>
    <dgm:pt modelId="{1A0AE5BB-3C89-45A1-95A0-C0D88E95DC93}" type="parTrans" cxnId="{2E85C3A2-8763-4442-82F1-93F240D92C82}">
      <dgm:prSet/>
      <dgm:spPr/>
      <dgm:t>
        <a:bodyPr/>
        <a:lstStyle/>
        <a:p>
          <a:endParaRPr lang="de-DE"/>
        </a:p>
      </dgm:t>
    </dgm:pt>
    <dgm:pt modelId="{0F1EF7AA-A350-4C4F-B9C5-3AD3B8302153}" type="sibTrans" cxnId="{2E85C3A2-8763-4442-82F1-93F240D92C82}">
      <dgm:prSet/>
      <dgm:spPr/>
      <dgm:t>
        <a:bodyPr/>
        <a:lstStyle/>
        <a:p>
          <a:endParaRPr lang="de-DE"/>
        </a:p>
      </dgm:t>
    </dgm:pt>
    <dgm:pt modelId="{4C3C6C7A-DD58-4768-85A6-12F88E29686E}">
      <dgm:prSet/>
      <dgm:spPr/>
      <dgm:t>
        <a:bodyPr/>
        <a:lstStyle/>
        <a:p>
          <a:r>
            <a:rPr lang="de-DE" dirty="0"/>
            <a:t>Gemeinsame Pausen der Schüler fielen weg.</a:t>
          </a:r>
        </a:p>
      </dgm:t>
    </dgm:pt>
    <dgm:pt modelId="{183B6FCF-1B99-49EF-9AA2-B7784293F535}" type="parTrans" cxnId="{D3663AB7-50C1-4EEC-949B-B1B9A738092F}">
      <dgm:prSet/>
      <dgm:spPr/>
      <dgm:t>
        <a:bodyPr/>
        <a:lstStyle/>
        <a:p>
          <a:endParaRPr lang="de-DE"/>
        </a:p>
      </dgm:t>
    </dgm:pt>
    <dgm:pt modelId="{E39D355A-42A6-4993-ACCC-2A49FCDE36F4}" type="sibTrans" cxnId="{D3663AB7-50C1-4EEC-949B-B1B9A738092F}">
      <dgm:prSet/>
      <dgm:spPr/>
      <dgm:t>
        <a:bodyPr/>
        <a:lstStyle/>
        <a:p>
          <a:endParaRPr lang="de-DE"/>
        </a:p>
      </dgm:t>
    </dgm:pt>
    <dgm:pt modelId="{2396CBCE-CCD8-41AC-B003-FBDF1EB0C941}">
      <dgm:prSet/>
      <dgm:spPr/>
      <dgm:t>
        <a:bodyPr/>
        <a:lstStyle/>
        <a:p>
          <a:r>
            <a:rPr lang="de-DE" dirty="0"/>
            <a:t>63% der Schüler gaben an, den Kontakt mit vielen ihrer Klassenkameraden verloren zu haben.</a:t>
          </a:r>
        </a:p>
      </dgm:t>
    </dgm:pt>
    <dgm:pt modelId="{A83D6E12-1188-4DCE-9824-BCE178F45399}" type="parTrans" cxnId="{453AA4D0-C41D-4E6B-B3A6-05FFC0AB25FC}">
      <dgm:prSet/>
      <dgm:spPr/>
      <dgm:t>
        <a:bodyPr/>
        <a:lstStyle/>
        <a:p>
          <a:endParaRPr lang="de-DE"/>
        </a:p>
      </dgm:t>
    </dgm:pt>
    <dgm:pt modelId="{4D6CAEC0-1F3C-4FDA-8B93-EA8D58FA250F}" type="sibTrans" cxnId="{453AA4D0-C41D-4E6B-B3A6-05FFC0AB25FC}">
      <dgm:prSet/>
      <dgm:spPr/>
      <dgm:t>
        <a:bodyPr/>
        <a:lstStyle/>
        <a:p>
          <a:endParaRPr lang="de-DE"/>
        </a:p>
      </dgm:t>
    </dgm:pt>
    <dgm:pt modelId="{063719D3-9268-4B95-B562-67FAF7980EB9}" type="pres">
      <dgm:prSet presAssocID="{D136D856-A2AE-4275-80BA-0F774F8E3BDE}" presName="linear" presStyleCnt="0">
        <dgm:presLayoutVars>
          <dgm:dir/>
          <dgm:animLvl val="lvl"/>
          <dgm:resizeHandles val="exact"/>
        </dgm:presLayoutVars>
      </dgm:prSet>
      <dgm:spPr/>
    </dgm:pt>
    <dgm:pt modelId="{54723E63-D33F-42A0-B687-14694F87849C}" type="pres">
      <dgm:prSet presAssocID="{C0D42039-C179-4BC9-BC09-9288C94A99F4}" presName="parentLin" presStyleCnt="0"/>
      <dgm:spPr/>
    </dgm:pt>
    <dgm:pt modelId="{F7E8353F-3A42-491C-B21B-C8465A8257EC}" type="pres">
      <dgm:prSet presAssocID="{C0D42039-C179-4BC9-BC09-9288C94A99F4}" presName="parentLeftMargin" presStyleLbl="node1" presStyleIdx="0" presStyleCnt="2"/>
      <dgm:spPr/>
    </dgm:pt>
    <dgm:pt modelId="{DC5DB21F-A254-4170-9FE3-9765B8CB30B9}" type="pres">
      <dgm:prSet presAssocID="{C0D42039-C179-4BC9-BC09-9288C94A99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B97E5-D2EE-416A-9203-B06B277C837F}" type="pres">
      <dgm:prSet presAssocID="{C0D42039-C179-4BC9-BC09-9288C94A99F4}" presName="negativeSpace" presStyleCnt="0"/>
      <dgm:spPr/>
    </dgm:pt>
    <dgm:pt modelId="{5D2E54F4-2F0E-4FA7-B076-4AAA352452F7}" type="pres">
      <dgm:prSet presAssocID="{C0D42039-C179-4BC9-BC09-9288C94A99F4}" presName="childText" presStyleLbl="conFgAcc1" presStyleIdx="0" presStyleCnt="2">
        <dgm:presLayoutVars>
          <dgm:bulletEnabled val="1"/>
        </dgm:presLayoutVars>
      </dgm:prSet>
      <dgm:spPr/>
    </dgm:pt>
    <dgm:pt modelId="{208FE628-025E-4044-A184-872258F260D8}" type="pres">
      <dgm:prSet presAssocID="{6E76BDA3-E606-4DAD-8922-C419D2594F65}" presName="spaceBetweenRectangles" presStyleCnt="0"/>
      <dgm:spPr/>
    </dgm:pt>
    <dgm:pt modelId="{BCDC0329-EF1B-4442-AAA9-0C972692E3AF}" type="pres">
      <dgm:prSet presAssocID="{58663463-5773-4696-A26E-05F7C65AE5D8}" presName="parentLin" presStyleCnt="0"/>
      <dgm:spPr/>
    </dgm:pt>
    <dgm:pt modelId="{90532C23-63C0-4D40-AAFD-313EAE2587AB}" type="pres">
      <dgm:prSet presAssocID="{58663463-5773-4696-A26E-05F7C65AE5D8}" presName="parentLeftMargin" presStyleLbl="node1" presStyleIdx="0" presStyleCnt="2"/>
      <dgm:spPr/>
    </dgm:pt>
    <dgm:pt modelId="{5CFEB036-A846-4D8D-A5BB-49545B6D2FEF}" type="pres">
      <dgm:prSet presAssocID="{58663463-5773-4696-A26E-05F7C65AE5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F5335-2844-4C58-AACD-C15087F6433E}" type="pres">
      <dgm:prSet presAssocID="{58663463-5773-4696-A26E-05F7C65AE5D8}" presName="negativeSpace" presStyleCnt="0"/>
      <dgm:spPr/>
    </dgm:pt>
    <dgm:pt modelId="{8BC70F3E-ADEB-4FC8-AE23-DEFD95F82BC6}" type="pres">
      <dgm:prSet presAssocID="{58663463-5773-4696-A26E-05F7C65AE5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91CDB03-A052-4544-BEBE-B22B4EBAB058}" srcId="{C0D42039-C179-4BC9-BC09-9288C94A99F4}" destId="{DD947F70-E4ED-4B5E-86DF-82358EAAEAAB}" srcOrd="0" destOrd="0" parTransId="{02C6E6A0-1883-4E14-835F-1017F3305CC6}" sibTransId="{76562671-CBA4-48D5-B2DA-0619D70929D0}"/>
    <dgm:cxn modelId="{CD3FC607-B2E1-4490-9AE8-7E72BBAEDDF3}" srcId="{D136D856-A2AE-4275-80BA-0F774F8E3BDE}" destId="{58663463-5773-4696-A26E-05F7C65AE5D8}" srcOrd="1" destOrd="0" parTransId="{40DB4B41-39D5-44E1-A9AA-2ADA9EF2B3C6}" sibTransId="{DADDBC99-3ED2-4C6A-B678-C771BF882B3C}"/>
    <dgm:cxn modelId="{6DD9FF1E-99FB-4778-B1CB-D91A8DBDB337}" type="presOf" srcId="{58663463-5773-4696-A26E-05F7C65AE5D8}" destId="{90532C23-63C0-4D40-AAFD-313EAE2587AB}" srcOrd="0" destOrd="0" presId="urn:microsoft.com/office/officeart/2005/8/layout/list1"/>
    <dgm:cxn modelId="{99C58923-015D-49FB-A13D-3524C8D815D3}" type="presOf" srcId="{58663463-5773-4696-A26E-05F7C65AE5D8}" destId="{5CFEB036-A846-4D8D-A5BB-49545B6D2FEF}" srcOrd="1" destOrd="0" presId="urn:microsoft.com/office/officeart/2005/8/layout/list1"/>
    <dgm:cxn modelId="{4D48B236-01E8-4930-8D09-F39A6F7AF4B1}" srcId="{C0D42039-C179-4BC9-BC09-9288C94A99F4}" destId="{B22F614B-831F-4BCA-A5AC-C022675847CA}" srcOrd="1" destOrd="0" parTransId="{30173402-0EA6-4F2C-9CBB-20935F16FD9A}" sibTransId="{A545C1BA-A0E0-41E9-BC89-D0DC13969934}"/>
    <dgm:cxn modelId="{C0577261-0D7C-426F-897E-D6BAD58B5DA3}" type="presOf" srcId="{C0D42039-C179-4BC9-BC09-9288C94A99F4}" destId="{DC5DB21F-A254-4170-9FE3-9765B8CB30B9}" srcOrd="1" destOrd="0" presId="urn:microsoft.com/office/officeart/2005/8/layout/list1"/>
    <dgm:cxn modelId="{1DD11B75-2E1E-4C18-81BC-1A3734DC1ECA}" type="presOf" srcId="{D136D856-A2AE-4275-80BA-0F774F8E3BDE}" destId="{063719D3-9268-4B95-B562-67FAF7980EB9}" srcOrd="0" destOrd="0" presId="urn:microsoft.com/office/officeart/2005/8/layout/list1"/>
    <dgm:cxn modelId="{6300DC78-8B9C-4188-8F71-49BA9D5582AB}" type="presOf" srcId="{4C3C6C7A-DD58-4768-85A6-12F88E29686E}" destId="{8BC70F3E-ADEB-4FC8-AE23-DEFD95F82BC6}" srcOrd="0" destOrd="0" presId="urn:microsoft.com/office/officeart/2005/8/layout/list1"/>
    <dgm:cxn modelId="{71BE6D98-F217-4C7E-A84C-5315A34844CC}" type="presOf" srcId="{2396CBCE-CCD8-41AC-B003-FBDF1EB0C941}" destId="{8BC70F3E-ADEB-4FC8-AE23-DEFD95F82BC6}" srcOrd="0" destOrd="1" presId="urn:microsoft.com/office/officeart/2005/8/layout/list1"/>
    <dgm:cxn modelId="{2E85C3A2-8763-4442-82F1-93F240D92C82}" srcId="{C0D42039-C179-4BC9-BC09-9288C94A99F4}" destId="{E9D429CF-95E4-45B5-A7ED-2C9EB33BE355}" srcOrd="3" destOrd="0" parTransId="{1A0AE5BB-3C89-45A1-95A0-C0D88E95DC93}" sibTransId="{0F1EF7AA-A350-4C4F-B9C5-3AD3B8302153}"/>
    <dgm:cxn modelId="{CF1E9FAB-FBCF-4354-BEA5-E3EC69B42A9F}" type="presOf" srcId="{B22F614B-831F-4BCA-A5AC-C022675847CA}" destId="{5D2E54F4-2F0E-4FA7-B076-4AAA352452F7}" srcOrd="0" destOrd="1" presId="urn:microsoft.com/office/officeart/2005/8/layout/list1"/>
    <dgm:cxn modelId="{DDD23EB6-B5AE-4F5E-8782-EC4AB480F06C}" srcId="{C0D42039-C179-4BC9-BC09-9288C94A99F4}" destId="{09001F5C-0FA6-4716-A658-7EB43164F5D6}" srcOrd="2" destOrd="0" parTransId="{42CC1564-6535-4293-BCE6-E24D97CF7C70}" sibTransId="{342ACDAC-3A3E-404A-A36E-424EB699AAB9}"/>
    <dgm:cxn modelId="{D3663AB7-50C1-4EEC-949B-B1B9A738092F}" srcId="{58663463-5773-4696-A26E-05F7C65AE5D8}" destId="{4C3C6C7A-DD58-4768-85A6-12F88E29686E}" srcOrd="0" destOrd="0" parTransId="{183B6FCF-1B99-49EF-9AA2-B7784293F535}" sibTransId="{E39D355A-42A6-4993-ACCC-2A49FCDE36F4}"/>
    <dgm:cxn modelId="{E61358C8-9065-4A98-9547-7B6AF2B1B3B3}" type="presOf" srcId="{09001F5C-0FA6-4716-A658-7EB43164F5D6}" destId="{5D2E54F4-2F0E-4FA7-B076-4AAA352452F7}" srcOrd="0" destOrd="2" presId="urn:microsoft.com/office/officeart/2005/8/layout/list1"/>
    <dgm:cxn modelId="{453AA4D0-C41D-4E6B-B3A6-05FFC0AB25FC}" srcId="{58663463-5773-4696-A26E-05F7C65AE5D8}" destId="{2396CBCE-CCD8-41AC-B003-FBDF1EB0C941}" srcOrd="1" destOrd="0" parTransId="{A83D6E12-1188-4DCE-9824-BCE178F45399}" sibTransId="{4D6CAEC0-1F3C-4FDA-8B93-EA8D58FA250F}"/>
    <dgm:cxn modelId="{B76849D4-1E90-447B-8AF3-5D881C7480F9}" srcId="{D136D856-A2AE-4275-80BA-0F774F8E3BDE}" destId="{C0D42039-C179-4BC9-BC09-9288C94A99F4}" srcOrd="0" destOrd="0" parTransId="{94335294-16EC-423C-B9D3-1B128410277B}" sibTransId="{6E76BDA3-E606-4DAD-8922-C419D2594F65}"/>
    <dgm:cxn modelId="{4F32AFD5-BF60-4AA4-9BCB-816F1ACB92CD}" type="presOf" srcId="{E9D429CF-95E4-45B5-A7ED-2C9EB33BE355}" destId="{5D2E54F4-2F0E-4FA7-B076-4AAA352452F7}" srcOrd="0" destOrd="3" presId="urn:microsoft.com/office/officeart/2005/8/layout/list1"/>
    <dgm:cxn modelId="{C5014DDA-9729-47DA-9AFD-A1DE03779D2F}" type="presOf" srcId="{DD947F70-E4ED-4B5E-86DF-82358EAAEAAB}" destId="{5D2E54F4-2F0E-4FA7-B076-4AAA352452F7}" srcOrd="0" destOrd="0" presId="urn:microsoft.com/office/officeart/2005/8/layout/list1"/>
    <dgm:cxn modelId="{98F412E8-DABC-43D6-B3DF-A1CB834A657C}" type="presOf" srcId="{C0D42039-C179-4BC9-BC09-9288C94A99F4}" destId="{F7E8353F-3A42-491C-B21B-C8465A8257EC}" srcOrd="0" destOrd="0" presId="urn:microsoft.com/office/officeart/2005/8/layout/list1"/>
    <dgm:cxn modelId="{F9492B44-D2AE-4750-8B2B-59167522E02F}" type="presParOf" srcId="{063719D3-9268-4B95-B562-67FAF7980EB9}" destId="{54723E63-D33F-42A0-B687-14694F87849C}" srcOrd="0" destOrd="0" presId="urn:microsoft.com/office/officeart/2005/8/layout/list1"/>
    <dgm:cxn modelId="{77B7388C-2B93-4882-BF73-D86D5E3A8FBC}" type="presParOf" srcId="{54723E63-D33F-42A0-B687-14694F87849C}" destId="{F7E8353F-3A42-491C-B21B-C8465A8257EC}" srcOrd="0" destOrd="0" presId="urn:microsoft.com/office/officeart/2005/8/layout/list1"/>
    <dgm:cxn modelId="{6FBA2AF3-9FE4-47BF-92E0-E608477145A0}" type="presParOf" srcId="{54723E63-D33F-42A0-B687-14694F87849C}" destId="{DC5DB21F-A254-4170-9FE3-9765B8CB30B9}" srcOrd="1" destOrd="0" presId="urn:microsoft.com/office/officeart/2005/8/layout/list1"/>
    <dgm:cxn modelId="{1A50A39C-A60B-4F4E-9AEB-581AF71E8E7C}" type="presParOf" srcId="{063719D3-9268-4B95-B562-67FAF7980EB9}" destId="{F12B97E5-D2EE-416A-9203-B06B277C837F}" srcOrd="1" destOrd="0" presId="urn:microsoft.com/office/officeart/2005/8/layout/list1"/>
    <dgm:cxn modelId="{01144742-FFC6-4795-9BAA-E5FA749A8389}" type="presParOf" srcId="{063719D3-9268-4B95-B562-67FAF7980EB9}" destId="{5D2E54F4-2F0E-4FA7-B076-4AAA352452F7}" srcOrd="2" destOrd="0" presId="urn:microsoft.com/office/officeart/2005/8/layout/list1"/>
    <dgm:cxn modelId="{366BF973-169F-4EE9-8D29-A6974E4A2931}" type="presParOf" srcId="{063719D3-9268-4B95-B562-67FAF7980EB9}" destId="{208FE628-025E-4044-A184-872258F260D8}" srcOrd="3" destOrd="0" presId="urn:microsoft.com/office/officeart/2005/8/layout/list1"/>
    <dgm:cxn modelId="{C171384D-3BE7-4B39-AEAC-5DA2471F4869}" type="presParOf" srcId="{063719D3-9268-4B95-B562-67FAF7980EB9}" destId="{BCDC0329-EF1B-4442-AAA9-0C972692E3AF}" srcOrd="4" destOrd="0" presId="urn:microsoft.com/office/officeart/2005/8/layout/list1"/>
    <dgm:cxn modelId="{C16FC03B-9FD5-4B01-B14B-BD687DF6EC55}" type="presParOf" srcId="{BCDC0329-EF1B-4442-AAA9-0C972692E3AF}" destId="{90532C23-63C0-4D40-AAFD-313EAE2587AB}" srcOrd="0" destOrd="0" presId="urn:microsoft.com/office/officeart/2005/8/layout/list1"/>
    <dgm:cxn modelId="{873F1ADD-F589-4579-898B-985115DDC9C3}" type="presParOf" srcId="{BCDC0329-EF1B-4442-AAA9-0C972692E3AF}" destId="{5CFEB036-A846-4D8D-A5BB-49545B6D2FEF}" srcOrd="1" destOrd="0" presId="urn:microsoft.com/office/officeart/2005/8/layout/list1"/>
    <dgm:cxn modelId="{2F4896BB-AEC1-4AA9-B6B6-CB1392574B96}" type="presParOf" srcId="{063719D3-9268-4B95-B562-67FAF7980EB9}" destId="{5ABF5335-2844-4C58-AACD-C15087F6433E}" srcOrd="5" destOrd="0" presId="urn:microsoft.com/office/officeart/2005/8/layout/list1"/>
    <dgm:cxn modelId="{3AF448C3-DA5C-4AC8-9D4A-97756A2CF238}" type="presParOf" srcId="{063719D3-9268-4B95-B562-67FAF7980EB9}" destId="{8BC70F3E-ADEB-4FC8-AE23-DEFD95F82B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4C0C1-A9CC-4166-8C91-C793B766F9D0}">
      <dsp:nvSpPr>
        <dsp:cNvPr id="0" name=""/>
        <dsp:cNvSpPr/>
      </dsp:nvSpPr>
      <dsp:spPr>
        <a:xfrm>
          <a:off x="0" y="366811"/>
          <a:ext cx="10515600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/>
            <a:t>Schüler und Lehrer sind im Klassenzimmer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/>
            <a:t>Deckt digitalen und nicht-digitalen Unterricht in der Schule ab</a:t>
          </a:r>
          <a:endParaRPr lang="de-DE" sz="1800" kern="1200" dirty="0"/>
        </a:p>
      </dsp:txBody>
      <dsp:txXfrm>
        <a:off x="0" y="366811"/>
        <a:ext cx="10515600" cy="1048950"/>
      </dsp:txXfrm>
    </dsp:sp>
    <dsp:sp modelId="{D5921BA0-DC17-4D93-89FD-F402114CE199}">
      <dsp:nvSpPr>
        <dsp:cNvPr id="0" name=""/>
        <dsp:cNvSpPr/>
      </dsp:nvSpPr>
      <dsp:spPr>
        <a:xfrm>
          <a:off x="525780" y="106523"/>
          <a:ext cx="73609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u="none" kern="1200" dirty="0">
              <a:solidFill>
                <a:schemeClr val="bg1"/>
              </a:solidFill>
            </a:rPr>
            <a:t>Präsenzunterricht</a:t>
          </a:r>
          <a:endParaRPr lang="de-DE" sz="1800" kern="1200" dirty="0"/>
        </a:p>
      </dsp:txBody>
      <dsp:txXfrm>
        <a:off x="551719" y="132462"/>
        <a:ext cx="7309042" cy="479482"/>
      </dsp:txXfrm>
    </dsp:sp>
    <dsp:sp modelId="{60F67F4D-72E8-4E20-ABA9-C600C1ED97DD}">
      <dsp:nvSpPr>
        <dsp:cNvPr id="0" name=""/>
        <dsp:cNvSpPr/>
      </dsp:nvSpPr>
      <dsp:spPr>
        <a:xfrm>
          <a:off x="0" y="1784034"/>
          <a:ext cx="10515600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/>
            <a:t>Schüler und Lehrer sind im Klassenzimmer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/>
            <a:t>Technische Geräte werden im Unterricht eingesetzt</a:t>
          </a:r>
          <a:endParaRPr lang="de-DE" sz="1800" kern="1200" dirty="0"/>
        </a:p>
      </dsp:txBody>
      <dsp:txXfrm>
        <a:off x="0" y="1784034"/>
        <a:ext cx="10515600" cy="1048950"/>
      </dsp:txXfrm>
    </dsp:sp>
    <dsp:sp modelId="{E43ADC42-0969-4DA8-BC50-A0791CF1A4A2}">
      <dsp:nvSpPr>
        <dsp:cNvPr id="0" name=""/>
        <dsp:cNvSpPr/>
      </dsp:nvSpPr>
      <dsp:spPr>
        <a:xfrm>
          <a:off x="525780" y="1518353"/>
          <a:ext cx="73609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chemeClr val="bg1"/>
              </a:solidFill>
            </a:rPr>
            <a:t>Digitaler Unterricht</a:t>
          </a:r>
          <a:endParaRPr lang="de-DE" sz="1800" kern="1200" dirty="0"/>
        </a:p>
      </dsp:txBody>
      <dsp:txXfrm>
        <a:off x="551719" y="1544292"/>
        <a:ext cx="7309042" cy="479482"/>
      </dsp:txXfrm>
    </dsp:sp>
    <dsp:sp modelId="{14810EEC-B4D6-4FCB-A2BE-5DA1DB54B1DF}">
      <dsp:nvSpPr>
        <dsp:cNvPr id="0" name=""/>
        <dsp:cNvSpPr/>
      </dsp:nvSpPr>
      <dsp:spPr>
        <a:xfrm>
          <a:off x="0" y="3195864"/>
          <a:ext cx="10515600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/>
            <a:t>Schüler und Lehrer sind zuhause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Der Unterricht findet über Online-Sitzungen statt </a:t>
          </a:r>
        </a:p>
      </dsp:txBody>
      <dsp:txXfrm>
        <a:off x="0" y="3195864"/>
        <a:ext cx="10515600" cy="1048950"/>
      </dsp:txXfrm>
    </dsp:sp>
    <dsp:sp modelId="{99656306-7C32-4735-B852-AFE38EA1B96A}">
      <dsp:nvSpPr>
        <dsp:cNvPr id="0" name=""/>
        <dsp:cNvSpPr/>
      </dsp:nvSpPr>
      <dsp:spPr>
        <a:xfrm>
          <a:off x="525780" y="2930184"/>
          <a:ext cx="73609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chemeClr val="bg1"/>
              </a:solidFill>
            </a:rPr>
            <a:t>Online-Unterricht / Homeschooling</a:t>
          </a:r>
          <a:endParaRPr lang="de-DE" sz="1800" kern="1200" dirty="0"/>
        </a:p>
      </dsp:txBody>
      <dsp:txXfrm>
        <a:off x="551719" y="2956123"/>
        <a:ext cx="7309042" cy="47948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399069"/>
          <a:ext cx="10515600" cy="1918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37388" rIns="816127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In der Klasse herrscht Respekt und Gerechtigkeit.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Schüler übernehmen Verantwortung.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Vereinbarte Regeln werden von jedem eingehalten.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Eltern belohnen getane Arbeit der Schüler und helfen bei Problemen.</a:t>
          </a:r>
        </a:p>
      </dsp:txBody>
      <dsp:txXfrm>
        <a:off x="0" y="399069"/>
        <a:ext cx="10515600" cy="1918350"/>
      </dsp:txXfrm>
    </dsp:sp>
    <dsp:sp modelId="{DC5DB21F-A254-4170-9FE3-9765B8CB30B9}">
      <dsp:nvSpPr>
        <dsp:cNvPr id="0" name=""/>
        <dsp:cNvSpPr/>
      </dsp:nvSpPr>
      <dsp:spPr>
        <a:xfrm>
          <a:off x="525780" y="89109"/>
          <a:ext cx="7360920" cy="61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Theorie</a:t>
          </a:r>
        </a:p>
      </dsp:txBody>
      <dsp:txXfrm>
        <a:off x="556042" y="119371"/>
        <a:ext cx="7300396" cy="559396"/>
      </dsp:txXfrm>
    </dsp:sp>
    <dsp:sp modelId="{8BC70F3E-ADEB-4FC8-AE23-DEFD95F82BC6}">
      <dsp:nvSpPr>
        <dsp:cNvPr id="0" name=""/>
        <dsp:cNvSpPr/>
      </dsp:nvSpPr>
      <dsp:spPr>
        <a:xfrm>
          <a:off x="0" y="2829888"/>
          <a:ext cx="10515600" cy="1521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37388" rIns="816127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Gemeinsame Pausen der Schüler fielen weg.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63% der Schüler gaben an, den Kontakt mit vielen ihrer Klassenkameraden verloren zu haben.</a:t>
          </a:r>
        </a:p>
      </dsp:txBody>
      <dsp:txXfrm>
        <a:off x="0" y="2829888"/>
        <a:ext cx="10515600" cy="1521449"/>
      </dsp:txXfrm>
    </dsp:sp>
    <dsp:sp modelId="{5CFEB036-A846-4D8D-A5BB-49545B6D2FEF}">
      <dsp:nvSpPr>
        <dsp:cNvPr id="0" name=""/>
        <dsp:cNvSpPr/>
      </dsp:nvSpPr>
      <dsp:spPr>
        <a:xfrm>
          <a:off x="525780" y="2514638"/>
          <a:ext cx="7360920" cy="6199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u="none" kern="1200" dirty="0"/>
            <a:t>Praktische Umsetzung</a:t>
          </a:r>
        </a:p>
      </dsp:txBody>
      <dsp:txXfrm>
        <a:off x="556042" y="2544900"/>
        <a:ext cx="7300396" cy="55939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341018"/>
          <a:ext cx="10515600" cy="2211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Der Lehrer setzt digitale Mittel zum Erklären der Inhalte ein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/>
            <a:t>Der Lehrer stellt regelmäßig Fragen an die Klasse, um zu erkennen, ob die Inhalte verstanden wurden</a:t>
          </a:r>
          <a:endParaRPr lang="de-D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Die Schüler erfahren…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800" kern="1200" dirty="0"/>
            <a:t>… wozu sie bestimmte Themen lernen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800" kern="1200" dirty="0"/>
            <a:t>… welche Themengebiete aufeinander aufbauen</a:t>
          </a:r>
        </a:p>
      </dsp:txBody>
      <dsp:txXfrm>
        <a:off x="0" y="341018"/>
        <a:ext cx="10515600" cy="2211300"/>
      </dsp:txXfrm>
    </dsp:sp>
    <dsp:sp modelId="{DC5DB21F-A254-4170-9FE3-9765B8CB30B9}">
      <dsp:nvSpPr>
        <dsp:cNvPr id="0" name=""/>
        <dsp:cNvSpPr/>
      </dsp:nvSpPr>
      <dsp:spPr>
        <a:xfrm>
          <a:off x="525780" y="75338"/>
          <a:ext cx="7360920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Theorie</a:t>
          </a:r>
        </a:p>
      </dsp:txBody>
      <dsp:txXfrm>
        <a:off x="551719" y="101277"/>
        <a:ext cx="7309042" cy="479482"/>
      </dsp:txXfrm>
    </dsp:sp>
    <dsp:sp modelId="{8BC70F3E-ADEB-4FC8-AE23-DEFD95F82BC6}">
      <dsp:nvSpPr>
        <dsp:cNvPr id="0" name=""/>
        <dsp:cNvSpPr/>
      </dsp:nvSpPr>
      <dsp:spPr>
        <a:xfrm>
          <a:off x="0" y="2915199"/>
          <a:ext cx="1051560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Die Inhaltsvermittlung war ähnlich wie im nicht-digitalen Präsenzunterricht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77% der Schüler hatten in mindestens einem Fach Probleme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Im Fach Mathematik hatten 55% der Befragten Probleme</a:t>
          </a:r>
        </a:p>
      </dsp:txBody>
      <dsp:txXfrm>
        <a:off x="0" y="2915199"/>
        <a:ext cx="10515600" cy="1360800"/>
      </dsp:txXfrm>
    </dsp:sp>
    <dsp:sp modelId="{5CFEB036-A846-4D8D-A5BB-49545B6D2FEF}">
      <dsp:nvSpPr>
        <dsp:cNvPr id="0" name=""/>
        <dsp:cNvSpPr/>
      </dsp:nvSpPr>
      <dsp:spPr>
        <a:xfrm>
          <a:off x="525780" y="2649518"/>
          <a:ext cx="7360920" cy="5313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u="none" kern="1200" dirty="0"/>
            <a:t>Praktische Umsetzung</a:t>
          </a:r>
        </a:p>
      </dsp:txBody>
      <dsp:txXfrm>
        <a:off x="551719" y="2675457"/>
        <a:ext cx="7309042" cy="47948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355193"/>
          <a:ext cx="10515600" cy="192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Die Lehrkraft bindet  die Schüler in Planungsvorgänge ein.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Gespräche zwischen Schüler und Lehrer folgen einem klaren Ziel und üblichen Gesprächsregeln.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Gesprächsregeln für Chats werden extra vereinbart.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Die Schüler arbeiten regelmäßig in Gruppenräumen.</a:t>
          </a:r>
        </a:p>
      </dsp:txBody>
      <dsp:txXfrm>
        <a:off x="0" y="355193"/>
        <a:ext cx="10515600" cy="1927800"/>
      </dsp:txXfrm>
    </dsp:sp>
    <dsp:sp modelId="{DC5DB21F-A254-4170-9FE3-9765B8CB30B9}">
      <dsp:nvSpPr>
        <dsp:cNvPr id="0" name=""/>
        <dsp:cNvSpPr/>
      </dsp:nvSpPr>
      <dsp:spPr>
        <a:xfrm>
          <a:off x="525780" y="89513"/>
          <a:ext cx="7360920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Theorie</a:t>
          </a:r>
        </a:p>
      </dsp:txBody>
      <dsp:txXfrm>
        <a:off x="551719" y="115452"/>
        <a:ext cx="7309042" cy="479482"/>
      </dsp:txXfrm>
    </dsp:sp>
    <dsp:sp modelId="{8BC70F3E-ADEB-4FC8-AE23-DEFD95F82BC6}">
      <dsp:nvSpPr>
        <dsp:cNvPr id="0" name=""/>
        <dsp:cNvSpPr/>
      </dsp:nvSpPr>
      <dsp:spPr>
        <a:xfrm>
          <a:off x="0" y="2645874"/>
          <a:ext cx="10515600" cy="1615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Kommunikation lief ausschließlich über Videokonferenzen und Textkanäle ab.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91% der Schüler gaben an, sich bei Nachfragen an den Lehrer wenden zu können.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Über die benutzten Plattformen konnten Breakout-Rooms für Gruppenarbeiten verwendet werden. </a:t>
          </a:r>
        </a:p>
      </dsp:txBody>
      <dsp:txXfrm>
        <a:off x="0" y="2645874"/>
        <a:ext cx="10515600" cy="1615950"/>
      </dsp:txXfrm>
    </dsp:sp>
    <dsp:sp modelId="{5CFEB036-A846-4D8D-A5BB-49545B6D2FEF}">
      <dsp:nvSpPr>
        <dsp:cNvPr id="0" name=""/>
        <dsp:cNvSpPr/>
      </dsp:nvSpPr>
      <dsp:spPr>
        <a:xfrm>
          <a:off x="525780" y="2380194"/>
          <a:ext cx="7360920" cy="5313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u="none" kern="1200" dirty="0"/>
            <a:t>Praktische Umsetzung</a:t>
          </a:r>
        </a:p>
      </dsp:txBody>
      <dsp:txXfrm>
        <a:off x="551719" y="2406133"/>
        <a:ext cx="7309042" cy="47948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355193"/>
          <a:ext cx="10515600" cy="192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Die Lehrkraft bindet  die Schüler in Planungsvorgänge ein.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Gespräche zwischen Schüler und Lehrer folgen einem klaren Ziel und üblichen Gesprächsregeln.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Gesprächsregeln für Chats werden extra vereinbart.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Die Schüler arbeiten regelmäßig in Gruppenräumen.</a:t>
          </a:r>
        </a:p>
      </dsp:txBody>
      <dsp:txXfrm>
        <a:off x="0" y="355193"/>
        <a:ext cx="10515600" cy="1927800"/>
      </dsp:txXfrm>
    </dsp:sp>
    <dsp:sp modelId="{DC5DB21F-A254-4170-9FE3-9765B8CB30B9}">
      <dsp:nvSpPr>
        <dsp:cNvPr id="0" name=""/>
        <dsp:cNvSpPr/>
      </dsp:nvSpPr>
      <dsp:spPr>
        <a:xfrm>
          <a:off x="525780" y="89513"/>
          <a:ext cx="7360920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Theorie</a:t>
          </a:r>
        </a:p>
      </dsp:txBody>
      <dsp:txXfrm>
        <a:off x="551719" y="115452"/>
        <a:ext cx="7309042" cy="479482"/>
      </dsp:txXfrm>
    </dsp:sp>
    <dsp:sp modelId="{8BC70F3E-ADEB-4FC8-AE23-DEFD95F82BC6}">
      <dsp:nvSpPr>
        <dsp:cNvPr id="0" name=""/>
        <dsp:cNvSpPr/>
      </dsp:nvSpPr>
      <dsp:spPr>
        <a:xfrm>
          <a:off x="0" y="2645874"/>
          <a:ext cx="10515600" cy="1615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Kommunikation lief ausschließlich über Videokonferenzen und Textkanäle ab.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91% der Schüler gaben an, sich bei Nachfragen an den Lehrer wenden zu können.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Über die benutzten Plattformen konnten Breakout-Rooms für Gruppenarbeiten verwendet werden. </a:t>
          </a:r>
        </a:p>
      </dsp:txBody>
      <dsp:txXfrm>
        <a:off x="0" y="2645874"/>
        <a:ext cx="10515600" cy="1615950"/>
      </dsp:txXfrm>
    </dsp:sp>
    <dsp:sp modelId="{5CFEB036-A846-4D8D-A5BB-49545B6D2FEF}">
      <dsp:nvSpPr>
        <dsp:cNvPr id="0" name=""/>
        <dsp:cNvSpPr/>
      </dsp:nvSpPr>
      <dsp:spPr>
        <a:xfrm>
          <a:off x="525780" y="2380194"/>
          <a:ext cx="7360920" cy="5313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u="none" kern="1200" dirty="0"/>
            <a:t>Praktische Umsetzung</a:t>
          </a:r>
        </a:p>
      </dsp:txBody>
      <dsp:txXfrm>
        <a:off x="551719" y="2406133"/>
        <a:ext cx="7309042" cy="47948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292868"/>
          <a:ext cx="10515600" cy="252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Die Unterrichtsmethoden der Lehrkraft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600" kern="1200"/>
            <a:t>Sind abwechslungsreich</a:t>
          </a:r>
          <a:endParaRPr lang="de-DE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600" kern="1200" dirty="0"/>
            <a:t>Sind stets an das jeweilige Lernziel und Thema angepasst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600" kern="1200"/>
            <a:t>Wechseln nicht willkürlich</a:t>
          </a:r>
          <a:endParaRPr lang="de-D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Die Eltern ermutigen ihr Kind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600" kern="1200" dirty="0"/>
            <a:t>Zu selbstständigem Arbeiten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600" kern="1200" dirty="0"/>
            <a:t>Zur Absprache mit Mitschülern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600" kern="1200" dirty="0"/>
            <a:t>Zur Nachfrage an die Lehrkraft bei Verständnisschwierigkeiten</a:t>
          </a:r>
        </a:p>
      </dsp:txBody>
      <dsp:txXfrm>
        <a:off x="0" y="292868"/>
        <a:ext cx="10515600" cy="2520000"/>
      </dsp:txXfrm>
    </dsp:sp>
    <dsp:sp modelId="{DC5DB21F-A254-4170-9FE3-9765B8CB30B9}">
      <dsp:nvSpPr>
        <dsp:cNvPr id="0" name=""/>
        <dsp:cNvSpPr/>
      </dsp:nvSpPr>
      <dsp:spPr>
        <a:xfrm>
          <a:off x="525780" y="56708"/>
          <a:ext cx="7360920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Theorie</a:t>
          </a:r>
        </a:p>
      </dsp:txBody>
      <dsp:txXfrm>
        <a:off x="548837" y="79765"/>
        <a:ext cx="7314806" cy="426206"/>
      </dsp:txXfrm>
    </dsp:sp>
    <dsp:sp modelId="{8BC70F3E-ADEB-4FC8-AE23-DEFD95F82BC6}">
      <dsp:nvSpPr>
        <dsp:cNvPr id="0" name=""/>
        <dsp:cNvSpPr/>
      </dsp:nvSpPr>
      <dsp:spPr>
        <a:xfrm>
          <a:off x="0" y="3135429"/>
          <a:ext cx="10515600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80% der Schüler gaben an, ihre Lehrkräfte hätten verschiedene Methoden im Online-Unterricht angewandt.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Die Lehrkraft konnte ihren Bildschirm teilen und so das selbe anzeigen, wie im Präsenzunterricht.</a:t>
          </a:r>
        </a:p>
      </dsp:txBody>
      <dsp:txXfrm>
        <a:off x="0" y="3135429"/>
        <a:ext cx="10515600" cy="1159200"/>
      </dsp:txXfrm>
    </dsp:sp>
    <dsp:sp modelId="{5CFEB036-A846-4D8D-A5BB-49545B6D2FEF}">
      <dsp:nvSpPr>
        <dsp:cNvPr id="0" name=""/>
        <dsp:cNvSpPr/>
      </dsp:nvSpPr>
      <dsp:spPr>
        <a:xfrm>
          <a:off x="525780" y="2899269"/>
          <a:ext cx="7360920" cy="4723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u="none" kern="1200" dirty="0"/>
            <a:t>Praktische Umsetzung</a:t>
          </a:r>
        </a:p>
      </dsp:txBody>
      <dsp:txXfrm>
        <a:off x="548837" y="2922326"/>
        <a:ext cx="7314806" cy="42620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292868"/>
          <a:ext cx="10515600" cy="252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Die Unterrichtsmethoden der Lehrkraft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600" kern="1200"/>
            <a:t>Sind abwechslungsreich</a:t>
          </a:r>
          <a:endParaRPr lang="de-DE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600" kern="1200" dirty="0"/>
            <a:t>Sind stets an das jeweilige Lernziel und Thema angepasst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600" kern="1200"/>
            <a:t>Wechseln nicht willkürlich</a:t>
          </a:r>
          <a:endParaRPr lang="de-D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Die Eltern ermutigen ihr Kind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600" kern="1200" dirty="0"/>
            <a:t>Zu selbstständigem Arbeiten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600" kern="1200" dirty="0"/>
            <a:t>Zur Absprache mit Mitschülern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600" kern="1200" dirty="0"/>
            <a:t>Zur Nachfrage an die Lehrkraft bei Verständnisschwierigkeiten</a:t>
          </a:r>
        </a:p>
      </dsp:txBody>
      <dsp:txXfrm>
        <a:off x="0" y="292868"/>
        <a:ext cx="10515600" cy="2520000"/>
      </dsp:txXfrm>
    </dsp:sp>
    <dsp:sp modelId="{DC5DB21F-A254-4170-9FE3-9765B8CB30B9}">
      <dsp:nvSpPr>
        <dsp:cNvPr id="0" name=""/>
        <dsp:cNvSpPr/>
      </dsp:nvSpPr>
      <dsp:spPr>
        <a:xfrm>
          <a:off x="525780" y="56708"/>
          <a:ext cx="7360920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Theorie</a:t>
          </a:r>
        </a:p>
      </dsp:txBody>
      <dsp:txXfrm>
        <a:off x="548837" y="79765"/>
        <a:ext cx="7314806" cy="426206"/>
      </dsp:txXfrm>
    </dsp:sp>
    <dsp:sp modelId="{8BC70F3E-ADEB-4FC8-AE23-DEFD95F82BC6}">
      <dsp:nvSpPr>
        <dsp:cNvPr id="0" name=""/>
        <dsp:cNvSpPr/>
      </dsp:nvSpPr>
      <dsp:spPr>
        <a:xfrm>
          <a:off x="0" y="3135429"/>
          <a:ext cx="10515600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80% der Schüler gaben an, ihre Lehrkräfte hätten verschiedene Methoden im Online-Unterricht angewandt.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Die Lehrkraft konnte ihren Bildschirm teilen und so das selbe anzeigen, wie im Präsenzunterricht.</a:t>
          </a:r>
        </a:p>
      </dsp:txBody>
      <dsp:txXfrm>
        <a:off x="0" y="3135429"/>
        <a:ext cx="10515600" cy="1159200"/>
      </dsp:txXfrm>
    </dsp:sp>
    <dsp:sp modelId="{5CFEB036-A846-4D8D-A5BB-49545B6D2FEF}">
      <dsp:nvSpPr>
        <dsp:cNvPr id="0" name=""/>
        <dsp:cNvSpPr/>
      </dsp:nvSpPr>
      <dsp:spPr>
        <a:xfrm>
          <a:off x="525780" y="2899269"/>
          <a:ext cx="7360920" cy="4723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u="none" kern="1200" dirty="0"/>
            <a:t>Praktische Umsetzung</a:t>
          </a:r>
        </a:p>
      </dsp:txBody>
      <dsp:txXfrm>
        <a:off x="548837" y="2922326"/>
        <a:ext cx="7314806" cy="42620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360751"/>
          <a:ext cx="10515600" cy="267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54076" rIns="8161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Die Lehrkraft 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700" kern="1200" dirty="0"/>
            <a:t>Erkennt Stärken und Schwächen der Schüler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700" kern="1200" dirty="0"/>
            <a:t>Geht auf jeden Schüler persönlich ein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700" kern="1200" dirty="0"/>
            <a:t>Zeigt sich geduldig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700" kern="1200"/>
            <a:t>Erhebt regelmäßig Lernstandsanalysen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Lehrer und Schüler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700" kern="1200" dirty="0"/>
            <a:t>Tauschen sich regelmäßig persönlich aus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700" kern="1200" dirty="0"/>
            <a:t>Geben kontinuierlich gegenseitiges Feedback </a:t>
          </a:r>
        </a:p>
      </dsp:txBody>
      <dsp:txXfrm>
        <a:off x="0" y="360751"/>
        <a:ext cx="10515600" cy="2677500"/>
      </dsp:txXfrm>
    </dsp:sp>
    <dsp:sp modelId="{DC5DB21F-A254-4170-9FE3-9765B8CB30B9}">
      <dsp:nvSpPr>
        <dsp:cNvPr id="0" name=""/>
        <dsp:cNvSpPr/>
      </dsp:nvSpPr>
      <dsp:spPr>
        <a:xfrm>
          <a:off x="525780" y="109831"/>
          <a:ext cx="7360920" cy="501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Theorie</a:t>
          </a:r>
        </a:p>
      </dsp:txBody>
      <dsp:txXfrm>
        <a:off x="550278" y="134329"/>
        <a:ext cx="7311924" cy="452844"/>
      </dsp:txXfrm>
    </dsp:sp>
    <dsp:sp modelId="{8BC70F3E-ADEB-4FC8-AE23-DEFD95F82BC6}">
      <dsp:nvSpPr>
        <dsp:cNvPr id="0" name=""/>
        <dsp:cNvSpPr/>
      </dsp:nvSpPr>
      <dsp:spPr>
        <a:xfrm>
          <a:off x="0" y="3380971"/>
          <a:ext cx="10515600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54076" rIns="8161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Webcams der Schüler waren oft nicht aktiviert, um Internetbandbreite zu sparen.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Persönliche Gespräche zwischen Schüler und Lehrer fanden zu selten statt oder fehlten ganz.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65% der Schüler gaben an, die Inhalte wären im Homeschooling nicht ausreichend erklärt worden.</a:t>
          </a:r>
        </a:p>
      </dsp:txBody>
      <dsp:txXfrm>
        <a:off x="0" y="3380971"/>
        <a:ext cx="10515600" cy="1285200"/>
      </dsp:txXfrm>
    </dsp:sp>
    <dsp:sp modelId="{5CFEB036-A846-4D8D-A5BB-49545B6D2FEF}">
      <dsp:nvSpPr>
        <dsp:cNvPr id="0" name=""/>
        <dsp:cNvSpPr/>
      </dsp:nvSpPr>
      <dsp:spPr>
        <a:xfrm>
          <a:off x="525780" y="3130051"/>
          <a:ext cx="7360920" cy="5018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u="none" kern="1200" dirty="0"/>
            <a:t>Praktische Umsetzung</a:t>
          </a:r>
        </a:p>
      </dsp:txBody>
      <dsp:txXfrm>
        <a:off x="550278" y="3154549"/>
        <a:ext cx="7311924" cy="45284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360751"/>
          <a:ext cx="10515600" cy="267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54076" rIns="8161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Die Lehrkraft 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700" kern="1200" dirty="0"/>
            <a:t>Erkennt Stärken und Schwächen der Schüler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700" kern="1200" dirty="0"/>
            <a:t>Geht auf jeden Schüler persönlich ein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700" kern="1200"/>
            <a:t>Zeigt sich geduldig</a:t>
          </a:r>
          <a:endParaRPr lang="de-DE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700" kern="1200"/>
            <a:t>Erhebt regelmäßig Lernstandsanalysen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Lehrer und Schüler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700" kern="1200" dirty="0"/>
            <a:t>Tauschen sich regelmäßig persönlich aus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700" kern="1200" dirty="0"/>
            <a:t>Geben kontinuierlich gegenseitiges Feedback </a:t>
          </a:r>
        </a:p>
      </dsp:txBody>
      <dsp:txXfrm>
        <a:off x="0" y="360751"/>
        <a:ext cx="10515600" cy="2677500"/>
      </dsp:txXfrm>
    </dsp:sp>
    <dsp:sp modelId="{DC5DB21F-A254-4170-9FE3-9765B8CB30B9}">
      <dsp:nvSpPr>
        <dsp:cNvPr id="0" name=""/>
        <dsp:cNvSpPr/>
      </dsp:nvSpPr>
      <dsp:spPr>
        <a:xfrm>
          <a:off x="525780" y="109831"/>
          <a:ext cx="7360920" cy="501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Theorie</a:t>
          </a:r>
        </a:p>
      </dsp:txBody>
      <dsp:txXfrm>
        <a:off x="550278" y="134329"/>
        <a:ext cx="7311924" cy="452844"/>
      </dsp:txXfrm>
    </dsp:sp>
    <dsp:sp modelId="{8BC70F3E-ADEB-4FC8-AE23-DEFD95F82BC6}">
      <dsp:nvSpPr>
        <dsp:cNvPr id="0" name=""/>
        <dsp:cNvSpPr/>
      </dsp:nvSpPr>
      <dsp:spPr>
        <a:xfrm>
          <a:off x="0" y="3380971"/>
          <a:ext cx="10515600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54076" rIns="8161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Webcams der Schüler waren oft nicht aktiviert, um Internetbandbreite zu sparen.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Persönliche Gespräche zwischen Schüler und Lehrer fanden zu selten statt oder fehlten ganz.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65% der Schüler gaben an, die Inhalte wären im Homeschooling nicht ausreichend erklärt worden.</a:t>
          </a:r>
        </a:p>
      </dsp:txBody>
      <dsp:txXfrm>
        <a:off x="0" y="3380971"/>
        <a:ext cx="10515600" cy="1285200"/>
      </dsp:txXfrm>
    </dsp:sp>
    <dsp:sp modelId="{5CFEB036-A846-4D8D-A5BB-49545B6D2FEF}">
      <dsp:nvSpPr>
        <dsp:cNvPr id="0" name=""/>
        <dsp:cNvSpPr/>
      </dsp:nvSpPr>
      <dsp:spPr>
        <a:xfrm>
          <a:off x="525780" y="3130051"/>
          <a:ext cx="7360920" cy="5018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u="none" kern="1200" dirty="0"/>
            <a:t>Praktische Umsetzung</a:t>
          </a:r>
        </a:p>
      </dsp:txBody>
      <dsp:txXfrm>
        <a:off x="550278" y="3154549"/>
        <a:ext cx="7311924" cy="45284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365994"/>
          <a:ext cx="10515600" cy="1918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37388" rIns="816127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Die Schüler…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None/>
          </a:pPr>
          <a:r>
            <a:rPr lang="de-DE" sz="2100" kern="1200" dirty="0"/>
            <a:t>...lernen wichtige Lernstrategien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None/>
          </a:pPr>
          <a:r>
            <a:rPr lang="de-DE" sz="2100" kern="1200" dirty="0"/>
            <a:t>…werden von Lehrern und Eltern unterstützt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Lehrer und Eltern überwachen die Lernfortschritte der Schüler</a:t>
          </a:r>
        </a:p>
      </dsp:txBody>
      <dsp:txXfrm>
        <a:off x="0" y="365994"/>
        <a:ext cx="10515600" cy="1918350"/>
      </dsp:txXfrm>
    </dsp:sp>
    <dsp:sp modelId="{DC5DB21F-A254-4170-9FE3-9765B8CB30B9}">
      <dsp:nvSpPr>
        <dsp:cNvPr id="0" name=""/>
        <dsp:cNvSpPr/>
      </dsp:nvSpPr>
      <dsp:spPr>
        <a:xfrm>
          <a:off x="525780" y="56034"/>
          <a:ext cx="7360920" cy="61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Theorie</a:t>
          </a:r>
        </a:p>
      </dsp:txBody>
      <dsp:txXfrm>
        <a:off x="556042" y="86296"/>
        <a:ext cx="7300396" cy="559396"/>
      </dsp:txXfrm>
    </dsp:sp>
    <dsp:sp modelId="{8BC70F3E-ADEB-4FC8-AE23-DEFD95F82BC6}">
      <dsp:nvSpPr>
        <dsp:cNvPr id="0" name=""/>
        <dsp:cNvSpPr/>
      </dsp:nvSpPr>
      <dsp:spPr>
        <a:xfrm>
          <a:off x="0" y="2707704"/>
          <a:ext cx="10515600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37388" rIns="816127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51% der Schüler klagten über Zeitmangel für ihre Aufgaben.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11% der Schüler gaben an, gar keine Aufgaben zuhause erledigt zu haben.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Das Feedback in Richtung des Lehrers war häufig unzureichend.</a:t>
          </a:r>
        </a:p>
      </dsp:txBody>
      <dsp:txXfrm>
        <a:off x="0" y="2707704"/>
        <a:ext cx="10515600" cy="1587600"/>
      </dsp:txXfrm>
    </dsp:sp>
    <dsp:sp modelId="{5CFEB036-A846-4D8D-A5BB-49545B6D2FEF}">
      <dsp:nvSpPr>
        <dsp:cNvPr id="0" name=""/>
        <dsp:cNvSpPr/>
      </dsp:nvSpPr>
      <dsp:spPr>
        <a:xfrm>
          <a:off x="525780" y="2397744"/>
          <a:ext cx="7360920" cy="6199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u="none" kern="1200" dirty="0"/>
            <a:t>Praktische Umsetzung</a:t>
          </a:r>
        </a:p>
      </dsp:txBody>
      <dsp:txXfrm>
        <a:off x="556042" y="2428006"/>
        <a:ext cx="7300396" cy="55939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365994"/>
          <a:ext cx="10515600" cy="1918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37388" rIns="816127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Die Schüler…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None/>
          </a:pPr>
          <a:r>
            <a:rPr lang="de-DE" sz="2100" kern="1200" dirty="0"/>
            <a:t>...lernen wichtige Lernstrategien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None/>
          </a:pPr>
          <a:r>
            <a:rPr lang="de-DE" sz="2100" kern="1200" dirty="0"/>
            <a:t>…werden von Lehrern und Eltern unterstützt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Lehrer und Eltern überwachen die Lernfortschritte der Schüler</a:t>
          </a:r>
        </a:p>
      </dsp:txBody>
      <dsp:txXfrm>
        <a:off x="0" y="365994"/>
        <a:ext cx="10515600" cy="1918350"/>
      </dsp:txXfrm>
    </dsp:sp>
    <dsp:sp modelId="{DC5DB21F-A254-4170-9FE3-9765B8CB30B9}">
      <dsp:nvSpPr>
        <dsp:cNvPr id="0" name=""/>
        <dsp:cNvSpPr/>
      </dsp:nvSpPr>
      <dsp:spPr>
        <a:xfrm>
          <a:off x="525780" y="56034"/>
          <a:ext cx="7360920" cy="61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Theorie</a:t>
          </a:r>
        </a:p>
      </dsp:txBody>
      <dsp:txXfrm>
        <a:off x="556042" y="86296"/>
        <a:ext cx="7300396" cy="559396"/>
      </dsp:txXfrm>
    </dsp:sp>
    <dsp:sp modelId="{8BC70F3E-ADEB-4FC8-AE23-DEFD95F82BC6}">
      <dsp:nvSpPr>
        <dsp:cNvPr id="0" name=""/>
        <dsp:cNvSpPr/>
      </dsp:nvSpPr>
      <dsp:spPr>
        <a:xfrm>
          <a:off x="0" y="2707704"/>
          <a:ext cx="10515600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37388" rIns="816127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51% der Schüler klagten über Zeitmangel für ihre Aufgaben.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11% der Schüler gaben an, gar keine Aufgaben zuhause erledigt zu haben.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Das Feedback in Richtung des Lehrers war häufig unzureichend.</a:t>
          </a:r>
        </a:p>
      </dsp:txBody>
      <dsp:txXfrm>
        <a:off x="0" y="2707704"/>
        <a:ext cx="10515600" cy="1587600"/>
      </dsp:txXfrm>
    </dsp:sp>
    <dsp:sp modelId="{5CFEB036-A846-4D8D-A5BB-49545B6D2FEF}">
      <dsp:nvSpPr>
        <dsp:cNvPr id="0" name=""/>
        <dsp:cNvSpPr/>
      </dsp:nvSpPr>
      <dsp:spPr>
        <a:xfrm>
          <a:off x="525780" y="2397744"/>
          <a:ext cx="7360920" cy="6199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u="none" kern="1200" dirty="0"/>
            <a:t>Praktische Umsetzung</a:t>
          </a:r>
        </a:p>
      </dsp:txBody>
      <dsp:txXfrm>
        <a:off x="556042" y="2428006"/>
        <a:ext cx="7300396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416168"/>
          <a:ext cx="10515600" cy="214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54076" rIns="8161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Schüler und Lehrer haben: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700" kern="1200" dirty="0"/>
            <a:t>Für den Unterricht geeignete Geräte zur Verfügung (z.B. PC, Laptop, </a:t>
          </a:r>
          <a:r>
            <a:rPr lang="de-DE" sz="1700" kern="1200" dirty="0" err="1"/>
            <a:t>IPad</a:t>
          </a:r>
          <a:r>
            <a:rPr lang="de-DE" sz="1700" kern="1200" dirty="0"/>
            <a:t>/Tablet)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700" kern="1200" dirty="0"/>
            <a:t>Eine stabile Internetverbindung zuhause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700" kern="1200" dirty="0"/>
            <a:t>Ausreichende Computerkenntnisse zur Teilnahme am Online-Unterricht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/>
            <a:t>Schülern und Lehrern, denen technische Ausrüstung fehlt, wird diese zur Verfügung gestellt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/>
            <a:t>Vor Beginn des Homeschoolings werden Einweisungen für die benutzten Plattformen angeboten</a:t>
          </a:r>
          <a:endParaRPr lang="de-DE" sz="1700" kern="1200" dirty="0"/>
        </a:p>
      </dsp:txBody>
      <dsp:txXfrm>
        <a:off x="0" y="416168"/>
        <a:ext cx="10515600" cy="2142000"/>
      </dsp:txXfrm>
    </dsp:sp>
    <dsp:sp modelId="{DC5DB21F-A254-4170-9FE3-9765B8CB30B9}">
      <dsp:nvSpPr>
        <dsp:cNvPr id="0" name=""/>
        <dsp:cNvSpPr/>
      </dsp:nvSpPr>
      <dsp:spPr>
        <a:xfrm>
          <a:off x="525780" y="165248"/>
          <a:ext cx="7360920" cy="501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Theorie</a:t>
          </a:r>
        </a:p>
      </dsp:txBody>
      <dsp:txXfrm>
        <a:off x="550278" y="189746"/>
        <a:ext cx="7311924" cy="452844"/>
      </dsp:txXfrm>
    </dsp:sp>
    <dsp:sp modelId="{8BC70F3E-ADEB-4FC8-AE23-DEFD95F82BC6}">
      <dsp:nvSpPr>
        <dsp:cNvPr id="0" name=""/>
        <dsp:cNvSpPr/>
      </dsp:nvSpPr>
      <dsp:spPr>
        <a:xfrm>
          <a:off x="0" y="2900889"/>
          <a:ext cx="10515600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54076" rIns="8161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>
              <a:latin typeface="Calibri" panose="020F0502020204030204"/>
              <a:ea typeface="+mn-ea"/>
              <a:cs typeface="+mn-cs"/>
            </a:rPr>
            <a:t>63% der befragten Schüler hatten technische Probleme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>
              <a:latin typeface="Calibri" panose="020F0502020204030204"/>
              <a:ea typeface="+mn-ea"/>
              <a:cs typeface="+mn-cs"/>
            </a:rPr>
            <a:t>37% der Schüler hatten Probleme, ihre Lehrkraft zu verstehen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>
              <a:latin typeface="Calibri" panose="020F0502020204030204"/>
              <a:ea typeface="+mn-ea"/>
              <a:cs typeface="+mn-cs"/>
            </a:rPr>
            <a:t>Qualität der technischen Ausrüstung war von den privaten Geräten der Schüler abhängig</a:t>
          </a:r>
          <a:endParaRPr lang="de-DE" sz="1700" kern="1200" dirty="0">
            <a:latin typeface="Calibri" panose="020F0502020204030204"/>
            <a:ea typeface="+mn-ea"/>
            <a:cs typeface="+mn-cs"/>
          </a:endParaRPr>
        </a:p>
      </dsp:txBody>
      <dsp:txXfrm>
        <a:off x="0" y="2900889"/>
        <a:ext cx="10515600" cy="1285200"/>
      </dsp:txXfrm>
    </dsp:sp>
    <dsp:sp modelId="{5CFEB036-A846-4D8D-A5BB-49545B6D2FEF}">
      <dsp:nvSpPr>
        <dsp:cNvPr id="0" name=""/>
        <dsp:cNvSpPr/>
      </dsp:nvSpPr>
      <dsp:spPr>
        <a:xfrm>
          <a:off x="525780" y="2649969"/>
          <a:ext cx="7360920" cy="5018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u="none" kern="1200" dirty="0"/>
            <a:t>Praktische Umsetzung</a:t>
          </a:r>
        </a:p>
      </dsp:txBody>
      <dsp:txXfrm>
        <a:off x="550278" y="2674467"/>
        <a:ext cx="7311924" cy="45284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326169"/>
          <a:ext cx="10515600" cy="179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16560" rIns="81612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Die Erwartungen an die Schüler werden klar und transparent definiert.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Die Lehrkraft beobachtet bei regelmäßigem Üben den Leistungsstand der Schüler.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Die Lehrkraft gibt nach Beendigung einer Aufgabe klare Rückmeldungen an die Schüler.</a:t>
          </a:r>
        </a:p>
      </dsp:txBody>
      <dsp:txXfrm>
        <a:off x="0" y="326169"/>
        <a:ext cx="10515600" cy="1795500"/>
      </dsp:txXfrm>
    </dsp:sp>
    <dsp:sp modelId="{DC5DB21F-A254-4170-9FE3-9765B8CB30B9}">
      <dsp:nvSpPr>
        <dsp:cNvPr id="0" name=""/>
        <dsp:cNvSpPr/>
      </dsp:nvSpPr>
      <dsp:spPr>
        <a:xfrm>
          <a:off x="525780" y="30969"/>
          <a:ext cx="7360920" cy="590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Theorie</a:t>
          </a:r>
        </a:p>
      </dsp:txBody>
      <dsp:txXfrm>
        <a:off x="554601" y="59790"/>
        <a:ext cx="7303278" cy="532758"/>
      </dsp:txXfrm>
    </dsp:sp>
    <dsp:sp modelId="{8BC70F3E-ADEB-4FC8-AE23-DEFD95F82BC6}">
      <dsp:nvSpPr>
        <dsp:cNvPr id="0" name=""/>
        <dsp:cNvSpPr/>
      </dsp:nvSpPr>
      <dsp:spPr>
        <a:xfrm>
          <a:off x="0" y="2524869"/>
          <a:ext cx="10515600" cy="179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16560" rIns="81612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Direkte Leistungsrückmeldungen wie Abfragen fielen weg.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Den Schülern fehlte das ständige Feedback des Lehrers.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66% der Schüler wussten nach Erledigen ihrer Aufgaben nicht, was sie beim nächsten Mal verbessern sollten.</a:t>
          </a:r>
        </a:p>
      </dsp:txBody>
      <dsp:txXfrm>
        <a:off x="0" y="2524869"/>
        <a:ext cx="10515600" cy="1795500"/>
      </dsp:txXfrm>
    </dsp:sp>
    <dsp:sp modelId="{5CFEB036-A846-4D8D-A5BB-49545B6D2FEF}">
      <dsp:nvSpPr>
        <dsp:cNvPr id="0" name=""/>
        <dsp:cNvSpPr/>
      </dsp:nvSpPr>
      <dsp:spPr>
        <a:xfrm>
          <a:off x="525780" y="2229669"/>
          <a:ext cx="7360920" cy="5904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u="none" kern="1200" dirty="0"/>
            <a:t>Praktische Umsetzung</a:t>
          </a:r>
        </a:p>
      </dsp:txBody>
      <dsp:txXfrm>
        <a:off x="554601" y="2258490"/>
        <a:ext cx="7303278" cy="53275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326169"/>
          <a:ext cx="10515600" cy="179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16560" rIns="81612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Die Erwartungen an die Schüler werden klar und transparent definiert.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Die Lehrkraft beobachtet bei regelmäßigem Üben den Leistungsstand der Schüler.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Die Lehrkraft gibt nach Beendigung einer Aufgabe klare Rückmeldungen an die Schüler.</a:t>
          </a:r>
        </a:p>
      </dsp:txBody>
      <dsp:txXfrm>
        <a:off x="0" y="326169"/>
        <a:ext cx="10515600" cy="1795500"/>
      </dsp:txXfrm>
    </dsp:sp>
    <dsp:sp modelId="{DC5DB21F-A254-4170-9FE3-9765B8CB30B9}">
      <dsp:nvSpPr>
        <dsp:cNvPr id="0" name=""/>
        <dsp:cNvSpPr/>
      </dsp:nvSpPr>
      <dsp:spPr>
        <a:xfrm>
          <a:off x="525780" y="30969"/>
          <a:ext cx="7360920" cy="590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Theorie</a:t>
          </a:r>
        </a:p>
      </dsp:txBody>
      <dsp:txXfrm>
        <a:off x="554601" y="59790"/>
        <a:ext cx="7303278" cy="532758"/>
      </dsp:txXfrm>
    </dsp:sp>
    <dsp:sp modelId="{8BC70F3E-ADEB-4FC8-AE23-DEFD95F82BC6}">
      <dsp:nvSpPr>
        <dsp:cNvPr id="0" name=""/>
        <dsp:cNvSpPr/>
      </dsp:nvSpPr>
      <dsp:spPr>
        <a:xfrm>
          <a:off x="0" y="2524869"/>
          <a:ext cx="10515600" cy="179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16560" rIns="81612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Direkte Leistungsrückmeldungen wie Abfragen fielen weg.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Den Schülern fehlte das ständige Feedback des Lehrers.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66% der Schüler wussten nach Erledigen ihrer Aufgaben nicht, was sie beim nächsten Mal verbessern sollten.</a:t>
          </a:r>
        </a:p>
      </dsp:txBody>
      <dsp:txXfrm>
        <a:off x="0" y="2524869"/>
        <a:ext cx="10515600" cy="1795500"/>
      </dsp:txXfrm>
    </dsp:sp>
    <dsp:sp modelId="{5CFEB036-A846-4D8D-A5BB-49545B6D2FEF}">
      <dsp:nvSpPr>
        <dsp:cNvPr id="0" name=""/>
        <dsp:cNvSpPr/>
      </dsp:nvSpPr>
      <dsp:spPr>
        <a:xfrm>
          <a:off x="525780" y="2229669"/>
          <a:ext cx="7360920" cy="5904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u="none" kern="1200" dirty="0"/>
            <a:t>Praktische Umsetzung</a:t>
          </a:r>
        </a:p>
      </dsp:txBody>
      <dsp:txXfrm>
        <a:off x="554601" y="2258490"/>
        <a:ext cx="7303278" cy="53275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331793"/>
          <a:ext cx="10515600" cy="1975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58216" rIns="81612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 dirty="0"/>
            <a:t>Der Arbeitsplatz der Schüler wird sinnvoll gestaltet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/>
            <a:t>Dafür werden für Eltern und Schüler Informationen bereitgestellt</a:t>
          </a: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/>
            <a:t>Schüler und Lehrer aktivieren im Unterricht ihre Kameras, um den Unterricht persönlicher zu gestalten</a:t>
          </a:r>
          <a:endParaRPr lang="de-DE" sz="2200" kern="1200" dirty="0"/>
        </a:p>
      </dsp:txBody>
      <dsp:txXfrm>
        <a:off x="0" y="331793"/>
        <a:ext cx="10515600" cy="1975050"/>
      </dsp:txXfrm>
    </dsp:sp>
    <dsp:sp modelId="{DC5DB21F-A254-4170-9FE3-9765B8CB30B9}">
      <dsp:nvSpPr>
        <dsp:cNvPr id="0" name=""/>
        <dsp:cNvSpPr/>
      </dsp:nvSpPr>
      <dsp:spPr>
        <a:xfrm>
          <a:off x="525780" y="7073"/>
          <a:ext cx="7360920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Theorie</a:t>
          </a:r>
        </a:p>
      </dsp:txBody>
      <dsp:txXfrm>
        <a:off x="557483" y="38776"/>
        <a:ext cx="7297514" cy="586034"/>
      </dsp:txXfrm>
    </dsp:sp>
    <dsp:sp modelId="{8BC70F3E-ADEB-4FC8-AE23-DEFD95F82BC6}">
      <dsp:nvSpPr>
        <dsp:cNvPr id="0" name=""/>
        <dsp:cNvSpPr/>
      </dsp:nvSpPr>
      <dsp:spPr>
        <a:xfrm>
          <a:off x="0" y="2750364"/>
          <a:ext cx="10515600" cy="159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58216" rIns="81612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 dirty="0"/>
            <a:t>54% der Schüler wurden zuhause beispielsweise von Familienmitgliedern gestört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 dirty="0"/>
            <a:t>Schülerkameras wurden oft aus technischen Gründen nicht aktiviert</a:t>
          </a:r>
        </a:p>
      </dsp:txBody>
      <dsp:txXfrm>
        <a:off x="0" y="2750364"/>
        <a:ext cx="10515600" cy="1593900"/>
      </dsp:txXfrm>
    </dsp:sp>
    <dsp:sp modelId="{5CFEB036-A846-4D8D-A5BB-49545B6D2FEF}">
      <dsp:nvSpPr>
        <dsp:cNvPr id="0" name=""/>
        <dsp:cNvSpPr/>
      </dsp:nvSpPr>
      <dsp:spPr>
        <a:xfrm>
          <a:off x="525780" y="2425644"/>
          <a:ext cx="7360920" cy="6494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u="none" kern="1200" dirty="0"/>
            <a:t>Praktische Umsetzung</a:t>
          </a:r>
        </a:p>
      </dsp:txBody>
      <dsp:txXfrm>
        <a:off x="557483" y="2457347"/>
        <a:ext cx="7297514" cy="58603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331793"/>
          <a:ext cx="10515600" cy="1975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58216" rIns="81612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 dirty="0"/>
            <a:t>Der Arbeitsplatz der Schüler wird sinnvoll gestaltet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/>
            <a:t>Dafür werden für Eltern und Schüler Informationen bereitgestellt</a:t>
          </a: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/>
            <a:t>Schüler und Lehrer aktivieren im Unterricht ihre Kameras, um den Unterricht persönlicher zu gestalten</a:t>
          </a:r>
          <a:endParaRPr lang="de-DE" sz="2200" kern="1200" dirty="0"/>
        </a:p>
      </dsp:txBody>
      <dsp:txXfrm>
        <a:off x="0" y="331793"/>
        <a:ext cx="10515600" cy="1975050"/>
      </dsp:txXfrm>
    </dsp:sp>
    <dsp:sp modelId="{DC5DB21F-A254-4170-9FE3-9765B8CB30B9}">
      <dsp:nvSpPr>
        <dsp:cNvPr id="0" name=""/>
        <dsp:cNvSpPr/>
      </dsp:nvSpPr>
      <dsp:spPr>
        <a:xfrm>
          <a:off x="525780" y="7073"/>
          <a:ext cx="7360920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Theorie</a:t>
          </a:r>
        </a:p>
      </dsp:txBody>
      <dsp:txXfrm>
        <a:off x="557483" y="38776"/>
        <a:ext cx="7297514" cy="586034"/>
      </dsp:txXfrm>
    </dsp:sp>
    <dsp:sp modelId="{8BC70F3E-ADEB-4FC8-AE23-DEFD95F82BC6}">
      <dsp:nvSpPr>
        <dsp:cNvPr id="0" name=""/>
        <dsp:cNvSpPr/>
      </dsp:nvSpPr>
      <dsp:spPr>
        <a:xfrm>
          <a:off x="0" y="2750364"/>
          <a:ext cx="10515600" cy="159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58216" rIns="81612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 dirty="0"/>
            <a:t>54% der Schüler wurden zuhause beispielsweise von Familienmitgliedern gestört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 dirty="0"/>
            <a:t>Schülerkameras wurden oft aus technischen Gründen nicht aktiviert</a:t>
          </a:r>
        </a:p>
      </dsp:txBody>
      <dsp:txXfrm>
        <a:off x="0" y="2750364"/>
        <a:ext cx="10515600" cy="1593900"/>
      </dsp:txXfrm>
    </dsp:sp>
    <dsp:sp modelId="{5CFEB036-A846-4D8D-A5BB-49545B6D2FEF}">
      <dsp:nvSpPr>
        <dsp:cNvPr id="0" name=""/>
        <dsp:cNvSpPr/>
      </dsp:nvSpPr>
      <dsp:spPr>
        <a:xfrm>
          <a:off x="525780" y="2425644"/>
          <a:ext cx="7360920" cy="6494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u="none" kern="1200" dirty="0"/>
            <a:t>Praktische Umsetzung</a:t>
          </a:r>
        </a:p>
      </dsp:txBody>
      <dsp:txXfrm>
        <a:off x="557483" y="2457347"/>
        <a:ext cx="7297514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416168"/>
          <a:ext cx="10515600" cy="214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54076" rIns="8161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Schüler und Lehrer haben: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700" kern="1200" dirty="0"/>
            <a:t>Für den Unterricht geeignete Geräte zur Verfügung (z.B. PC, Laptop, </a:t>
          </a:r>
          <a:r>
            <a:rPr lang="de-DE" sz="1700" kern="1200" dirty="0" err="1"/>
            <a:t>IPad</a:t>
          </a:r>
          <a:r>
            <a:rPr lang="de-DE" sz="1700" kern="1200" dirty="0"/>
            <a:t>/Tablet)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700" kern="1200" dirty="0"/>
            <a:t>Eine stabile Internetverbindung zuhause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700" kern="1200" dirty="0"/>
            <a:t>Ausreichende Computerkenntnisse zur Teilnahme am Online-Unterricht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/>
            <a:t>Schülern und Lehrern, denen technische Ausrüstung fehlt, wird diese zur Verfügung gestellt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/>
            <a:t>Vor Beginn des Homeschoolings werden Einweisungen für die benutzten Plattformen angeboten</a:t>
          </a:r>
          <a:endParaRPr lang="de-DE" sz="1700" kern="1200" dirty="0"/>
        </a:p>
      </dsp:txBody>
      <dsp:txXfrm>
        <a:off x="0" y="416168"/>
        <a:ext cx="10515600" cy="2142000"/>
      </dsp:txXfrm>
    </dsp:sp>
    <dsp:sp modelId="{DC5DB21F-A254-4170-9FE3-9765B8CB30B9}">
      <dsp:nvSpPr>
        <dsp:cNvPr id="0" name=""/>
        <dsp:cNvSpPr/>
      </dsp:nvSpPr>
      <dsp:spPr>
        <a:xfrm>
          <a:off x="525780" y="165248"/>
          <a:ext cx="7360920" cy="501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Theorie</a:t>
          </a:r>
        </a:p>
      </dsp:txBody>
      <dsp:txXfrm>
        <a:off x="550278" y="189746"/>
        <a:ext cx="7311924" cy="452844"/>
      </dsp:txXfrm>
    </dsp:sp>
    <dsp:sp modelId="{8BC70F3E-ADEB-4FC8-AE23-DEFD95F82BC6}">
      <dsp:nvSpPr>
        <dsp:cNvPr id="0" name=""/>
        <dsp:cNvSpPr/>
      </dsp:nvSpPr>
      <dsp:spPr>
        <a:xfrm>
          <a:off x="0" y="2900889"/>
          <a:ext cx="10515600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54076" rIns="8161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>
              <a:latin typeface="Calibri" panose="020F0502020204030204"/>
              <a:ea typeface="+mn-ea"/>
              <a:cs typeface="+mn-cs"/>
            </a:rPr>
            <a:t>63% der befragten Schüler hatten technische Probleme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>
              <a:latin typeface="Calibri" panose="020F0502020204030204"/>
              <a:ea typeface="+mn-ea"/>
              <a:cs typeface="+mn-cs"/>
            </a:rPr>
            <a:t>37% der Schüler hatten Probleme, ihre Lehrkraft zu verstehen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>
              <a:latin typeface="Calibri" panose="020F0502020204030204"/>
              <a:ea typeface="+mn-ea"/>
              <a:cs typeface="+mn-cs"/>
            </a:rPr>
            <a:t>Qualität der technischen Ausrüstung war von den privaten Geräten der Schüler abhängig</a:t>
          </a:r>
        </a:p>
      </dsp:txBody>
      <dsp:txXfrm>
        <a:off x="0" y="2900889"/>
        <a:ext cx="10515600" cy="1285200"/>
      </dsp:txXfrm>
    </dsp:sp>
    <dsp:sp modelId="{5CFEB036-A846-4D8D-A5BB-49545B6D2FEF}">
      <dsp:nvSpPr>
        <dsp:cNvPr id="0" name=""/>
        <dsp:cNvSpPr/>
      </dsp:nvSpPr>
      <dsp:spPr>
        <a:xfrm>
          <a:off x="525780" y="2649969"/>
          <a:ext cx="7360920" cy="5018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u="none" kern="1200" dirty="0"/>
            <a:t>Praktische Umsetzung</a:t>
          </a:r>
        </a:p>
      </dsp:txBody>
      <dsp:txXfrm>
        <a:off x="550278" y="2674467"/>
        <a:ext cx="7311924" cy="452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ADE6F-F8FD-480B-A1A2-BF454FAEC835}">
      <dsp:nvSpPr>
        <dsp:cNvPr id="0" name=""/>
        <dsp:cNvSpPr/>
      </dsp:nvSpPr>
      <dsp:spPr>
        <a:xfrm>
          <a:off x="3854542" y="159779"/>
          <a:ext cx="1583998" cy="6120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kern="1200" dirty="0"/>
            <a:t>Unterrichts-strukturierung</a:t>
          </a:r>
        </a:p>
      </dsp:txBody>
      <dsp:txXfrm>
        <a:off x="3884417" y="189654"/>
        <a:ext cx="1524248" cy="552252"/>
      </dsp:txXfrm>
    </dsp:sp>
    <dsp:sp modelId="{61AE0D75-D189-41EF-8AE5-2AF9846899E5}">
      <dsp:nvSpPr>
        <dsp:cNvPr id="0" name=""/>
        <dsp:cNvSpPr/>
      </dsp:nvSpPr>
      <dsp:spPr>
        <a:xfrm>
          <a:off x="3392636" y="673211"/>
          <a:ext cx="4596074" cy="4596074"/>
        </a:xfrm>
        <a:custGeom>
          <a:avLst/>
          <a:gdLst/>
          <a:ahLst/>
          <a:cxnLst/>
          <a:rect l="0" t="0" r="0" b="0"/>
          <a:pathLst>
            <a:path>
              <a:moveTo>
                <a:pt x="2278761" y="80"/>
              </a:moveTo>
              <a:arcTo wR="2298037" hR="2298037" stAng="16171163" swAng="106662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09235-FA96-4C18-A86B-A9E3F47BEA06}">
      <dsp:nvSpPr>
        <dsp:cNvPr id="0" name=""/>
        <dsp:cNvSpPr/>
      </dsp:nvSpPr>
      <dsp:spPr>
        <a:xfrm>
          <a:off x="6016760" y="857698"/>
          <a:ext cx="1583998" cy="6120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Anteil realer Lernzeit</a:t>
          </a:r>
        </a:p>
      </dsp:txBody>
      <dsp:txXfrm>
        <a:off x="6046635" y="887573"/>
        <a:ext cx="1524248" cy="552252"/>
      </dsp:txXfrm>
    </dsp:sp>
    <dsp:sp modelId="{F7E6B8FB-8D51-4B28-8918-0334872CF060}">
      <dsp:nvSpPr>
        <dsp:cNvPr id="0" name=""/>
        <dsp:cNvSpPr/>
      </dsp:nvSpPr>
      <dsp:spPr>
        <a:xfrm>
          <a:off x="4438453" y="1457921"/>
          <a:ext cx="4596074" cy="4596074"/>
        </a:xfrm>
        <a:custGeom>
          <a:avLst/>
          <a:gdLst/>
          <a:ahLst/>
          <a:cxnLst/>
          <a:rect l="0" t="0" r="0" b="0"/>
          <a:pathLst>
            <a:path>
              <a:moveTo>
                <a:pt x="2726427" y="40282"/>
              </a:moveTo>
              <a:arcTo wR="2298037" hR="2298037" stAng="16844621" swAng="90091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F18D1-19D9-4908-8A4A-EBE7D6CEB852}">
      <dsp:nvSpPr>
        <dsp:cNvPr id="0" name=""/>
        <dsp:cNvSpPr/>
      </dsp:nvSpPr>
      <dsp:spPr>
        <a:xfrm>
          <a:off x="7174572" y="1779962"/>
          <a:ext cx="1583998" cy="6120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Lernklima</a:t>
          </a:r>
        </a:p>
      </dsp:txBody>
      <dsp:txXfrm>
        <a:off x="7204447" y="1809837"/>
        <a:ext cx="1524248" cy="552252"/>
      </dsp:txXfrm>
    </dsp:sp>
    <dsp:sp modelId="{385B8012-9BEE-46E2-8C2A-11E274FB75A9}">
      <dsp:nvSpPr>
        <dsp:cNvPr id="0" name=""/>
        <dsp:cNvSpPr/>
      </dsp:nvSpPr>
      <dsp:spPr>
        <a:xfrm>
          <a:off x="3400606" y="36666"/>
          <a:ext cx="4596074" cy="4596074"/>
        </a:xfrm>
        <a:custGeom>
          <a:avLst/>
          <a:gdLst/>
          <a:ahLst/>
          <a:cxnLst/>
          <a:rect l="0" t="0" r="0" b="0"/>
          <a:pathLst>
            <a:path>
              <a:moveTo>
                <a:pt x="4589310" y="2474231"/>
              </a:moveTo>
              <a:arcTo wR="2298037" hR="2298037" stAng="263836" swAng="53701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FAAF05-7F8A-4696-B578-BA735CB16A11}">
      <dsp:nvSpPr>
        <dsp:cNvPr id="0" name=""/>
        <dsp:cNvSpPr/>
      </dsp:nvSpPr>
      <dsp:spPr>
        <a:xfrm>
          <a:off x="7061788" y="2980340"/>
          <a:ext cx="1583998" cy="6120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Inhaltliche Klarheit</a:t>
          </a:r>
        </a:p>
      </dsp:txBody>
      <dsp:txXfrm>
        <a:off x="7091663" y="3010215"/>
        <a:ext cx="1524248" cy="552252"/>
      </dsp:txXfrm>
    </dsp:sp>
    <dsp:sp modelId="{3180C464-E1A3-45CD-AEEC-4C81FCCAB453}">
      <dsp:nvSpPr>
        <dsp:cNvPr id="0" name=""/>
        <dsp:cNvSpPr/>
      </dsp:nvSpPr>
      <dsp:spPr>
        <a:xfrm>
          <a:off x="4053346" y="-510171"/>
          <a:ext cx="4596074" cy="4596074"/>
        </a:xfrm>
        <a:custGeom>
          <a:avLst/>
          <a:gdLst/>
          <a:ahLst/>
          <a:cxnLst/>
          <a:rect l="0" t="0" r="0" b="0"/>
          <a:pathLst>
            <a:path>
              <a:moveTo>
                <a:pt x="3560357" y="4218329"/>
              </a:moveTo>
              <a:arcTo wR="2298037" hR="2298037" stAng="3400845" swAng="90078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E3974-DAE3-468D-8394-5A881A0CE25F}">
      <dsp:nvSpPr>
        <dsp:cNvPr id="0" name=""/>
        <dsp:cNvSpPr/>
      </dsp:nvSpPr>
      <dsp:spPr>
        <a:xfrm>
          <a:off x="5876782" y="4023647"/>
          <a:ext cx="1583998" cy="6120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Sinnstiften Kommunizieren</a:t>
          </a:r>
        </a:p>
      </dsp:txBody>
      <dsp:txXfrm>
        <a:off x="5906657" y="4053522"/>
        <a:ext cx="1524248" cy="552252"/>
      </dsp:txXfrm>
    </dsp:sp>
    <dsp:sp modelId="{AF4822DA-D14B-44A3-B371-6D79669EA3CB}">
      <dsp:nvSpPr>
        <dsp:cNvPr id="0" name=""/>
        <dsp:cNvSpPr/>
      </dsp:nvSpPr>
      <dsp:spPr>
        <a:xfrm>
          <a:off x="3927204" y="44986"/>
          <a:ext cx="4596074" cy="4596074"/>
        </a:xfrm>
        <a:custGeom>
          <a:avLst/>
          <a:gdLst/>
          <a:ahLst/>
          <a:cxnLst/>
          <a:rect l="0" t="0" r="0" b="0"/>
          <a:pathLst>
            <a:path>
              <a:moveTo>
                <a:pt x="2265041" y="4595837"/>
              </a:moveTo>
              <a:arcTo wR="2298037" hR="2298037" stAng="5449362" swAng="86645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6FF77A-0C6C-4025-B31D-14D25715E763}">
      <dsp:nvSpPr>
        <dsp:cNvPr id="0" name=""/>
        <dsp:cNvSpPr/>
      </dsp:nvSpPr>
      <dsp:spPr>
        <a:xfrm>
          <a:off x="3854543" y="4413445"/>
          <a:ext cx="1583998" cy="6120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Methodenvielfalt</a:t>
          </a:r>
        </a:p>
      </dsp:txBody>
      <dsp:txXfrm>
        <a:off x="3884418" y="4443320"/>
        <a:ext cx="1524248" cy="552252"/>
      </dsp:txXfrm>
    </dsp:sp>
    <dsp:sp modelId="{1F98C49E-88A5-4687-A897-BF0BA7933CA5}">
      <dsp:nvSpPr>
        <dsp:cNvPr id="0" name=""/>
        <dsp:cNvSpPr/>
      </dsp:nvSpPr>
      <dsp:spPr>
        <a:xfrm>
          <a:off x="1427131" y="38947"/>
          <a:ext cx="4596074" cy="4596074"/>
        </a:xfrm>
        <a:custGeom>
          <a:avLst/>
          <a:gdLst/>
          <a:ahLst/>
          <a:cxnLst/>
          <a:rect l="0" t="0" r="0" b="0"/>
          <a:pathLst>
            <a:path>
              <a:moveTo>
                <a:pt x="2267674" y="4595874"/>
              </a:moveTo>
              <a:arcTo wR="2298037" hR="2298037" stAng="5445423" swAng="72329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34FF0-6EC9-4E42-9F09-05C4B889D7EE}">
      <dsp:nvSpPr>
        <dsp:cNvPr id="0" name=""/>
        <dsp:cNvSpPr/>
      </dsp:nvSpPr>
      <dsp:spPr>
        <a:xfrm>
          <a:off x="1922340" y="3924981"/>
          <a:ext cx="1583998" cy="6120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Individuelles Fördern</a:t>
          </a:r>
        </a:p>
      </dsp:txBody>
      <dsp:txXfrm>
        <a:off x="1952215" y="3954856"/>
        <a:ext cx="1524248" cy="552252"/>
      </dsp:txXfrm>
    </dsp:sp>
    <dsp:sp modelId="{6EDBEAB1-1C77-42D0-8FB1-ED4CEA04E9CE}">
      <dsp:nvSpPr>
        <dsp:cNvPr id="0" name=""/>
        <dsp:cNvSpPr/>
      </dsp:nvSpPr>
      <dsp:spPr>
        <a:xfrm>
          <a:off x="352748" y="-664062"/>
          <a:ext cx="4596074" cy="4596074"/>
        </a:xfrm>
        <a:custGeom>
          <a:avLst/>
          <a:gdLst/>
          <a:ahLst/>
          <a:cxnLst/>
          <a:rect l="0" t="0" r="0" b="0"/>
          <a:pathLst>
            <a:path>
              <a:moveTo>
                <a:pt x="1894354" y="4560340"/>
              </a:moveTo>
              <a:arcTo wR="2298037" hR="2298037" stAng="6007039" swAng="10316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1B182-2A67-4522-AED3-2342E1D92EE1}">
      <dsp:nvSpPr>
        <dsp:cNvPr id="0" name=""/>
        <dsp:cNvSpPr/>
      </dsp:nvSpPr>
      <dsp:spPr>
        <a:xfrm>
          <a:off x="527255" y="2950445"/>
          <a:ext cx="1583998" cy="6120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Intelligentes Üben</a:t>
          </a:r>
        </a:p>
      </dsp:txBody>
      <dsp:txXfrm>
        <a:off x="557130" y="2980320"/>
        <a:ext cx="1524248" cy="552252"/>
      </dsp:txXfrm>
    </dsp:sp>
    <dsp:sp modelId="{65D32B1E-DF04-440A-9128-8595CF59B3AA}">
      <dsp:nvSpPr>
        <dsp:cNvPr id="0" name=""/>
        <dsp:cNvSpPr/>
      </dsp:nvSpPr>
      <dsp:spPr>
        <a:xfrm>
          <a:off x="1174112" y="360"/>
          <a:ext cx="4596074" cy="4596074"/>
        </a:xfrm>
        <a:custGeom>
          <a:avLst/>
          <a:gdLst/>
          <a:ahLst/>
          <a:cxnLst/>
          <a:rect l="0" t="0" r="0" b="0"/>
          <a:pathLst>
            <a:path>
              <a:moveTo>
                <a:pt x="65009" y="2840773"/>
              </a:moveTo>
              <a:arcTo wR="2298037" hR="2298037" stAng="9980350" swAng="51025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1622B1-A227-4D85-9760-7CFACFA431B0}">
      <dsp:nvSpPr>
        <dsp:cNvPr id="0" name=""/>
        <dsp:cNvSpPr/>
      </dsp:nvSpPr>
      <dsp:spPr>
        <a:xfrm>
          <a:off x="415242" y="1779973"/>
          <a:ext cx="1583998" cy="6120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Leistungs-erwartungen</a:t>
          </a:r>
        </a:p>
      </dsp:txBody>
      <dsp:txXfrm>
        <a:off x="445117" y="1809848"/>
        <a:ext cx="1524248" cy="552252"/>
      </dsp:txXfrm>
    </dsp:sp>
    <dsp:sp modelId="{C059CAC1-C8D7-4AB8-9E41-B3487CC4E748}">
      <dsp:nvSpPr>
        <dsp:cNvPr id="0" name=""/>
        <dsp:cNvSpPr/>
      </dsp:nvSpPr>
      <dsp:spPr>
        <a:xfrm>
          <a:off x="381226" y="1295384"/>
          <a:ext cx="4596074" cy="4596074"/>
        </a:xfrm>
        <a:custGeom>
          <a:avLst/>
          <a:gdLst/>
          <a:ahLst/>
          <a:cxnLst/>
          <a:rect l="0" t="0" r="0" b="0"/>
          <a:pathLst>
            <a:path>
              <a:moveTo>
                <a:pt x="1067748" y="357067"/>
              </a:moveTo>
              <a:arcTo wR="2298037" hR="2298037" stAng="14257880" swAng="101138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A78310-69E7-434F-B425-758164F9BA4B}">
      <dsp:nvSpPr>
        <dsp:cNvPr id="0" name=""/>
        <dsp:cNvSpPr/>
      </dsp:nvSpPr>
      <dsp:spPr>
        <a:xfrm>
          <a:off x="1692324" y="718191"/>
          <a:ext cx="1583998" cy="6120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Vorbereitete Umgebung</a:t>
          </a:r>
        </a:p>
      </dsp:txBody>
      <dsp:txXfrm>
        <a:off x="1722199" y="748066"/>
        <a:ext cx="1524248" cy="552252"/>
      </dsp:txXfrm>
    </dsp:sp>
    <dsp:sp modelId="{89A82395-8555-4777-AADE-908E82FBCA64}">
      <dsp:nvSpPr>
        <dsp:cNvPr id="0" name=""/>
        <dsp:cNvSpPr/>
      </dsp:nvSpPr>
      <dsp:spPr>
        <a:xfrm>
          <a:off x="1341171" y="545280"/>
          <a:ext cx="4596074" cy="4596074"/>
        </a:xfrm>
        <a:custGeom>
          <a:avLst/>
          <a:gdLst/>
          <a:ahLst/>
          <a:cxnLst/>
          <a:rect l="0" t="0" r="0" b="0"/>
          <a:pathLst>
            <a:path>
              <a:moveTo>
                <a:pt x="1631018" y="98932"/>
              </a:moveTo>
              <a:arcTo wR="2298037" hR="2298037" stAng="15187604" swAng="100530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355193"/>
          <a:ext cx="10515600" cy="249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/>
            <a:t>Die Regelungen des Präsenzunterrichts werden für den Online-Unterricht angepasst und ergänzt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Der Lehrer erstellt tägliche/wöchentliche Arbeitspläne für die Schüler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/>
            <a:t>Zusammen mit den Schülern regeln die Eltern: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800" kern="1200" dirty="0"/>
            <a:t>Schlafenszeiten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800" kern="1200"/>
            <a:t>Essenszeiten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800" kern="1200" dirty="0"/>
            <a:t>Lernzeiten</a:t>
          </a:r>
        </a:p>
      </dsp:txBody>
      <dsp:txXfrm>
        <a:off x="0" y="355193"/>
        <a:ext cx="10515600" cy="2494800"/>
      </dsp:txXfrm>
    </dsp:sp>
    <dsp:sp modelId="{DC5DB21F-A254-4170-9FE3-9765B8CB30B9}">
      <dsp:nvSpPr>
        <dsp:cNvPr id="0" name=""/>
        <dsp:cNvSpPr/>
      </dsp:nvSpPr>
      <dsp:spPr>
        <a:xfrm>
          <a:off x="525780" y="89513"/>
          <a:ext cx="7360920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Theorie</a:t>
          </a:r>
        </a:p>
      </dsp:txBody>
      <dsp:txXfrm>
        <a:off x="551719" y="115452"/>
        <a:ext cx="7309042" cy="479482"/>
      </dsp:txXfrm>
    </dsp:sp>
    <dsp:sp modelId="{8BC70F3E-ADEB-4FC8-AE23-DEFD95F82BC6}">
      <dsp:nvSpPr>
        <dsp:cNvPr id="0" name=""/>
        <dsp:cNvSpPr/>
      </dsp:nvSpPr>
      <dsp:spPr>
        <a:xfrm>
          <a:off x="0" y="3212874"/>
          <a:ext cx="10515600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77% der Schüler fanden den Online-Unterricht nicht immer gut strukturiert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Unterrichtsstrukturierung war dem Homeschooling nicht genügend angepasst</a:t>
          </a:r>
        </a:p>
      </dsp:txBody>
      <dsp:txXfrm>
        <a:off x="0" y="3212874"/>
        <a:ext cx="10515600" cy="1048950"/>
      </dsp:txXfrm>
    </dsp:sp>
    <dsp:sp modelId="{5CFEB036-A846-4D8D-A5BB-49545B6D2FEF}">
      <dsp:nvSpPr>
        <dsp:cNvPr id="0" name=""/>
        <dsp:cNvSpPr/>
      </dsp:nvSpPr>
      <dsp:spPr>
        <a:xfrm>
          <a:off x="525780" y="2947194"/>
          <a:ext cx="7360920" cy="5313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u="none" kern="1200" dirty="0"/>
            <a:t>Praktische Umsetzung</a:t>
          </a:r>
        </a:p>
      </dsp:txBody>
      <dsp:txXfrm>
        <a:off x="551719" y="2973133"/>
        <a:ext cx="7309042" cy="4794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355193"/>
          <a:ext cx="10515600" cy="249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/>
            <a:t>Die Regelungen des Präsenzunterrichts werden für den Online-Unterricht angepasst und ergänzt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Der Lehrer erstellt tägliche/wöchentliche Arbeitspläne für die Schüler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/>
            <a:t>Zusammen mit den Schülern regeln die Eltern: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800" kern="1200" dirty="0"/>
            <a:t>Schlafenszeiten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800" kern="1200"/>
            <a:t>Essenszeiten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800" kern="1200" dirty="0"/>
            <a:t>Lernzeiten</a:t>
          </a:r>
        </a:p>
      </dsp:txBody>
      <dsp:txXfrm>
        <a:off x="0" y="355193"/>
        <a:ext cx="10515600" cy="2494800"/>
      </dsp:txXfrm>
    </dsp:sp>
    <dsp:sp modelId="{DC5DB21F-A254-4170-9FE3-9765B8CB30B9}">
      <dsp:nvSpPr>
        <dsp:cNvPr id="0" name=""/>
        <dsp:cNvSpPr/>
      </dsp:nvSpPr>
      <dsp:spPr>
        <a:xfrm>
          <a:off x="525780" y="89513"/>
          <a:ext cx="7360920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Theorie</a:t>
          </a:r>
        </a:p>
      </dsp:txBody>
      <dsp:txXfrm>
        <a:off x="551719" y="115452"/>
        <a:ext cx="7309042" cy="479482"/>
      </dsp:txXfrm>
    </dsp:sp>
    <dsp:sp modelId="{8BC70F3E-ADEB-4FC8-AE23-DEFD95F82BC6}">
      <dsp:nvSpPr>
        <dsp:cNvPr id="0" name=""/>
        <dsp:cNvSpPr/>
      </dsp:nvSpPr>
      <dsp:spPr>
        <a:xfrm>
          <a:off x="0" y="3212874"/>
          <a:ext cx="10515600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77% der Schüler fanden den Online-Unterricht nicht immer gut strukturiert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Unterrichtsstrukturierung war dem Homeschooling nicht genügend angepasst</a:t>
          </a:r>
        </a:p>
      </dsp:txBody>
      <dsp:txXfrm>
        <a:off x="0" y="3212874"/>
        <a:ext cx="10515600" cy="1048950"/>
      </dsp:txXfrm>
    </dsp:sp>
    <dsp:sp modelId="{5CFEB036-A846-4D8D-A5BB-49545B6D2FEF}">
      <dsp:nvSpPr>
        <dsp:cNvPr id="0" name=""/>
        <dsp:cNvSpPr/>
      </dsp:nvSpPr>
      <dsp:spPr>
        <a:xfrm>
          <a:off x="525780" y="2947194"/>
          <a:ext cx="7360920" cy="5313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u="none" kern="1200" dirty="0"/>
            <a:t>Praktische Umsetzung</a:t>
          </a:r>
        </a:p>
      </dsp:txBody>
      <dsp:txXfrm>
        <a:off x="551719" y="2973133"/>
        <a:ext cx="7309042" cy="4794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418644"/>
          <a:ext cx="10515600" cy="1975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Reale Lernzeit bedeutet die Zeit des Unterrichts, die nach organisatorischen Belangen noch übrig ist.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Der Lehrer erledigt organisatorische Angelegenheiten wenn möglich außerhalb der Unterrichtszeit.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Schüler und Lehrer beheben technische Probleme bereits vor dem Unterricht.</a:t>
          </a:r>
        </a:p>
      </dsp:txBody>
      <dsp:txXfrm>
        <a:off x="0" y="418644"/>
        <a:ext cx="10515600" cy="1975050"/>
      </dsp:txXfrm>
    </dsp:sp>
    <dsp:sp modelId="{DC5DB21F-A254-4170-9FE3-9765B8CB30B9}">
      <dsp:nvSpPr>
        <dsp:cNvPr id="0" name=""/>
        <dsp:cNvSpPr/>
      </dsp:nvSpPr>
      <dsp:spPr>
        <a:xfrm>
          <a:off x="525780" y="138203"/>
          <a:ext cx="7360920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Theorie</a:t>
          </a:r>
        </a:p>
      </dsp:txBody>
      <dsp:txXfrm>
        <a:off x="553160" y="165583"/>
        <a:ext cx="7306160" cy="506120"/>
      </dsp:txXfrm>
    </dsp:sp>
    <dsp:sp modelId="{8BC70F3E-ADEB-4FC8-AE23-DEFD95F82BC6}">
      <dsp:nvSpPr>
        <dsp:cNvPr id="0" name=""/>
        <dsp:cNvSpPr/>
      </dsp:nvSpPr>
      <dsp:spPr>
        <a:xfrm>
          <a:off x="0" y="2776734"/>
          <a:ext cx="10515600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Der Anteil realer Lernzeit hat gegenüber dem Präsenzunterricht stark abgenommen: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900" kern="1200" dirty="0"/>
            <a:t>In Präsenz: 69% der Schüler schätzten den Anteil realer Lernzeit bei über 70%.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900" kern="1200" dirty="0"/>
            <a:t>Im Homeschooling: 69% der Schüler schätzten den Anteil realer Lernzeit bei unter 70%.</a:t>
          </a:r>
        </a:p>
      </dsp:txBody>
      <dsp:txXfrm>
        <a:off x="0" y="2776734"/>
        <a:ext cx="10515600" cy="1436400"/>
      </dsp:txXfrm>
    </dsp:sp>
    <dsp:sp modelId="{5CFEB036-A846-4D8D-A5BB-49545B6D2FEF}">
      <dsp:nvSpPr>
        <dsp:cNvPr id="0" name=""/>
        <dsp:cNvSpPr/>
      </dsp:nvSpPr>
      <dsp:spPr>
        <a:xfrm>
          <a:off x="525780" y="2496294"/>
          <a:ext cx="7360920" cy="5608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u="none" kern="1200" dirty="0"/>
            <a:t>Praktische Umsetzung</a:t>
          </a:r>
        </a:p>
      </dsp:txBody>
      <dsp:txXfrm>
        <a:off x="553160" y="2523674"/>
        <a:ext cx="7306160" cy="5061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418644"/>
          <a:ext cx="10515600" cy="1975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Reale Lernzeit bedeutet die Zeit des Unterrichts, die nach organisatorischen Belangen noch übrig ist.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Der Lehrer erledigt organisatorische Angelegenheiten wenn möglich außerhalb der Unterrichtszeit.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Schüler und Lehrer beheben technische Probleme bereits vor dem Unterricht.</a:t>
          </a:r>
        </a:p>
      </dsp:txBody>
      <dsp:txXfrm>
        <a:off x="0" y="418644"/>
        <a:ext cx="10515600" cy="1975050"/>
      </dsp:txXfrm>
    </dsp:sp>
    <dsp:sp modelId="{DC5DB21F-A254-4170-9FE3-9765B8CB30B9}">
      <dsp:nvSpPr>
        <dsp:cNvPr id="0" name=""/>
        <dsp:cNvSpPr/>
      </dsp:nvSpPr>
      <dsp:spPr>
        <a:xfrm>
          <a:off x="525780" y="138203"/>
          <a:ext cx="7360920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Theorie</a:t>
          </a:r>
        </a:p>
      </dsp:txBody>
      <dsp:txXfrm>
        <a:off x="553160" y="165583"/>
        <a:ext cx="7306160" cy="506120"/>
      </dsp:txXfrm>
    </dsp:sp>
    <dsp:sp modelId="{8BC70F3E-ADEB-4FC8-AE23-DEFD95F82BC6}">
      <dsp:nvSpPr>
        <dsp:cNvPr id="0" name=""/>
        <dsp:cNvSpPr/>
      </dsp:nvSpPr>
      <dsp:spPr>
        <a:xfrm>
          <a:off x="0" y="2776734"/>
          <a:ext cx="10515600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Der Anteil realer Lernzeit hat gegenüber dem Präsenzunterricht stark abgenommen: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900" kern="1200" dirty="0"/>
            <a:t>In Präsenz: 69% der Schüler schätzten den Anteil realer Lernzeit bei über 70%.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de-DE" sz="1900" kern="1200" dirty="0"/>
            <a:t>Im Homeschooling: 69% der Schüler schätzten den Anteil realer Lernzeit bei unter 70%.</a:t>
          </a:r>
        </a:p>
      </dsp:txBody>
      <dsp:txXfrm>
        <a:off x="0" y="2776734"/>
        <a:ext cx="10515600" cy="1436400"/>
      </dsp:txXfrm>
    </dsp:sp>
    <dsp:sp modelId="{5CFEB036-A846-4D8D-A5BB-49545B6D2FEF}">
      <dsp:nvSpPr>
        <dsp:cNvPr id="0" name=""/>
        <dsp:cNvSpPr/>
      </dsp:nvSpPr>
      <dsp:spPr>
        <a:xfrm>
          <a:off x="525780" y="2496294"/>
          <a:ext cx="7360920" cy="5608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u="none" kern="1200" dirty="0"/>
            <a:t>Praktische Umsetzung</a:t>
          </a:r>
        </a:p>
      </dsp:txBody>
      <dsp:txXfrm>
        <a:off x="553160" y="2523674"/>
        <a:ext cx="7306160" cy="5061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54F4-2F0E-4FA7-B076-4AAA352452F7}">
      <dsp:nvSpPr>
        <dsp:cNvPr id="0" name=""/>
        <dsp:cNvSpPr/>
      </dsp:nvSpPr>
      <dsp:spPr>
        <a:xfrm>
          <a:off x="0" y="399069"/>
          <a:ext cx="10515600" cy="1918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37388" rIns="816127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In der Klasse herrscht Respekt und Gerechtigkeit.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Schüler übernehmen Verantwortung.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Vereinbarte Regeln werden von jedem eingehalten.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Eltern belohnen getane Arbeit der Schüler und helfen bei Problemen.</a:t>
          </a:r>
        </a:p>
      </dsp:txBody>
      <dsp:txXfrm>
        <a:off x="0" y="399069"/>
        <a:ext cx="10515600" cy="1918350"/>
      </dsp:txXfrm>
    </dsp:sp>
    <dsp:sp modelId="{DC5DB21F-A254-4170-9FE3-9765B8CB30B9}">
      <dsp:nvSpPr>
        <dsp:cNvPr id="0" name=""/>
        <dsp:cNvSpPr/>
      </dsp:nvSpPr>
      <dsp:spPr>
        <a:xfrm>
          <a:off x="525780" y="89109"/>
          <a:ext cx="7360920" cy="61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Theorie</a:t>
          </a:r>
        </a:p>
      </dsp:txBody>
      <dsp:txXfrm>
        <a:off x="556042" y="119371"/>
        <a:ext cx="7300396" cy="559396"/>
      </dsp:txXfrm>
    </dsp:sp>
    <dsp:sp modelId="{8BC70F3E-ADEB-4FC8-AE23-DEFD95F82BC6}">
      <dsp:nvSpPr>
        <dsp:cNvPr id="0" name=""/>
        <dsp:cNvSpPr/>
      </dsp:nvSpPr>
      <dsp:spPr>
        <a:xfrm>
          <a:off x="0" y="2740779"/>
          <a:ext cx="10515600" cy="1521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37388" rIns="816127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Gemeinsame Pausen der Schüler fielen weg.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100" kern="1200" dirty="0"/>
            <a:t>63% der Schüler gaben an, den Kontakt mit vielen ihrer Klassenkameraden verloren zu haben.</a:t>
          </a:r>
        </a:p>
      </dsp:txBody>
      <dsp:txXfrm>
        <a:off x="0" y="2740779"/>
        <a:ext cx="10515600" cy="1521449"/>
      </dsp:txXfrm>
    </dsp:sp>
    <dsp:sp modelId="{5CFEB036-A846-4D8D-A5BB-49545B6D2FEF}">
      <dsp:nvSpPr>
        <dsp:cNvPr id="0" name=""/>
        <dsp:cNvSpPr/>
      </dsp:nvSpPr>
      <dsp:spPr>
        <a:xfrm>
          <a:off x="525780" y="2430819"/>
          <a:ext cx="7360920" cy="6199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u="none" kern="1200" dirty="0"/>
            <a:t>Praktische Umsetzung</a:t>
          </a:r>
        </a:p>
      </dsp:txBody>
      <dsp:txXfrm>
        <a:off x="556042" y="2461081"/>
        <a:ext cx="7300396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25D60D-91BC-4FAE-90EB-766435673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FD72ED9-6B23-495E-9289-F614F30E7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3809AA-B3BA-4D06-B188-C369BC90D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1F58-4600-4511-A7AC-890DC4BBC275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DD4E85-6C90-4305-A477-BF76EB76E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5F7025-34DD-4CF3-9998-F73325F52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61CA-8F03-454F-9E2F-FC14D35BED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782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FB178F-1E3F-429A-AA41-EAA4B02F1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CA10EF4-6FE5-4473-975A-4DB8E0A1E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CC2BA2-90BA-44B6-BDA5-513D31746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1F58-4600-4511-A7AC-890DC4BBC275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6C321D-206D-44A9-B5B8-FEF47F58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E978DE-A3B8-4B7A-8131-E8774C220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61CA-8F03-454F-9E2F-FC14D35BED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50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3922464-514F-4C4A-AB0E-057C79F992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00B855C-92AF-48EB-97EC-62CB435E4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B9D409-0168-4648-AA6C-FF6459E3C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1F58-4600-4511-A7AC-890DC4BBC275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E63800-FA10-4205-98D1-77FBF3D4C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D6B73D-BBD2-41E2-9130-6B1C4D7AA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61CA-8F03-454F-9E2F-FC14D35BED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25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7055F2-9F5F-4E5A-8527-97E9E3FD9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311F56-D774-4CCF-AAD3-598D9D96C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84D667-694A-41CF-8FE8-B85E2DBA7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1F58-4600-4511-A7AC-890DC4BBC275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33F634-1A50-432E-A28F-242D6BF75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1E8247-438C-44E9-A44B-55D69D32F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61CA-8F03-454F-9E2F-FC14D35BED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58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ABFCE3-A031-48FF-BAF9-DFE6763F3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7693F2-D272-4B12-9976-5A16AC3FC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426819-73EF-491F-8D21-3E0CFE7A3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1F58-4600-4511-A7AC-890DC4BBC275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AAACA1-38F7-44EE-BAB2-7AE987BFE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7C70BA-1148-4B90-B684-7F3D099A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61CA-8F03-454F-9E2F-FC14D35BED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899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3D589D-E2B2-42AC-8CEE-546B30CDB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5CC065-E90C-46CA-833C-FF69AB6A6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E17DE79-FAED-46A2-A4B9-8583B9367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A9BEDE-50B7-4079-BA05-79DC1C48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1F58-4600-4511-A7AC-890DC4BBC275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547895-B970-454A-8DEB-30691623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85FDF5-9455-452B-AE52-E155B759D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61CA-8F03-454F-9E2F-FC14D35BED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28596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E34C77-7906-44CF-B370-0BCB96EC4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E13FC5-60A8-4DE1-A823-30DD7D4DD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692A338-32B3-4546-894F-3E6E5FCDD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8C1F651-AA77-4E5E-9C03-B178C9EDD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3E9B383-A854-4AFC-89E5-4CF275D96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EF909AD-49C6-4C96-9A9B-AC024CB37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1F58-4600-4511-A7AC-890DC4BBC275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F18C3A8-40D1-4DB1-A4E5-40A677C69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69A392-839A-4861-AD62-8CAAC416C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61CA-8F03-454F-9E2F-FC14D35BED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7641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F1ECCF-C30D-4C9D-ABB6-7AD6E2B30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B6A8CBC-B6BA-426D-9B36-46588C41B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1F58-4600-4511-A7AC-890DC4BBC275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80457E5-924C-4F6C-A5EE-D95CF797D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6EEE457-40C7-4ABA-AE03-F78B86804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61CA-8F03-454F-9E2F-FC14D35BED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6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DD9EC5A-A722-4692-83A4-BDB1F0AFC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1F58-4600-4511-A7AC-890DC4BBC275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291D6A0-407C-486E-8960-386D352DC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E254CF5-96D4-4E45-825E-C215F69B2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61CA-8F03-454F-9E2F-FC14D35BED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80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262FE-A24B-4F50-A3AE-C5D85061F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8A62DD-4021-4439-83B0-E7AAE9442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D2870F4-5976-45CF-B87A-BF0751DDE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8662B4-9CB3-44CC-9827-60FD9327B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1F58-4600-4511-A7AC-890DC4BBC275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8594D15-A2E2-4BE5-B1E2-AD0EB2519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FB00247-781F-4828-8B3A-9D027BC25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61CA-8F03-454F-9E2F-FC14D35BED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3536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475901-EBEF-4CAA-8EB4-5340E2541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CC49320-91FC-4CB4-9AD9-6FD00261F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31CA6A-E6AB-4FC7-9260-19348EA84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CEF8D9-A94D-4B40-8F30-421592EA5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1F58-4600-4511-A7AC-890DC4BBC275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504844-6FE3-45E3-A6E2-215838B0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FAEFAF1-8485-4F7C-89E0-351034FB9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61CA-8F03-454F-9E2F-FC14D35BED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69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D0997C7-F107-419B-8695-C75630A17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94B3F0-1FB8-4E01-84D9-4060909AF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E9E6B3-952C-40D6-9AAF-1C2CDAE82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1F58-4600-4511-A7AC-890DC4BBC275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79BC79-5C55-4CFE-9632-DC4B6DE658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B95CF4-FA1C-4CAD-BFEF-4FE16FC8F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761CA-8F03-454F-9E2F-FC14D35BED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713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diagramLayout" Target="../diagrams/layout8.xml"/><Relationship Id="rId7" Type="http://schemas.openxmlformats.org/officeDocument/2006/relationships/chart" Target="../charts/chart3.xml"/><Relationship Id="rId12" Type="http://schemas.openxmlformats.org/officeDocument/2006/relationships/slide" Target="slide2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openxmlformats.org/officeDocument/2006/relationships/slide" Target="slide6.xml"/><Relationship Id="rId5" Type="http://schemas.openxmlformats.org/officeDocument/2006/relationships/diagramColors" Target="../diagrams/colors8.xml"/><Relationship Id="rId10" Type="http://schemas.openxmlformats.org/officeDocument/2006/relationships/slide" Target="slide11.xml"/><Relationship Id="rId4" Type="http://schemas.openxmlformats.org/officeDocument/2006/relationships/diagramQuickStyle" Target="../diagrams/quickStyle8.xml"/><Relationship Id="rId9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diagramLayout" Target="../diagrams/layout9.xml"/><Relationship Id="rId7" Type="http://schemas.openxmlformats.org/officeDocument/2006/relationships/slide" Target="slide12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10" Type="http://schemas.openxmlformats.org/officeDocument/2006/relationships/slide" Target="slide2.xml"/><Relationship Id="rId4" Type="http://schemas.openxmlformats.org/officeDocument/2006/relationships/diagramQuickStyle" Target="../diagrams/quickStyle9.xml"/><Relationship Id="rId9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diagramLayout" Target="../diagrams/layout10.xml"/><Relationship Id="rId7" Type="http://schemas.openxmlformats.org/officeDocument/2006/relationships/chart" Target="../charts/chart5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openxmlformats.org/officeDocument/2006/relationships/slide" Target="slide2.xml"/><Relationship Id="rId5" Type="http://schemas.openxmlformats.org/officeDocument/2006/relationships/diagramColors" Target="../diagrams/colors10.xml"/><Relationship Id="rId10" Type="http://schemas.openxmlformats.org/officeDocument/2006/relationships/slide" Target="slide6.xml"/><Relationship Id="rId4" Type="http://schemas.openxmlformats.org/officeDocument/2006/relationships/diagramQuickStyle" Target="../diagrams/quickStyle10.xml"/><Relationship Id="rId9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diagramLayout" Target="../diagrams/layout11.xml"/><Relationship Id="rId7" Type="http://schemas.openxmlformats.org/officeDocument/2006/relationships/slide" Target="slide14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diagramLayout" Target="../diagrams/layout12.xml"/><Relationship Id="rId7" Type="http://schemas.openxmlformats.org/officeDocument/2006/relationships/slide" Target="slide15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10" Type="http://schemas.openxmlformats.org/officeDocument/2006/relationships/slide" Target="slide2.xml"/><Relationship Id="rId4" Type="http://schemas.openxmlformats.org/officeDocument/2006/relationships/diagramQuickStyle" Target="../diagrams/quickStyle12.xml"/><Relationship Id="rId9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diagramLayout" Target="../diagrams/layout13.xml"/><Relationship Id="rId7" Type="http://schemas.openxmlformats.org/officeDocument/2006/relationships/chart" Target="../charts/chart6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openxmlformats.org/officeDocument/2006/relationships/slide" Target="slide2.xml"/><Relationship Id="rId5" Type="http://schemas.openxmlformats.org/officeDocument/2006/relationships/diagramColors" Target="../diagrams/colors13.xml"/><Relationship Id="rId10" Type="http://schemas.openxmlformats.org/officeDocument/2006/relationships/slide" Target="slide6.xml"/><Relationship Id="rId4" Type="http://schemas.openxmlformats.org/officeDocument/2006/relationships/diagramQuickStyle" Target="../diagrams/quickStyle13.xml"/><Relationship Id="rId9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diagramLayout" Target="../diagrams/layout14.xml"/><Relationship Id="rId7" Type="http://schemas.openxmlformats.org/officeDocument/2006/relationships/slide" Target="slide17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10" Type="http://schemas.openxmlformats.org/officeDocument/2006/relationships/slide" Target="slide2.xml"/><Relationship Id="rId4" Type="http://schemas.openxmlformats.org/officeDocument/2006/relationships/diagramQuickStyle" Target="../diagrams/quickStyle14.xml"/><Relationship Id="rId9" Type="http://schemas.openxmlformats.org/officeDocument/2006/relationships/slide" Target="slide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diagramLayout" Target="../diagrams/layout15.xml"/><Relationship Id="rId7" Type="http://schemas.openxmlformats.org/officeDocument/2006/relationships/slide" Target="slide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openxmlformats.org/officeDocument/2006/relationships/slide" Target="slide2.xml"/><Relationship Id="rId5" Type="http://schemas.openxmlformats.org/officeDocument/2006/relationships/diagramColors" Target="../diagrams/colors15.xml"/><Relationship Id="rId10" Type="http://schemas.openxmlformats.org/officeDocument/2006/relationships/slide" Target="slide6.xml"/><Relationship Id="rId4" Type="http://schemas.openxmlformats.org/officeDocument/2006/relationships/diagramQuickStyle" Target="../diagrams/quickStyle15.xml"/><Relationship Id="rId9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diagramLayout" Target="../diagrams/layout16.xml"/><Relationship Id="rId7" Type="http://schemas.openxmlformats.org/officeDocument/2006/relationships/slide" Target="slide19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10" Type="http://schemas.openxmlformats.org/officeDocument/2006/relationships/slide" Target="slide2.xml"/><Relationship Id="rId4" Type="http://schemas.openxmlformats.org/officeDocument/2006/relationships/diagramQuickStyle" Target="../diagrams/quickStyle16.xml"/><Relationship Id="rId9" Type="http://schemas.openxmlformats.org/officeDocument/2006/relationships/slide" Target="slide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diagramLayout" Target="../diagrams/layout17.xml"/><Relationship Id="rId7" Type="http://schemas.openxmlformats.org/officeDocument/2006/relationships/chart" Target="../charts/chart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11" Type="http://schemas.openxmlformats.org/officeDocument/2006/relationships/slide" Target="slide2.xml"/><Relationship Id="rId5" Type="http://schemas.openxmlformats.org/officeDocument/2006/relationships/diagramColors" Target="../diagrams/colors17.xml"/><Relationship Id="rId10" Type="http://schemas.openxmlformats.org/officeDocument/2006/relationships/slide" Target="slide6.xml"/><Relationship Id="rId4" Type="http://schemas.openxmlformats.org/officeDocument/2006/relationships/diagramQuickStyle" Target="../diagrams/quickStyle17.xml"/><Relationship Id="rId9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diagramLayout" Target="../diagrams/layout18.xml"/><Relationship Id="rId7" Type="http://schemas.openxmlformats.org/officeDocument/2006/relationships/slide" Target="slide21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10" Type="http://schemas.openxmlformats.org/officeDocument/2006/relationships/slide" Target="slide2.xml"/><Relationship Id="rId4" Type="http://schemas.openxmlformats.org/officeDocument/2006/relationships/diagramQuickStyle" Target="../diagrams/quickStyle18.xml"/><Relationship Id="rId9" Type="http://schemas.openxmlformats.org/officeDocument/2006/relationships/slide" Target="slide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diagramLayout" Target="../diagrams/layout19.xml"/><Relationship Id="rId7" Type="http://schemas.openxmlformats.org/officeDocument/2006/relationships/chart" Target="../charts/chart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11" Type="http://schemas.openxmlformats.org/officeDocument/2006/relationships/slide" Target="slide2.xml"/><Relationship Id="rId5" Type="http://schemas.openxmlformats.org/officeDocument/2006/relationships/diagramColors" Target="../diagrams/colors19.xml"/><Relationship Id="rId10" Type="http://schemas.openxmlformats.org/officeDocument/2006/relationships/slide" Target="slide6.xml"/><Relationship Id="rId4" Type="http://schemas.openxmlformats.org/officeDocument/2006/relationships/diagramQuickStyle" Target="../diagrams/quickStyle19.xml"/><Relationship Id="rId9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diagramLayout" Target="../diagrams/layout20.xml"/><Relationship Id="rId7" Type="http://schemas.openxmlformats.org/officeDocument/2006/relationships/slide" Target="slide23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10" Type="http://schemas.openxmlformats.org/officeDocument/2006/relationships/slide" Target="slide2.xml"/><Relationship Id="rId4" Type="http://schemas.openxmlformats.org/officeDocument/2006/relationships/diagramQuickStyle" Target="../diagrams/quickStyle20.xml"/><Relationship Id="rId9" Type="http://schemas.openxmlformats.org/officeDocument/2006/relationships/slide" Target="slide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diagramLayout" Target="../diagrams/layout21.xml"/><Relationship Id="rId7" Type="http://schemas.openxmlformats.org/officeDocument/2006/relationships/chart" Target="../charts/chart10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11" Type="http://schemas.openxmlformats.org/officeDocument/2006/relationships/slide" Target="slide2.xml"/><Relationship Id="rId5" Type="http://schemas.openxmlformats.org/officeDocument/2006/relationships/diagramColors" Target="../diagrams/colors21.xml"/><Relationship Id="rId10" Type="http://schemas.openxmlformats.org/officeDocument/2006/relationships/slide" Target="slide6.xml"/><Relationship Id="rId4" Type="http://schemas.openxmlformats.org/officeDocument/2006/relationships/diagramQuickStyle" Target="../diagrams/quickStyle21.xml"/><Relationship Id="rId9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diagramLayout" Target="../diagrams/layout22.xml"/><Relationship Id="rId7" Type="http://schemas.openxmlformats.org/officeDocument/2006/relationships/slide" Target="slide25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10" Type="http://schemas.openxmlformats.org/officeDocument/2006/relationships/slide" Target="slide2.xml"/><Relationship Id="rId4" Type="http://schemas.openxmlformats.org/officeDocument/2006/relationships/diagramQuickStyle" Target="../diagrams/quickStyle22.xml"/><Relationship Id="rId9" Type="http://schemas.openxmlformats.org/officeDocument/2006/relationships/slide" Target="slide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diagramLayout" Target="../diagrams/layout23.xml"/><Relationship Id="rId7" Type="http://schemas.openxmlformats.org/officeDocument/2006/relationships/chart" Target="../charts/chart11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11" Type="http://schemas.openxmlformats.org/officeDocument/2006/relationships/slide" Target="slide2.xml"/><Relationship Id="rId5" Type="http://schemas.openxmlformats.org/officeDocument/2006/relationships/diagramColors" Target="../diagrams/colors23.xml"/><Relationship Id="rId10" Type="http://schemas.openxmlformats.org/officeDocument/2006/relationships/slide" Target="slide6.xml"/><Relationship Id="rId4" Type="http://schemas.openxmlformats.org/officeDocument/2006/relationships/diagramQuickStyle" Target="../diagrams/quickStyle23.xml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Layout" Target="../diagrams/layout2.xml"/><Relationship Id="rId7" Type="http://schemas.openxmlformats.org/officeDocument/2006/relationships/slide" Target="slide5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Layout" Target="../diagrams/layout3.xml"/><Relationship Id="rId7" Type="http://schemas.openxmlformats.org/officeDocument/2006/relationships/chart" Target="../charts/chart1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slide" Target="slide6.xml"/><Relationship Id="rId4" Type="http://schemas.openxmlformats.org/officeDocument/2006/relationships/diagramQuickStyle" Target="../diagrams/quickStyle3.xml"/><Relationship Id="rId9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diagramLayout" Target="../diagrams/layout5.xml"/><Relationship Id="rId7" Type="http://schemas.openxmlformats.org/officeDocument/2006/relationships/slide" Target="slide8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10" Type="http://schemas.openxmlformats.org/officeDocument/2006/relationships/slide" Target="slide2.xml"/><Relationship Id="rId4" Type="http://schemas.openxmlformats.org/officeDocument/2006/relationships/diagramQuickStyle" Target="../diagrams/quickStyle5.xml"/><Relationship Id="rId9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diagramLayout" Target="../diagrams/layout6.xml"/><Relationship Id="rId7" Type="http://schemas.openxmlformats.org/officeDocument/2006/relationships/chart" Target="../charts/chart2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openxmlformats.org/officeDocument/2006/relationships/slide" Target="slide2.xml"/><Relationship Id="rId5" Type="http://schemas.openxmlformats.org/officeDocument/2006/relationships/diagramColors" Target="../diagrams/colors6.xml"/><Relationship Id="rId10" Type="http://schemas.openxmlformats.org/officeDocument/2006/relationships/slide" Target="slide6.xml"/><Relationship Id="rId4" Type="http://schemas.openxmlformats.org/officeDocument/2006/relationships/diagramQuickStyle" Target="../diagrams/quickStyle6.xml"/><Relationship Id="rId9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diagramLayout" Target="../diagrams/layout7.xml"/><Relationship Id="rId7" Type="http://schemas.openxmlformats.org/officeDocument/2006/relationships/slide" Target="slide10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10" Type="http://schemas.openxmlformats.org/officeDocument/2006/relationships/slide" Target="slide2.xml"/><Relationship Id="rId4" Type="http://schemas.openxmlformats.org/officeDocument/2006/relationships/diagramQuickStyle" Target="../diagrams/quickStyle7.xml"/><Relationship Id="rId9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81BA13-20BF-495F-855E-38A4D9AE4C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Digitaler Unterricht und Homeschooling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D26BFEA-4B18-4037-984B-D6D97C58F5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In dieser interaktiven PowerPoint wird das Konzept des digitalen Unterrichts erklärt und der Ablauf des Homeschoolings im Corona-Lockdown analysiert.</a:t>
            </a:r>
          </a:p>
          <a:p>
            <a:r>
              <a:rPr lang="de-DE" dirty="0"/>
              <a:t>Es kann durch klicken auf einzelne Felder navigiert werden.</a:t>
            </a:r>
          </a:p>
        </p:txBody>
      </p:sp>
      <p:sp>
        <p:nvSpPr>
          <p:cNvPr id="5" name="Pfeil: nach rechts 4">
            <a:hlinkClick r:id="rId2" action="ppaction://hlinksldjump"/>
            <a:extLst>
              <a:ext uri="{FF2B5EF4-FFF2-40B4-BE49-F238E27FC236}">
                <a16:creationId xmlns:a16="http://schemas.microsoft.com/office/drawing/2014/main" id="{2A2B97E8-D2B6-4516-B6D5-D09FBDD1F0A0}"/>
              </a:ext>
            </a:extLst>
          </p:cNvPr>
          <p:cNvSpPr/>
          <p:nvPr/>
        </p:nvSpPr>
        <p:spPr>
          <a:xfrm>
            <a:off x="9296400" y="6187440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</p:spTree>
    <p:extLst>
      <p:ext uri="{BB962C8B-B14F-4D97-AF65-F5344CB8AC3E}">
        <p14:creationId xmlns:p14="http://schemas.microsoft.com/office/powerpoint/2010/main" val="36609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Anteil realer Lernzeit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8CDEA073-1538-45E0-9421-1F4FDB347C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5950221"/>
              </p:ext>
            </p:extLst>
          </p:nvPr>
        </p:nvGraphicFramePr>
        <p:xfrm>
          <a:off x="685800" y="1270106"/>
          <a:ext cx="5410200" cy="2991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D6ECD973-67B5-4A41-AB72-3F701CC1DC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7602071"/>
              </p:ext>
            </p:extLst>
          </p:nvPr>
        </p:nvGraphicFramePr>
        <p:xfrm>
          <a:off x="6096000" y="1270105"/>
          <a:ext cx="5410200" cy="2991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9" name="Rechteck 8">
            <a:hlinkClick r:id="rId9" action="ppaction://hlinksldjump"/>
            <a:extLst>
              <a:ext uri="{FF2B5EF4-FFF2-40B4-BE49-F238E27FC236}">
                <a16:creationId xmlns:a16="http://schemas.microsoft.com/office/drawing/2014/main" id="{E09F6CDD-E3B7-457B-A721-F2D255CE75BA}"/>
              </a:ext>
            </a:extLst>
          </p:cNvPr>
          <p:cNvSpPr/>
          <p:nvPr/>
        </p:nvSpPr>
        <p:spPr>
          <a:xfrm>
            <a:off x="10174027" y="4643237"/>
            <a:ext cx="1149293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ausblenden</a:t>
            </a:r>
          </a:p>
        </p:txBody>
      </p:sp>
      <p:sp>
        <p:nvSpPr>
          <p:cNvPr id="13" name="Pfeil: nach rechts 12">
            <a:hlinkClick r:id="rId10" action="ppaction://hlinksldjump"/>
            <a:extLst>
              <a:ext uri="{FF2B5EF4-FFF2-40B4-BE49-F238E27FC236}">
                <a16:creationId xmlns:a16="http://schemas.microsoft.com/office/drawing/2014/main" id="{9E1D2C49-2F7B-4ECF-8CA5-BEB22ED4E768}"/>
              </a:ext>
            </a:extLst>
          </p:cNvPr>
          <p:cNvSpPr/>
          <p:nvPr/>
        </p:nvSpPr>
        <p:spPr>
          <a:xfrm>
            <a:off x="9631680" y="6187440"/>
            <a:ext cx="17373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  <p:sp>
        <p:nvSpPr>
          <p:cNvPr id="14" name="Pfeil: nach rechts 13">
            <a:hlinkClick r:id="rId11" action="ppaction://hlinksldjump"/>
            <a:extLst>
              <a:ext uri="{FF2B5EF4-FFF2-40B4-BE49-F238E27FC236}">
                <a16:creationId xmlns:a16="http://schemas.microsoft.com/office/drawing/2014/main" id="{BE906D16-1462-4D12-B0BD-CB97E7573891}"/>
              </a:ext>
            </a:extLst>
          </p:cNvPr>
          <p:cNvSpPr/>
          <p:nvPr/>
        </p:nvSpPr>
        <p:spPr>
          <a:xfrm flipH="1">
            <a:off x="838200" y="6176963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 Prozess</a:t>
            </a:r>
          </a:p>
        </p:txBody>
      </p:sp>
      <p:sp>
        <p:nvSpPr>
          <p:cNvPr id="15" name="Rechteck 14">
            <a:hlinkClick r:id="rId12" action="ppaction://hlinksldjump"/>
            <a:extLst>
              <a:ext uri="{FF2B5EF4-FFF2-40B4-BE49-F238E27FC236}">
                <a16:creationId xmlns:a16="http://schemas.microsoft.com/office/drawing/2014/main" id="{1710C922-7697-4455-B4C0-67BD67383C36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</p:spTree>
    <p:extLst>
      <p:ext uri="{BB962C8B-B14F-4D97-AF65-F5344CB8AC3E}">
        <p14:creationId xmlns:p14="http://schemas.microsoft.com/office/powerpoint/2010/main" val="980514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Lernklima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8757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hteck 4">
            <a:hlinkClick r:id="rId7" action="ppaction://hlinksldjump"/>
            <a:extLst>
              <a:ext uri="{FF2B5EF4-FFF2-40B4-BE49-F238E27FC236}">
                <a16:creationId xmlns:a16="http://schemas.microsoft.com/office/drawing/2014/main" id="{4C0F7331-9801-4111-8A40-1DE394C232D6}"/>
              </a:ext>
            </a:extLst>
          </p:cNvPr>
          <p:cNvSpPr/>
          <p:nvPr/>
        </p:nvSpPr>
        <p:spPr>
          <a:xfrm>
            <a:off x="10183186" y="4624990"/>
            <a:ext cx="1132514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einblenden</a:t>
            </a:r>
          </a:p>
        </p:txBody>
      </p:sp>
      <p:sp>
        <p:nvSpPr>
          <p:cNvPr id="9" name="Pfeil: nach rechts 8">
            <a:hlinkClick r:id="rId8" action="ppaction://hlinksldjump"/>
            <a:extLst>
              <a:ext uri="{FF2B5EF4-FFF2-40B4-BE49-F238E27FC236}">
                <a16:creationId xmlns:a16="http://schemas.microsoft.com/office/drawing/2014/main" id="{7AFC45A6-813E-4B70-BD89-22F5C855E04D}"/>
              </a:ext>
            </a:extLst>
          </p:cNvPr>
          <p:cNvSpPr/>
          <p:nvPr/>
        </p:nvSpPr>
        <p:spPr>
          <a:xfrm>
            <a:off x="9631680" y="6187440"/>
            <a:ext cx="17373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  <p:sp>
        <p:nvSpPr>
          <p:cNvPr id="10" name="Pfeil: nach rechts 9">
            <a:hlinkClick r:id="rId9" action="ppaction://hlinksldjump"/>
            <a:extLst>
              <a:ext uri="{FF2B5EF4-FFF2-40B4-BE49-F238E27FC236}">
                <a16:creationId xmlns:a16="http://schemas.microsoft.com/office/drawing/2014/main" id="{D6E9F5B5-CF9F-4E58-B817-729CDF1288B2}"/>
              </a:ext>
            </a:extLst>
          </p:cNvPr>
          <p:cNvSpPr/>
          <p:nvPr/>
        </p:nvSpPr>
        <p:spPr>
          <a:xfrm flipH="1">
            <a:off x="838200" y="6176963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 Prozess</a:t>
            </a:r>
          </a:p>
        </p:txBody>
      </p:sp>
      <p:sp>
        <p:nvSpPr>
          <p:cNvPr id="11" name="Rechteck 10">
            <a:hlinkClick r:id="rId10" action="ppaction://hlinksldjump"/>
            <a:extLst>
              <a:ext uri="{FF2B5EF4-FFF2-40B4-BE49-F238E27FC236}">
                <a16:creationId xmlns:a16="http://schemas.microsoft.com/office/drawing/2014/main" id="{C800369F-6537-4078-A1CD-948E1ACC165F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</p:spTree>
    <p:extLst>
      <p:ext uri="{BB962C8B-B14F-4D97-AF65-F5344CB8AC3E}">
        <p14:creationId xmlns:p14="http://schemas.microsoft.com/office/powerpoint/2010/main" val="1798877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Lernklima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3292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813FB579-FD7B-4B18-8AE0-F4E32D6052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1765484"/>
              </p:ext>
            </p:extLst>
          </p:nvPr>
        </p:nvGraphicFramePr>
        <p:xfrm>
          <a:off x="815340" y="1409700"/>
          <a:ext cx="1056894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" name="Rechteck 6">
            <a:hlinkClick r:id="rId8" action="ppaction://hlinksldjump"/>
            <a:extLst>
              <a:ext uri="{FF2B5EF4-FFF2-40B4-BE49-F238E27FC236}">
                <a16:creationId xmlns:a16="http://schemas.microsoft.com/office/drawing/2014/main" id="{37625D0F-A96E-4325-8B97-00324361E6CD}"/>
              </a:ext>
            </a:extLst>
          </p:cNvPr>
          <p:cNvSpPr/>
          <p:nvPr/>
        </p:nvSpPr>
        <p:spPr>
          <a:xfrm>
            <a:off x="10158787" y="4704197"/>
            <a:ext cx="1149293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ausblenden</a:t>
            </a:r>
          </a:p>
        </p:txBody>
      </p:sp>
      <p:sp>
        <p:nvSpPr>
          <p:cNvPr id="11" name="Pfeil: nach rechts 10">
            <a:hlinkClick r:id="rId9" action="ppaction://hlinksldjump"/>
            <a:extLst>
              <a:ext uri="{FF2B5EF4-FFF2-40B4-BE49-F238E27FC236}">
                <a16:creationId xmlns:a16="http://schemas.microsoft.com/office/drawing/2014/main" id="{3ED140C0-01FA-4ED0-BEC5-F1FD693FC403}"/>
              </a:ext>
            </a:extLst>
          </p:cNvPr>
          <p:cNvSpPr/>
          <p:nvPr/>
        </p:nvSpPr>
        <p:spPr>
          <a:xfrm>
            <a:off x="9631680" y="6187440"/>
            <a:ext cx="17373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  <p:sp>
        <p:nvSpPr>
          <p:cNvPr id="12" name="Pfeil: nach rechts 11">
            <a:hlinkClick r:id="rId10" action="ppaction://hlinksldjump"/>
            <a:extLst>
              <a:ext uri="{FF2B5EF4-FFF2-40B4-BE49-F238E27FC236}">
                <a16:creationId xmlns:a16="http://schemas.microsoft.com/office/drawing/2014/main" id="{15FC54F4-3C9A-4539-BE7F-1E7D24006AE4}"/>
              </a:ext>
            </a:extLst>
          </p:cNvPr>
          <p:cNvSpPr/>
          <p:nvPr/>
        </p:nvSpPr>
        <p:spPr>
          <a:xfrm flipH="1">
            <a:off x="838200" y="6176963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 Prozess</a:t>
            </a:r>
          </a:p>
        </p:txBody>
      </p:sp>
      <p:sp>
        <p:nvSpPr>
          <p:cNvPr id="13" name="Rechteck 12">
            <a:hlinkClick r:id="rId11" action="ppaction://hlinksldjump"/>
            <a:extLst>
              <a:ext uri="{FF2B5EF4-FFF2-40B4-BE49-F238E27FC236}">
                <a16:creationId xmlns:a16="http://schemas.microsoft.com/office/drawing/2014/main" id="{23206B37-8F13-4F5F-8C45-8F44A85CFB76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</p:spTree>
    <p:extLst>
      <p:ext uri="{BB962C8B-B14F-4D97-AF65-F5344CB8AC3E}">
        <p14:creationId xmlns:p14="http://schemas.microsoft.com/office/powerpoint/2010/main" val="3680267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Inhaltliche Klarheit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299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feil: nach rechts 7">
            <a:hlinkClick r:id="rId7" action="ppaction://hlinksldjump"/>
            <a:extLst>
              <a:ext uri="{FF2B5EF4-FFF2-40B4-BE49-F238E27FC236}">
                <a16:creationId xmlns:a16="http://schemas.microsoft.com/office/drawing/2014/main" id="{ACDE4174-87C4-4D27-A9EB-8C739D4A797C}"/>
              </a:ext>
            </a:extLst>
          </p:cNvPr>
          <p:cNvSpPr/>
          <p:nvPr/>
        </p:nvSpPr>
        <p:spPr>
          <a:xfrm>
            <a:off x="9631680" y="6187440"/>
            <a:ext cx="17373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  <p:sp>
        <p:nvSpPr>
          <p:cNvPr id="9" name="Pfeil: nach rechts 8">
            <a:hlinkClick r:id="rId8" action="ppaction://hlinksldjump"/>
            <a:extLst>
              <a:ext uri="{FF2B5EF4-FFF2-40B4-BE49-F238E27FC236}">
                <a16:creationId xmlns:a16="http://schemas.microsoft.com/office/drawing/2014/main" id="{4EEF6D64-9CD1-4668-92A1-B288944660AE}"/>
              </a:ext>
            </a:extLst>
          </p:cNvPr>
          <p:cNvSpPr/>
          <p:nvPr/>
        </p:nvSpPr>
        <p:spPr>
          <a:xfrm flipH="1">
            <a:off x="838200" y="6176963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 Prozess</a:t>
            </a:r>
          </a:p>
        </p:txBody>
      </p:sp>
      <p:sp>
        <p:nvSpPr>
          <p:cNvPr id="10" name="Rechteck 9">
            <a:hlinkClick r:id="rId9" action="ppaction://hlinksldjump"/>
            <a:extLst>
              <a:ext uri="{FF2B5EF4-FFF2-40B4-BE49-F238E27FC236}">
                <a16:creationId xmlns:a16="http://schemas.microsoft.com/office/drawing/2014/main" id="{A46E8E5A-C742-4870-B254-0BCEAEDAB936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</p:spTree>
    <p:extLst>
      <p:ext uri="{BB962C8B-B14F-4D97-AF65-F5344CB8AC3E}">
        <p14:creationId xmlns:p14="http://schemas.microsoft.com/office/powerpoint/2010/main" val="1930258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Sinnstiftendes Kommunizieren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4967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hteck 5">
            <a:hlinkClick r:id="rId7" action="ppaction://hlinksldjump"/>
            <a:extLst>
              <a:ext uri="{FF2B5EF4-FFF2-40B4-BE49-F238E27FC236}">
                <a16:creationId xmlns:a16="http://schemas.microsoft.com/office/drawing/2014/main" id="{94027776-3D9B-41B0-86EE-861C35DEEB97}"/>
              </a:ext>
            </a:extLst>
          </p:cNvPr>
          <p:cNvSpPr/>
          <p:nvPr/>
        </p:nvSpPr>
        <p:spPr>
          <a:xfrm>
            <a:off x="10196119" y="4496499"/>
            <a:ext cx="1132514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einblenden</a:t>
            </a:r>
          </a:p>
        </p:txBody>
      </p:sp>
      <p:sp>
        <p:nvSpPr>
          <p:cNvPr id="10" name="Pfeil: nach rechts 9">
            <a:hlinkClick r:id="rId8" action="ppaction://hlinksldjump"/>
            <a:extLst>
              <a:ext uri="{FF2B5EF4-FFF2-40B4-BE49-F238E27FC236}">
                <a16:creationId xmlns:a16="http://schemas.microsoft.com/office/drawing/2014/main" id="{22E68717-CC41-4D55-A13D-81B72E4B43E0}"/>
              </a:ext>
            </a:extLst>
          </p:cNvPr>
          <p:cNvSpPr/>
          <p:nvPr/>
        </p:nvSpPr>
        <p:spPr>
          <a:xfrm>
            <a:off x="9631680" y="6187440"/>
            <a:ext cx="17373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  <p:sp>
        <p:nvSpPr>
          <p:cNvPr id="11" name="Pfeil: nach rechts 10">
            <a:hlinkClick r:id="rId9" action="ppaction://hlinksldjump"/>
            <a:extLst>
              <a:ext uri="{FF2B5EF4-FFF2-40B4-BE49-F238E27FC236}">
                <a16:creationId xmlns:a16="http://schemas.microsoft.com/office/drawing/2014/main" id="{6BEA4C98-8A46-433A-B141-0291F3C4F690}"/>
              </a:ext>
            </a:extLst>
          </p:cNvPr>
          <p:cNvSpPr/>
          <p:nvPr/>
        </p:nvSpPr>
        <p:spPr>
          <a:xfrm flipH="1">
            <a:off x="838200" y="6176963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 Prozess</a:t>
            </a:r>
          </a:p>
        </p:txBody>
      </p:sp>
      <p:sp>
        <p:nvSpPr>
          <p:cNvPr id="12" name="Rechteck 11">
            <a:hlinkClick r:id="rId10" action="ppaction://hlinksldjump"/>
            <a:extLst>
              <a:ext uri="{FF2B5EF4-FFF2-40B4-BE49-F238E27FC236}">
                <a16:creationId xmlns:a16="http://schemas.microsoft.com/office/drawing/2014/main" id="{7979E77A-5993-4F9F-A5EC-15F14A078D26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</p:spTree>
    <p:extLst>
      <p:ext uri="{BB962C8B-B14F-4D97-AF65-F5344CB8AC3E}">
        <p14:creationId xmlns:p14="http://schemas.microsoft.com/office/powerpoint/2010/main" val="2259694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Sinnstiftendes Kommunizieren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1812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8CB22AB2-765C-444C-8483-7A1DCAD71E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5896497"/>
              </p:ext>
            </p:extLst>
          </p:nvPr>
        </p:nvGraphicFramePr>
        <p:xfrm>
          <a:off x="788564" y="1444783"/>
          <a:ext cx="10582014" cy="2699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" name="Rechteck 6">
            <a:hlinkClick r:id="rId8" action="ppaction://hlinksldjump"/>
            <a:extLst>
              <a:ext uri="{FF2B5EF4-FFF2-40B4-BE49-F238E27FC236}">
                <a16:creationId xmlns:a16="http://schemas.microsoft.com/office/drawing/2014/main" id="{28B31A64-1275-4399-9C84-6BB1468EAC88}"/>
              </a:ext>
            </a:extLst>
          </p:cNvPr>
          <p:cNvSpPr/>
          <p:nvPr/>
        </p:nvSpPr>
        <p:spPr>
          <a:xfrm>
            <a:off x="10179340" y="4500275"/>
            <a:ext cx="1149293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ausblenden</a:t>
            </a:r>
          </a:p>
        </p:txBody>
      </p:sp>
      <p:sp>
        <p:nvSpPr>
          <p:cNvPr id="11" name="Pfeil: nach rechts 10">
            <a:hlinkClick r:id="rId9" action="ppaction://hlinksldjump"/>
            <a:extLst>
              <a:ext uri="{FF2B5EF4-FFF2-40B4-BE49-F238E27FC236}">
                <a16:creationId xmlns:a16="http://schemas.microsoft.com/office/drawing/2014/main" id="{D91D23FB-8F4E-4598-93AF-2B05491DC4C5}"/>
              </a:ext>
            </a:extLst>
          </p:cNvPr>
          <p:cNvSpPr/>
          <p:nvPr/>
        </p:nvSpPr>
        <p:spPr>
          <a:xfrm>
            <a:off x="9631680" y="6187440"/>
            <a:ext cx="17373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  <p:sp>
        <p:nvSpPr>
          <p:cNvPr id="12" name="Pfeil: nach rechts 11">
            <a:hlinkClick r:id="rId10" action="ppaction://hlinksldjump"/>
            <a:extLst>
              <a:ext uri="{FF2B5EF4-FFF2-40B4-BE49-F238E27FC236}">
                <a16:creationId xmlns:a16="http://schemas.microsoft.com/office/drawing/2014/main" id="{E22274A4-7662-4A82-B906-44578A797306}"/>
              </a:ext>
            </a:extLst>
          </p:cNvPr>
          <p:cNvSpPr/>
          <p:nvPr/>
        </p:nvSpPr>
        <p:spPr>
          <a:xfrm flipH="1">
            <a:off x="838200" y="6176963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 Prozess</a:t>
            </a:r>
          </a:p>
        </p:txBody>
      </p:sp>
      <p:sp>
        <p:nvSpPr>
          <p:cNvPr id="13" name="Rechteck 12">
            <a:hlinkClick r:id="rId11" action="ppaction://hlinksldjump"/>
            <a:extLst>
              <a:ext uri="{FF2B5EF4-FFF2-40B4-BE49-F238E27FC236}">
                <a16:creationId xmlns:a16="http://schemas.microsoft.com/office/drawing/2014/main" id="{52A90F02-0332-41A9-A581-DF7A32F3FBCA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</p:spTree>
    <p:extLst>
      <p:ext uri="{BB962C8B-B14F-4D97-AF65-F5344CB8AC3E}">
        <p14:creationId xmlns:p14="http://schemas.microsoft.com/office/powerpoint/2010/main" val="3056080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Methodenvielfalt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669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hteck 4">
            <a:hlinkClick r:id="rId7" action="ppaction://hlinksldjump"/>
            <a:extLst>
              <a:ext uri="{FF2B5EF4-FFF2-40B4-BE49-F238E27FC236}">
                <a16:creationId xmlns:a16="http://schemas.microsoft.com/office/drawing/2014/main" id="{81A42652-1B44-4BB7-B2D8-252AE734B103}"/>
              </a:ext>
            </a:extLst>
          </p:cNvPr>
          <p:cNvSpPr/>
          <p:nvPr/>
        </p:nvSpPr>
        <p:spPr>
          <a:xfrm>
            <a:off x="10191225" y="4999838"/>
            <a:ext cx="1132514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einblenden</a:t>
            </a:r>
          </a:p>
        </p:txBody>
      </p:sp>
      <p:sp>
        <p:nvSpPr>
          <p:cNvPr id="9" name="Pfeil: nach rechts 8">
            <a:hlinkClick r:id="rId8" action="ppaction://hlinksldjump"/>
            <a:extLst>
              <a:ext uri="{FF2B5EF4-FFF2-40B4-BE49-F238E27FC236}">
                <a16:creationId xmlns:a16="http://schemas.microsoft.com/office/drawing/2014/main" id="{48897723-812C-49CB-835D-63318BD0A601}"/>
              </a:ext>
            </a:extLst>
          </p:cNvPr>
          <p:cNvSpPr/>
          <p:nvPr/>
        </p:nvSpPr>
        <p:spPr>
          <a:xfrm>
            <a:off x="9631680" y="6187440"/>
            <a:ext cx="17373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  <p:sp>
        <p:nvSpPr>
          <p:cNvPr id="10" name="Pfeil: nach rechts 9">
            <a:hlinkClick r:id="rId9" action="ppaction://hlinksldjump"/>
            <a:extLst>
              <a:ext uri="{FF2B5EF4-FFF2-40B4-BE49-F238E27FC236}">
                <a16:creationId xmlns:a16="http://schemas.microsoft.com/office/drawing/2014/main" id="{D286443E-A56D-4F41-9A9D-5FCEAEACA8EE}"/>
              </a:ext>
            </a:extLst>
          </p:cNvPr>
          <p:cNvSpPr/>
          <p:nvPr/>
        </p:nvSpPr>
        <p:spPr>
          <a:xfrm flipH="1">
            <a:off x="838200" y="6176963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 Prozess</a:t>
            </a:r>
          </a:p>
        </p:txBody>
      </p:sp>
      <p:sp>
        <p:nvSpPr>
          <p:cNvPr id="11" name="Rechteck 10">
            <a:hlinkClick r:id="rId10" action="ppaction://hlinksldjump"/>
            <a:extLst>
              <a:ext uri="{FF2B5EF4-FFF2-40B4-BE49-F238E27FC236}">
                <a16:creationId xmlns:a16="http://schemas.microsoft.com/office/drawing/2014/main" id="{52A8241E-EA3B-4DA5-BFC9-3EFF6C371C0A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</p:spTree>
    <p:extLst>
      <p:ext uri="{BB962C8B-B14F-4D97-AF65-F5344CB8AC3E}">
        <p14:creationId xmlns:p14="http://schemas.microsoft.com/office/powerpoint/2010/main" val="1549493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Methodenvielfalt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6125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hteck 4">
            <a:hlinkClick r:id="rId7" action="ppaction://hlinksldjump"/>
            <a:extLst>
              <a:ext uri="{FF2B5EF4-FFF2-40B4-BE49-F238E27FC236}">
                <a16:creationId xmlns:a16="http://schemas.microsoft.com/office/drawing/2014/main" id="{A29C42E8-ED85-40DD-823A-0D4B6014D621}"/>
              </a:ext>
            </a:extLst>
          </p:cNvPr>
          <p:cNvSpPr/>
          <p:nvPr/>
        </p:nvSpPr>
        <p:spPr>
          <a:xfrm>
            <a:off x="10179340" y="5003615"/>
            <a:ext cx="1149293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ausblenden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94FE228D-5758-4FB7-A441-ED70DC055E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8503856"/>
              </p:ext>
            </p:extLst>
          </p:nvPr>
        </p:nvGraphicFramePr>
        <p:xfrm>
          <a:off x="790702" y="1593908"/>
          <a:ext cx="10588265" cy="3052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Pfeil: nach rechts 9">
            <a:hlinkClick r:id="rId9" action="ppaction://hlinksldjump"/>
            <a:extLst>
              <a:ext uri="{FF2B5EF4-FFF2-40B4-BE49-F238E27FC236}">
                <a16:creationId xmlns:a16="http://schemas.microsoft.com/office/drawing/2014/main" id="{64D51CAE-5F6D-4601-9367-BAFC4CAED2E7}"/>
              </a:ext>
            </a:extLst>
          </p:cNvPr>
          <p:cNvSpPr/>
          <p:nvPr/>
        </p:nvSpPr>
        <p:spPr>
          <a:xfrm>
            <a:off x="9631680" y="6187440"/>
            <a:ext cx="17373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  <p:sp>
        <p:nvSpPr>
          <p:cNvPr id="11" name="Pfeil: nach rechts 10">
            <a:hlinkClick r:id="rId10" action="ppaction://hlinksldjump"/>
            <a:extLst>
              <a:ext uri="{FF2B5EF4-FFF2-40B4-BE49-F238E27FC236}">
                <a16:creationId xmlns:a16="http://schemas.microsoft.com/office/drawing/2014/main" id="{8CFF3354-3278-41A3-9C62-AE04C08712E1}"/>
              </a:ext>
            </a:extLst>
          </p:cNvPr>
          <p:cNvSpPr/>
          <p:nvPr/>
        </p:nvSpPr>
        <p:spPr>
          <a:xfrm flipH="1">
            <a:off x="838200" y="6176963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 Prozess</a:t>
            </a:r>
          </a:p>
        </p:txBody>
      </p:sp>
      <p:sp>
        <p:nvSpPr>
          <p:cNvPr id="12" name="Rechteck 11">
            <a:hlinkClick r:id="rId11" action="ppaction://hlinksldjump"/>
            <a:extLst>
              <a:ext uri="{FF2B5EF4-FFF2-40B4-BE49-F238E27FC236}">
                <a16:creationId xmlns:a16="http://schemas.microsoft.com/office/drawing/2014/main" id="{7268EA0A-11A6-4360-A229-C79BC36AEAD8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</p:spTree>
    <p:extLst>
      <p:ext uri="{BB962C8B-B14F-4D97-AF65-F5344CB8AC3E}">
        <p14:creationId xmlns:p14="http://schemas.microsoft.com/office/powerpoint/2010/main" val="4240110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Individuelles Fördern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635091"/>
              </p:ext>
            </p:extLst>
          </p:nvPr>
        </p:nvGraphicFramePr>
        <p:xfrm>
          <a:off x="838200" y="1400961"/>
          <a:ext cx="10515600" cy="4776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hteck 5">
            <a:hlinkClick r:id="rId7" action="ppaction://hlinksldjump"/>
            <a:extLst>
              <a:ext uri="{FF2B5EF4-FFF2-40B4-BE49-F238E27FC236}">
                <a16:creationId xmlns:a16="http://schemas.microsoft.com/office/drawing/2014/main" id="{63613258-3C42-438F-BF19-A944483F913E}"/>
              </a:ext>
            </a:extLst>
          </p:cNvPr>
          <p:cNvSpPr/>
          <p:nvPr/>
        </p:nvSpPr>
        <p:spPr>
          <a:xfrm>
            <a:off x="10187730" y="4827864"/>
            <a:ext cx="1132514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einblenden</a:t>
            </a:r>
          </a:p>
        </p:txBody>
      </p:sp>
      <p:sp>
        <p:nvSpPr>
          <p:cNvPr id="10" name="Pfeil: nach rechts 9">
            <a:hlinkClick r:id="rId8" action="ppaction://hlinksldjump"/>
            <a:extLst>
              <a:ext uri="{FF2B5EF4-FFF2-40B4-BE49-F238E27FC236}">
                <a16:creationId xmlns:a16="http://schemas.microsoft.com/office/drawing/2014/main" id="{72EE5B23-7B6F-484C-A149-EA1F945D1E5D}"/>
              </a:ext>
            </a:extLst>
          </p:cNvPr>
          <p:cNvSpPr/>
          <p:nvPr/>
        </p:nvSpPr>
        <p:spPr>
          <a:xfrm>
            <a:off x="9631680" y="6187440"/>
            <a:ext cx="17373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  <p:sp>
        <p:nvSpPr>
          <p:cNvPr id="11" name="Pfeil: nach rechts 10">
            <a:hlinkClick r:id="rId9" action="ppaction://hlinksldjump"/>
            <a:extLst>
              <a:ext uri="{FF2B5EF4-FFF2-40B4-BE49-F238E27FC236}">
                <a16:creationId xmlns:a16="http://schemas.microsoft.com/office/drawing/2014/main" id="{48269E41-B80D-4E5B-8596-4D048EE9517E}"/>
              </a:ext>
            </a:extLst>
          </p:cNvPr>
          <p:cNvSpPr/>
          <p:nvPr/>
        </p:nvSpPr>
        <p:spPr>
          <a:xfrm flipH="1">
            <a:off x="838200" y="6176963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 Prozess</a:t>
            </a:r>
          </a:p>
        </p:txBody>
      </p:sp>
      <p:sp>
        <p:nvSpPr>
          <p:cNvPr id="12" name="Rechteck 11">
            <a:hlinkClick r:id="rId10" action="ppaction://hlinksldjump"/>
            <a:extLst>
              <a:ext uri="{FF2B5EF4-FFF2-40B4-BE49-F238E27FC236}">
                <a16:creationId xmlns:a16="http://schemas.microsoft.com/office/drawing/2014/main" id="{D057426E-1897-4325-878A-94BED8CB2E0D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</p:spTree>
    <p:extLst>
      <p:ext uri="{BB962C8B-B14F-4D97-AF65-F5344CB8AC3E}">
        <p14:creationId xmlns:p14="http://schemas.microsoft.com/office/powerpoint/2010/main" val="3124815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Individuelles Fördern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552129"/>
              </p:ext>
            </p:extLst>
          </p:nvPr>
        </p:nvGraphicFramePr>
        <p:xfrm>
          <a:off x="838200" y="1400961"/>
          <a:ext cx="10515600" cy="4776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94F41047-CF9C-409E-A75D-DCC9A888E3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05189"/>
              </p:ext>
            </p:extLst>
          </p:nvPr>
        </p:nvGraphicFramePr>
        <p:xfrm>
          <a:off x="780175" y="1476463"/>
          <a:ext cx="10598791" cy="3003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Rechteck 5">
            <a:hlinkClick r:id="rId8" action="ppaction://hlinksldjump"/>
            <a:extLst>
              <a:ext uri="{FF2B5EF4-FFF2-40B4-BE49-F238E27FC236}">
                <a16:creationId xmlns:a16="http://schemas.microsoft.com/office/drawing/2014/main" id="{BE90CF3C-8884-4688-AE33-C23036EDA926}"/>
              </a:ext>
            </a:extLst>
          </p:cNvPr>
          <p:cNvSpPr/>
          <p:nvPr/>
        </p:nvSpPr>
        <p:spPr>
          <a:xfrm>
            <a:off x="10170951" y="4827863"/>
            <a:ext cx="1149293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ausblenden</a:t>
            </a:r>
          </a:p>
        </p:txBody>
      </p:sp>
      <p:sp>
        <p:nvSpPr>
          <p:cNvPr id="10" name="Pfeil: nach rechts 9">
            <a:hlinkClick r:id="rId9" action="ppaction://hlinksldjump"/>
            <a:extLst>
              <a:ext uri="{FF2B5EF4-FFF2-40B4-BE49-F238E27FC236}">
                <a16:creationId xmlns:a16="http://schemas.microsoft.com/office/drawing/2014/main" id="{9063EB5E-868F-4B2D-9C32-19C96B57C0FF}"/>
              </a:ext>
            </a:extLst>
          </p:cNvPr>
          <p:cNvSpPr/>
          <p:nvPr/>
        </p:nvSpPr>
        <p:spPr>
          <a:xfrm>
            <a:off x="9631680" y="6187440"/>
            <a:ext cx="17373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  <p:sp>
        <p:nvSpPr>
          <p:cNvPr id="11" name="Pfeil: nach rechts 10">
            <a:hlinkClick r:id="rId10" action="ppaction://hlinksldjump"/>
            <a:extLst>
              <a:ext uri="{FF2B5EF4-FFF2-40B4-BE49-F238E27FC236}">
                <a16:creationId xmlns:a16="http://schemas.microsoft.com/office/drawing/2014/main" id="{1ED71B69-27F8-4640-B77B-3103BF87A2DF}"/>
              </a:ext>
            </a:extLst>
          </p:cNvPr>
          <p:cNvSpPr/>
          <p:nvPr/>
        </p:nvSpPr>
        <p:spPr>
          <a:xfrm flipH="1">
            <a:off x="838200" y="6176963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 Prozess</a:t>
            </a:r>
          </a:p>
        </p:txBody>
      </p:sp>
      <p:sp>
        <p:nvSpPr>
          <p:cNvPr id="12" name="Rechteck 11">
            <a:hlinkClick r:id="rId11" action="ppaction://hlinksldjump"/>
            <a:extLst>
              <a:ext uri="{FF2B5EF4-FFF2-40B4-BE49-F238E27FC236}">
                <a16:creationId xmlns:a16="http://schemas.microsoft.com/office/drawing/2014/main" id="{3C013E26-66B3-46CE-AFBF-A40B5897E2A8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</p:spTree>
    <p:extLst>
      <p:ext uri="{BB962C8B-B14F-4D97-AF65-F5344CB8AC3E}">
        <p14:creationId xmlns:p14="http://schemas.microsoft.com/office/powerpoint/2010/main" val="98584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68B1BD-9C9F-4026-99D8-AEC04336E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Übersicht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98DAB239-2E90-421A-8920-3F149A145C7F}"/>
              </a:ext>
            </a:extLst>
          </p:cNvPr>
          <p:cNvGrpSpPr/>
          <p:nvPr/>
        </p:nvGrpSpPr>
        <p:grpSpPr>
          <a:xfrm>
            <a:off x="1496377" y="1902142"/>
            <a:ext cx="3286125" cy="1971675"/>
            <a:chOff x="0" y="259080"/>
            <a:chExt cx="3286125" cy="197167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0680BC82-9C1F-41D5-B1C1-0F837D94ADD6}"/>
                </a:ext>
              </a:extLst>
            </p:cNvPr>
            <p:cNvSpPr/>
            <p:nvPr/>
          </p:nvSpPr>
          <p:spPr>
            <a:xfrm>
              <a:off x="0" y="259080"/>
              <a:ext cx="3286125" cy="1971675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Textfeld 11">
              <a:hlinkClick r:id="rId2" action="ppaction://hlinksldjump"/>
              <a:extLst>
                <a:ext uri="{FF2B5EF4-FFF2-40B4-BE49-F238E27FC236}">
                  <a16:creationId xmlns:a16="http://schemas.microsoft.com/office/drawing/2014/main" id="{1753AA14-884A-423E-B628-538C7D906C4F}"/>
                </a:ext>
              </a:extLst>
            </p:cNvPr>
            <p:cNvSpPr txBox="1"/>
            <p:nvPr/>
          </p:nvSpPr>
          <p:spPr>
            <a:xfrm>
              <a:off x="0" y="259080"/>
              <a:ext cx="3286125" cy="19716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140970" rIns="140970" bIns="140970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3200" kern="1200" dirty="0"/>
                <a:t>Was ist digitales Lernen?</a:t>
              </a:r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EDE2927A-7CD9-442A-B834-5E745A6D362A}"/>
              </a:ext>
            </a:extLst>
          </p:cNvPr>
          <p:cNvGrpSpPr/>
          <p:nvPr/>
        </p:nvGrpSpPr>
        <p:grpSpPr>
          <a:xfrm>
            <a:off x="6703697" y="1902141"/>
            <a:ext cx="3484243" cy="1971675"/>
            <a:chOff x="0" y="259080"/>
            <a:chExt cx="3286125" cy="197167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2A57906C-7107-4B47-8D99-F6A9B92BB65E}"/>
                </a:ext>
              </a:extLst>
            </p:cNvPr>
            <p:cNvSpPr/>
            <p:nvPr/>
          </p:nvSpPr>
          <p:spPr>
            <a:xfrm>
              <a:off x="0" y="259080"/>
              <a:ext cx="3286125" cy="1971675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Textfeld 14">
              <a:hlinkClick r:id="rId3" action="ppaction://hlinksldjump"/>
              <a:extLst>
                <a:ext uri="{FF2B5EF4-FFF2-40B4-BE49-F238E27FC236}">
                  <a16:creationId xmlns:a16="http://schemas.microsoft.com/office/drawing/2014/main" id="{15216154-F18E-4928-B9B5-5F6C959EB340}"/>
                </a:ext>
              </a:extLst>
            </p:cNvPr>
            <p:cNvSpPr txBox="1"/>
            <p:nvPr/>
          </p:nvSpPr>
          <p:spPr>
            <a:xfrm>
              <a:off x="0" y="259080"/>
              <a:ext cx="3228631" cy="19716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140970" rIns="140970" bIns="140970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3200" dirty="0"/>
                <a:t>Struktur guten Homeschoolings</a:t>
              </a:r>
              <a:endParaRPr lang="de-DE" sz="3200" kern="1200" dirty="0"/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C02062CE-466E-403E-82E6-24BD74E347B3}"/>
              </a:ext>
            </a:extLst>
          </p:cNvPr>
          <p:cNvGrpSpPr/>
          <p:nvPr/>
        </p:nvGrpSpPr>
        <p:grpSpPr>
          <a:xfrm>
            <a:off x="4125277" y="4521200"/>
            <a:ext cx="3286125" cy="1971675"/>
            <a:chOff x="0" y="259080"/>
            <a:chExt cx="3286125" cy="197167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8C4779CE-31C1-4E93-831D-27E7C11F93AB}"/>
                </a:ext>
              </a:extLst>
            </p:cNvPr>
            <p:cNvSpPr/>
            <p:nvPr/>
          </p:nvSpPr>
          <p:spPr>
            <a:xfrm>
              <a:off x="0" y="259080"/>
              <a:ext cx="3286125" cy="1971675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feld 17">
              <a:hlinkClick r:id="rId4" action="ppaction://hlinksldjump"/>
              <a:extLst>
                <a:ext uri="{FF2B5EF4-FFF2-40B4-BE49-F238E27FC236}">
                  <a16:creationId xmlns:a16="http://schemas.microsoft.com/office/drawing/2014/main" id="{125347E5-5D92-473D-8C03-AE0C16E3379D}"/>
                </a:ext>
              </a:extLst>
            </p:cNvPr>
            <p:cNvSpPr txBox="1"/>
            <p:nvPr/>
          </p:nvSpPr>
          <p:spPr>
            <a:xfrm>
              <a:off x="0" y="259080"/>
              <a:ext cx="3286125" cy="19716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140970" rIns="140970" bIns="140970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3200" kern="1200" dirty="0"/>
                <a:t>Prozess guten Homeschoolings</a:t>
              </a:r>
            </a:p>
          </p:txBody>
        </p:sp>
      </p:grpSp>
      <p:sp>
        <p:nvSpPr>
          <p:cNvPr id="19" name="Pfeil: nach rechts 18">
            <a:hlinkClick r:id="rId5" action="ppaction://hlinksldjump"/>
            <a:extLst>
              <a:ext uri="{FF2B5EF4-FFF2-40B4-BE49-F238E27FC236}">
                <a16:creationId xmlns:a16="http://schemas.microsoft.com/office/drawing/2014/main" id="{90927C82-8DFC-4C1E-84C2-C68CC9614427}"/>
              </a:ext>
            </a:extLst>
          </p:cNvPr>
          <p:cNvSpPr/>
          <p:nvPr/>
        </p:nvSpPr>
        <p:spPr>
          <a:xfrm flipH="1">
            <a:off x="838200" y="6176963"/>
            <a:ext cx="23850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Titelfolie</a:t>
            </a:r>
          </a:p>
        </p:txBody>
      </p:sp>
    </p:spTree>
    <p:extLst>
      <p:ext uri="{BB962C8B-B14F-4D97-AF65-F5344CB8AC3E}">
        <p14:creationId xmlns:p14="http://schemas.microsoft.com/office/powerpoint/2010/main" val="2865460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Intelligentes Üben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2296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hteck 4">
            <a:hlinkClick r:id="rId7" action="ppaction://hlinksldjump"/>
            <a:extLst>
              <a:ext uri="{FF2B5EF4-FFF2-40B4-BE49-F238E27FC236}">
                <a16:creationId xmlns:a16="http://schemas.microsoft.com/office/drawing/2014/main" id="{1195F215-ABCF-4ABD-9C84-0BD74F483543}"/>
              </a:ext>
            </a:extLst>
          </p:cNvPr>
          <p:cNvSpPr/>
          <p:nvPr/>
        </p:nvSpPr>
        <p:spPr>
          <a:xfrm>
            <a:off x="10180110" y="4576404"/>
            <a:ext cx="1132514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einblenden</a:t>
            </a:r>
          </a:p>
        </p:txBody>
      </p:sp>
      <p:sp>
        <p:nvSpPr>
          <p:cNvPr id="9" name="Pfeil: nach rechts 8">
            <a:hlinkClick r:id="rId8" action="ppaction://hlinksldjump"/>
            <a:extLst>
              <a:ext uri="{FF2B5EF4-FFF2-40B4-BE49-F238E27FC236}">
                <a16:creationId xmlns:a16="http://schemas.microsoft.com/office/drawing/2014/main" id="{BB8F3E17-50E8-495E-B147-65DFFA03BF30}"/>
              </a:ext>
            </a:extLst>
          </p:cNvPr>
          <p:cNvSpPr/>
          <p:nvPr/>
        </p:nvSpPr>
        <p:spPr>
          <a:xfrm>
            <a:off x="9631680" y="6187440"/>
            <a:ext cx="17373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  <p:sp>
        <p:nvSpPr>
          <p:cNvPr id="10" name="Pfeil: nach rechts 9">
            <a:hlinkClick r:id="rId9" action="ppaction://hlinksldjump"/>
            <a:extLst>
              <a:ext uri="{FF2B5EF4-FFF2-40B4-BE49-F238E27FC236}">
                <a16:creationId xmlns:a16="http://schemas.microsoft.com/office/drawing/2014/main" id="{4A39B602-0383-45B4-A76D-8F839C6EFAB4}"/>
              </a:ext>
            </a:extLst>
          </p:cNvPr>
          <p:cNvSpPr/>
          <p:nvPr/>
        </p:nvSpPr>
        <p:spPr>
          <a:xfrm flipH="1">
            <a:off x="838200" y="6176963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 Prozess</a:t>
            </a:r>
          </a:p>
        </p:txBody>
      </p:sp>
      <p:sp>
        <p:nvSpPr>
          <p:cNvPr id="11" name="Rechteck 10">
            <a:hlinkClick r:id="rId10" action="ppaction://hlinksldjump"/>
            <a:extLst>
              <a:ext uri="{FF2B5EF4-FFF2-40B4-BE49-F238E27FC236}">
                <a16:creationId xmlns:a16="http://schemas.microsoft.com/office/drawing/2014/main" id="{A2E26E33-AC5B-40E5-A1DF-5E56EFBF7E0E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</p:spTree>
    <p:extLst>
      <p:ext uri="{BB962C8B-B14F-4D97-AF65-F5344CB8AC3E}">
        <p14:creationId xmlns:p14="http://schemas.microsoft.com/office/powerpoint/2010/main" val="3229811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Intelligentes Üben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6588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103A8C4B-B8EF-4730-BF57-2B630DD4BF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8540984"/>
              </p:ext>
            </p:extLst>
          </p:nvPr>
        </p:nvGraphicFramePr>
        <p:xfrm>
          <a:off x="784224" y="1352867"/>
          <a:ext cx="10630535" cy="2811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Rechteck 5">
            <a:hlinkClick r:id="rId8" action="ppaction://hlinksldjump"/>
            <a:extLst>
              <a:ext uri="{FF2B5EF4-FFF2-40B4-BE49-F238E27FC236}">
                <a16:creationId xmlns:a16="http://schemas.microsoft.com/office/drawing/2014/main" id="{FFA36A8A-1617-4CCD-852E-FA9459DBE487}"/>
              </a:ext>
            </a:extLst>
          </p:cNvPr>
          <p:cNvSpPr/>
          <p:nvPr/>
        </p:nvSpPr>
        <p:spPr>
          <a:xfrm>
            <a:off x="10166407" y="4582488"/>
            <a:ext cx="1149293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ausblenden</a:t>
            </a:r>
          </a:p>
        </p:txBody>
      </p:sp>
      <p:sp>
        <p:nvSpPr>
          <p:cNvPr id="10" name="Pfeil: nach rechts 9">
            <a:hlinkClick r:id="rId9" action="ppaction://hlinksldjump"/>
            <a:extLst>
              <a:ext uri="{FF2B5EF4-FFF2-40B4-BE49-F238E27FC236}">
                <a16:creationId xmlns:a16="http://schemas.microsoft.com/office/drawing/2014/main" id="{76435326-F33B-45BA-97DE-3464D27B39FD}"/>
              </a:ext>
            </a:extLst>
          </p:cNvPr>
          <p:cNvSpPr/>
          <p:nvPr/>
        </p:nvSpPr>
        <p:spPr>
          <a:xfrm>
            <a:off x="9631680" y="6187440"/>
            <a:ext cx="17373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  <p:sp>
        <p:nvSpPr>
          <p:cNvPr id="11" name="Pfeil: nach rechts 10">
            <a:hlinkClick r:id="rId10" action="ppaction://hlinksldjump"/>
            <a:extLst>
              <a:ext uri="{FF2B5EF4-FFF2-40B4-BE49-F238E27FC236}">
                <a16:creationId xmlns:a16="http://schemas.microsoft.com/office/drawing/2014/main" id="{CC7C704D-4AA6-4E16-B7F2-2BBBE6885FA0}"/>
              </a:ext>
            </a:extLst>
          </p:cNvPr>
          <p:cNvSpPr/>
          <p:nvPr/>
        </p:nvSpPr>
        <p:spPr>
          <a:xfrm flipH="1">
            <a:off x="838200" y="6176963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 Prozess</a:t>
            </a:r>
          </a:p>
        </p:txBody>
      </p:sp>
      <p:sp>
        <p:nvSpPr>
          <p:cNvPr id="12" name="Rechteck 11">
            <a:hlinkClick r:id="rId11" action="ppaction://hlinksldjump"/>
            <a:extLst>
              <a:ext uri="{FF2B5EF4-FFF2-40B4-BE49-F238E27FC236}">
                <a16:creationId xmlns:a16="http://schemas.microsoft.com/office/drawing/2014/main" id="{4FE5B9CE-8353-416D-93CA-03DC4F0235A9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</p:spTree>
    <p:extLst>
      <p:ext uri="{BB962C8B-B14F-4D97-AF65-F5344CB8AC3E}">
        <p14:creationId xmlns:p14="http://schemas.microsoft.com/office/powerpoint/2010/main" val="1573685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Klare Leistungserwartungen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7019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hteck 5">
            <a:hlinkClick r:id="rId7" action="ppaction://hlinksldjump"/>
            <a:extLst>
              <a:ext uri="{FF2B5EF4-FFF2-40B4-BE49-F238E27FC236}">
                <a16:creationId xmlns:a16="http://schemas.microsoft.com/office/drawing/2014/main" id="{5833E196-B79E-4675-808E-7B7FC493DE6C}"/>
              </a:ext>
            </a:extLst>
          </p:cNvPr>
          <p:cNvSpPr/>
          <p:nvPr/>
        </p:nvSpPr>
        <p:spPr>
          <a:xfrm>
            <a:off x="10157250" y="4408764"/>
            <a:ext cx="1132514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einblenden</a:t>
            </a:r>
          </a:p>
        </p:txBody>
      </p:sp>
      <p:sp>
        <p:nvSpPr>
          <p:cNvPr id="10" name="Pfeil: nach rechts 9">
            <a:hlinkClick r:id="rId8" action="ppaction://hlinksldjump"/>
            <a:extLst>
              <a:ext uri="{FF2B5EF4-FFF2-40B4-BE49-F238E27FC236}">
                <a16:creationId xmlns:a16="http://schemas.microsoft.com/office/drawing/2014/main" id="{816B56E1-97F6-4DAF-8A7F-368AE730CAE6}"/>
              </a:ext>
            </a:extLst>
          </p:cNvPr>
          <p:cNvSpPr/>
          <p:nvPr/>
        </p:nvSpPr>
        <p:spPr>
          <a:xfrm>
            <a:off x="9631680" y="6187440"/>
            <a:ext cx="17373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  <p:sp>
        <p:nvSpPr>
          <p:cNvPr id="11" name="Pfeil: nach rechts 10">
            <a:hlinkClick r:id="rId9" action="ppaction://hlinksldjump"/>
            <a:extLst>
              <a:ext uri="{FF2B5EF4-FFF2-40B4-BE49-F238E27FC236}">
                <a16:creationId xmlns:a16="http://schemas.microsoft.com/office/drawing/2014/main" id="{7D2F691C-F96E-4A77-A6BA-646523EF8ABC}"/>
              </a:ext>
            </a:extLst>
          </p:cNvPr>
          <p:cNvSpPr/>
          <p:nvPr/>
        </p:nvSpPr>
        <p:spPr>
          <a:xfrm flipH="1">
            <a:off x="838200" y="6176963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 Prozess</a:t>
            </a:r>
          </a:p>
        </p:txBody>
      </p:sp>
      <p:sp>
        <p:nvSpPr>
          <p:cNvPr id="12" name="Rechteck 11">
            <a:hlinkClick r:id="rId10" action="ppaction://hlinksldjump"/>
            <a:extLst>
              <a:ext uri="{FF2B5EF4-FFF2-40B4-BE49-F238E27FC236}">
                <a16:creationId xmlns:a16="http://schemas.microsoft.com/office/drawing/2014/main" id="{9F6D839D-25BD-4C54-B168-DE7E4671439E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</p:spTree>
    <p:extLst>
      <p:ext uri="{BB962C8B-B14F-4D97-AF65-F5344CB8AC3E}">
        <p14:creationId xmlns:p14="http://schemas.microsoft.com/office/powerpoint/2010/main" val="3528473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Klare Leistungserwartungen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E383A25D-3FC7-44F5-ABE3-B88D054C82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9057451"/>
              </p:ext>
            </p:extLst>
          </p:nvPr>
        </p:nvGraphicFramePr>
        <p:xfrm>
          <a:off x="758190" y="1295559"/>
          <a:ext cx="10675620" cy="2705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Rechteck 5">
            <a:hlinkClick r:id="rId8" action="ppaction://hlinksldjump"/>
            <a:extLst>
              <a:ext uri="{FF2B5EF4-FFF2-40B4-BE49-F238E27FC236}">
                <a16:creationId xmlns:a16="http://schemas.microsoft.com/office/drawing/2014/main" id="{97FE09EB-9DFA-4394-B647-3BF1845E0DBD}"/>
              </a:ext>
            </a:extLst>
          </p:cNvPr>
          <p:cNvSpPr/>
          <p:nvPr/>
        </p:nvSpPr>
        <p:spPr>
          <a:xfrm>
            <a:off x="10158787" y="4407228"/>
            <a:ext cx="1149293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ausblenden</a:t>
            </a:r>
          </a:p>
        </p:txBody>
      </p:sp>
      <p:sp>
        <p:nvSpPr>
          <p:cNvPr id="10" name="Pfeil: nach rechts 9">
            <a:hlinkClick r:id="rId9" action="ppaction://hlinksldjump"/>
            <a:extLst>
              <a:ext uri="{FF2B5EF4-FFF2-40B4-BE49-F238E27FC236}">
                <a16:creationId xmlns:a16="http://schemas.microsoft.com/office/drawing/2014/main" id="{4D3CC3FF-C353-4C91-B05D-16D70B79E390}"/>
              </a:ext>
            </a:extLst>
          </p:cNvPr>
          <p:cNvSpPr/>
          <p:nvPr/>
        </p:nvSpPr>
        <p:spPr>
          <a:xfrm>
            <a:off x="9631680" y="6187440"/>
            <a:ext cx="17373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  <p:sp>
        <p:nvSpPr>
          <p:cNvPr id="11" name="Pfeil: nach rechts 10">
            <a:hlinkClick r:id="rId10" action="ppaction://hlinksldjump"/>
            <a:extLst>
              <a:ext uri="{FF2B5EF4-FFF2-40B4-BE49-F238E27FC236}">
                <a16:creationId xmlns:a16="http://schemas.microsoft.com/office/drawing/2014/main" id="{46CFB164-D755-45A8-87BD-05DA2EA5F56F}"/>
              </a:ext>
            </a:extLst>
          </p:cNvPr>
          <p:cNvSpPr/>
          <p:nvPr/>
        </p:nvSpPr>
        <p:spPr>
          <a:xfrm flipH="1">
            <a:off x="838200" y="6176963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 Prozess</a:t>
            </a:r>
          </a:p>
        </p:txBody>
      </p:sp>
      <p:sp>
        <p:nvSpPr>
          <p:cNvPr id="12" name="Rechteck 11">
            <a:hlinkClick r:id="rId11" action="ppaction://hlinksldjump"/>
            <a:extLst>
              <a:ext uri="{FF2B5EF4-FFF2-40B4-BE49-F238E27FC236}">
                <a16:creationId xmlns:a16="http://schemas.microsoft.com/office/drawing/2014/main" id="{F767884A-42B5-4039-958A-AA3A91078931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</p:spTree>
    <p:extLst>
      <p:ext uri="{BB962C8B-B14F-4D97-AF65-F5344CB8AC3E}">
        <p14:creationId xmlns:p14="http://schemas.microsoft.com/office/powerpoint/2010/main" val="3299615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Vorbereitete Umgebung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7308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hteck 5">
            <a:hlinkClick r:id="rId7" action="ppaction://hlinksldjump"/>
            <a:extLst>
              <a:ext uri="{FF2B5EF4-FFF2-40B4-BE49-F238E27FC236}">
                <a16:creationId xmlns:a16="http://schemas.microsoft.com/office/drawing/2014/main" id="{F13BCA53-43E3-43E2-8B09-AF7BF0B71029}"/>
              </a:ext>
            </a:extLst>
          </p:cNvPr>
          <p:cNvSpPr/>
          <p:nvPr/>
        </p:nvSpPr>
        <p:spPr>
          <a:xfrm>
            <a:off x="10187730" y="4606884"/>
            <a:ext cx="1132514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einblenden</a:t>
            </a:r>
          </a:p>
        </p:txBody>
      </p:sp>
      <p:sp>
        <p:nvSpPr>
          <p:cNvPr id="7" name="Pfeil: nach rechts 6">
            <a:hlinkClick r:id="rId8" action="ppaction://hlinksldjump"/>
            <a:extLst>
              <a:ext uri="{FF2B5EF4-FFF2-40B4-BE49-F238E27FC236}">
                <a16:creationId xmlns:a16="http://schemas.microsoft.com/office/drawing/2014/main" id="{5FF2DD40-63BE-44A7-B8C6-9D04DD86E5CC}"/>
              </a:ext>
            </a:extLst>
          </p:cNvPr>
          <p:cNvSpPr/>
          <p:nvPr/>
        </p:nvSpPr>
        <p:spPr>
          <a:xfrm>
            <a:off x="9631680" y="6187440"/>
            <a:ext cx="17373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  <p:sp>
        <p:nvSpPr>
          <p:cNvPr id="8" name="Pfeil: nach rechts 7">
            <a:hlinkClick r:id="rId9" action="ppaction://hlinksldjump"/>
            <a:extLst>
              <a:ext uri="{FF2B5EF4-FFF2-40B4-BE49-F238E27FC236}">
                <a16:creationId xmlns:a16="http://schemas.microsoft.com/office/drawing/2014/main" id="{EB74EBFE-53F5-4786-90B8-D5256D7853BD}"/>
              </a:ext>
            </a:extLst>
          </p:cNvPr>
          <p:cNvSpPr/>
          <p:nvPr/>
        </p:nvSpPr>
        <p:spPr>
          <a:xfrm flipH="1">
            <a:off x="838200" y="6176963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 Prozess</a:t>
            </a:r>
          </a:p>
        </p:txBody>
      </p:sp>
      <p:sp>
        <p:nvSpPr>
          <p:cNvPr id="9" name="Rechteck 8">
            <a:hlinkClick r:id="rId10" action="ppaction://hlinksldjump"/>
            <a:extLst>
              <a:ext uri="{FF2B5EF4-FFF2-40B4-BE49-F238E27FC236}">
                <a16:creationId xmlns:a16="http://schemas.microsoft.com/office/drawing/2014/main" id="{BA5DBACE-A17D-422E-96E4-D83C000BBD12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</p:spTree>
    <p:extLst>
      <p:ext uri="{BB962C8B-B14F-4D97-AF65-F5344CB8AC3E}">
        <p14:creationId xmlns:p14="http://schemas.microsoft.com/office/powerpoint/2010/main" val="39823553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Vorbereitete Umgebung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289844"/>
              </p:ext>
            </p:extLst>
          </p:nvPr>
        </p:nvGraphicFramePr>
        <p:xfrm>
          <a:off x="838200" y="191706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E72561A3-A717-4C29-8A74-17F4CBF523F6}"/>
              </a:ext>
            </a:extLst>
          </p:cNvPr>
          <p:cNvSpPr>
            <a:spLocks noChangeAspect="1"/>
          </p:cNvSpPr>
          <p:nvPr/>
        </p:nvSpPr>
        <p:spPr>
          <a:xfrm>
            <a:off x="788437" y="1325880"/>
            <a:ext cx="10579100" cy="29489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9DF1C3E6-9002-40D9-903A-9F5ACB468F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021200"/>
              </p:ext>
            </p:extLst>
          </p:nvPr>
        </p:nvGraphicFramePr>
        <p:xfrm>
          <a:off x="807720" y="1325880"/>
          <a:ext cx="10664591" cy="294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" name="Rechteck 6">
            <a:hlinkClick r:id="rId8" action="ppaction://hlinksldjump"/>
            <a:extLst>
              <a:ext uri="{FF2B5EF4-FFF2-40B4-BE49-F238E27FC236}">
                <a16:creationId xmlns:a16="http://schemas.microsoft.com/office/drawing/2014/main" id="{5D07E184-5724-4D0D-8BF2-42E9B43FA77B}"/>
              </a:ext>
            </a:extLst>
          </p:cNvPr>
          <p:cNvSpPr/>
          <p:nvPr/>
        </p:nvSpPr>
        <p:spPr>
          <a:xfrm>
            <a:off x="10166407" y="4712028"/>
            <a:ext cx="1149293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ausblenden</a:t>
            </a:r>
          </a:p>
        </p:txBody>
      </p:sp>
      <p:sp>
        <p:nvSpPr>
          <p:cNvPr id="8" name="Pfeil: nach rechts 7">
            <a:hlinkClick r:id="rId9" action="ppaction://hlinksldjump"/>
            <a:extLst>
              <a:ext uri="{FF2B5EF4-FFF2-40B4-BE49-F238E27FC236}">
                <a16:creationId xmlns:a16="http://schemas.microsoft.com/office/drawing/2014/main" id="{7B49F968-A2E1-4767-84BF-2F993CBAF052}"/>
              </a:ext>
            </a:extLst>
          </p:cNvPr>
          <p:cNvSpPr/>
          <p:nvPr/>
        </p:nvSpPr>
        <p:spPr>
          <a:xfrm>
            <a:off x="9631680" y="6187440"/>
            <a:ext cx="17373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  <p:sp>
        <p:nvSpPr>
          <p:cNvPr id="9" name="Pfeil: nach rechts 8">
            <a:hlinkClick r:id="rId10" action="ppaction://hlinksldjump"/>
            <a:extLst>
              <a:ext uri="{FF2B5EF4-FFF2-40B4-BE49-F238E27FC236}">
                <a16:creationId xmlns:a16="http://schemas.microsoft.com/office/drawing/2014/main" id="{BBA7A298-3A27-42E0-937B-D2074BE8D79C}"/>
              </a:ext>
            </a:extLst>
          </p:cNvPr>
          <p:cNvSpPr/>
          <p:nvPr/>
        </p:nvSpPr>
        <p:spPr>
          <a:xfrm flipH="1">
            <a:off x="838200" y="6176963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 Prozess</a:t>
            </a:r>
          </a:p>
        </p:txBody>
      </p:sp>
      <p:sp>
        <p:nvSpPr>
          <p:cNvPr id="10" name="Rechteck 9">
            <a:hlinkClick r:id="rId11" action="ppaction://hlinksldjump"/>
            <a:extLst>
              <a:ext uri="{FF2B5EF4-FFF2-40B4-BE49-F238E27FC236}">
                <a16:creationId xmlns:a16="http://schemas.microsoft.com/office/drawing/2014/main" id="{FDABAEAA-2C07-4E24-B478-E39393BB5461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</p:spTree>
    <p:extLst>
      <p:ext uri="{BB962C8B-B14F-4D97-AF65-F5344CB8AC3E}">
        <p14:creationId xmlns:p14="http://schemas.microsoft.com/office/powerpoint/2010/main" val="286573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CB8207-C4E3-4C29-AE7D-F228672C7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digitales Lernen?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94E3175A-207A-43E0-BE60-3600D59AEC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8650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feil: nach rechts 4">
            <a:hlinkClick r:id="rId7" action="ppaction://hlinksldjump"/>
            <a:extLst>
              <a:ext uri="{FF2B5EF4-FFF2-40B4-BE49-F238E27FC236}">
                <a16:creationId xmlns:a16="http://schemas.microsoft.com/office/drawing/2014/main" id="{BC3C5852-E9C4-425F-AFB8-7D4787F8F1F3}"/>
              </a:ext>
            </a:extLst>
          </p:cNvPr>
          <p:cNvSpPr/>
          <p:nvPr/>
        </p:nvSpPr>
        <p:spPr>
          <a:xfrm flipH="1">
            <a:off x="838200" y="6176963"/>
            <a:ext cx="23850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  <p:sp>
        <p:nvSpPr>
          <p:cNvPr id="6" name="Pfeil: nach rechts 5">
            <a:hlinkClick r:id="rId8" action="ppaction://hlinksldjump"/>
            <a:extLst>
              <a:ext uri="{FF2B5EF4-FFF2-40B4-BE49-F238E27FC236}">
                <a16:creationId xmlns:a16="http://schemas.microsoft.com/office/drawing/2014/main" id="{EB37116B-F0D3-4B7C-9BFB-37D65632C9D7}"/>
              </a:ext>
            </a:extLst>
          </p:cNvPr>
          <p:cNvSpPr/>
          <p:nvPr/>
        </p:nvSpPr>
        <p:spPr>
          <a:xfrm>
            <a:off x="9128760" y="6187440"/>
            <a:ext cx="224028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Weiter zur Struktur</a:t>
            </a:r>
          </a:p>
        </p:txBody>
      </p:sp>
    </p:spTree>
    <p:extLst>
      <p:ext uri="{BB962C8B-B14F-4D97-AF65-F5344CB8AC3E}">
        <p14:creationId xmlns:p14="http://schemas.microsoft.com/office/powerpoint/2010/main" val="32592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Struktur guten Homeschoolings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3708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hteck 5">
            <a:hlinkClick r:id="rId7" action="ppaction://hlinksldjump"/>
            <a:extLst>
              <a:ext uri="{FF2B5EF4-FFF2-40B4-BE49-F238E27FC236}">
                <a16:creationId xmlns:a16="http://schemas.microsoft.com/office/drawing/2014/main" id="{AFFCB0B2-0736-429F-9DD6-A6B04901D4E0}"/>
              </a:ext>
            </a:extLst>
          </p:cNvPr>
          <p:cNvSpPr/>
          <p:nvPr/>
        </p:nvSpPr>
        <p:spPr>
          <a:xfrm>
            <a:off x="10187730" y="4764947"/>
            <a:ext cx="1132514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einblenden</a:t>
            </a:r>
          </a:p>
        </p:txBody>
      </p:sp>
      <p:sp>
        <p:nvSpPr>
          <p:cNvPr id="9" name="Rechteck 8">
            <a:hlinkClick r:id="rId8" action="ppaction://hlinksldjump"/>
            <a:extLst>
              <a:ext uri="{FF2B5EF4-FFF2-40B4-BE49-F238E27FC236}">
                <a16:creationId xmlns:a16="http://schemas.microsoft.com/office/drawing/2014/main" id="{70B4BC2A-BCDE-4E05-8294-0983ECFFF984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  <p:sp>
        <p:nvSpPr>
          <p:cNvPr id="10" name="Pfeil: nach rechts 9">
            <a:hlinkClick r:id="rId9" action="ppaction://hlinksldjump"/>
            <a:extLst>
              <a:ext uri="{FF2B5EF4-FFF2-40B4-BE49-F238E27FC236}">
                <a16:creationId xmlns:a16="http://schemas.microsoft.com/office/drawing/2014/main" id="{9EB268C5-1CA7-4C8D-AB4C-036DEAF040E7}"/>
              </a:ext>
            </a:extLst>
          </p:cNvPr>
          <p:cNvSpPr/>
          <p:nvPr/>
        </p:nvSpPr>
        <p:spPr>
          <a:xfrm>
            <a:off x="9121140" y="6187440"/>
            <a:ext cx="224790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Weiter zum Prozess</a:t>
            </a:r>
          </a:p>
        </p:txBody>
      </p:sp>
    </p:spTree>
    <p:extLst>
      <p:ext uri="{BB962C8B-B14F-4D97-AF65-F5344CB8AC3E}">
        <p14:creationId xmlns:p14="http://schemas.microsoft.com/office/powerpoint/2010/main" val="2575252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Struktur guten Homeschoolings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2486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2A7E0A99-7529-4ADC-88EC-AA0DEF757B93}"/>
              </a:ext>
            </a:extLst>
          </p:cNvPr>
          <p:cNvSpPr/>
          <p:nvPr/>
        </p:nvSpPr>
        <p:spPr>
          <a:xfrm>
            <a:off x="793750" y="1417738"/>
            <a:ext cx="10579100" cy="30032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9D605EF5-B72C-4595-A306-4B61F621CF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9495031"/>
              </p:ext>
            </p:extLst>
          </p:nvPr>
        </p:nvGraphicFramePr>
        <p:xfrm>
          <a:off x="813033" y="1417738"/>
          <a:ext cx="10664591" cy="3003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Rechteck 5">
            <a:hlinkClick r:id="rId8" action="ppaction://hlinksldjump"/>
            <a:extLst>
              <a:ext uri="{FF2B5EF4-FFF2-40B4-BE49-F238E27FC236}">
                <a16:creationId xmlns:a16="http://schemas.microsoft.com/office/drawing/2014/main" id="{F75A1962-78F9-408A-8088-C24C10ED57CF}"/>
              </a:ext>
            </a:extLst>
          </p:cNvPr>
          <p:cNvSpPr/>
          <p:nvPr/>
        </p:nvSpPr>
        <p:spPr>
          <a:xfrm>
            <a:off x="10170950" y="4768723"/>
            <a:ext cx="1149293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ausblenden</a:t>
            </a:r>
          </a:p>
        </p:txBody>
      </p:sp>
      <p:sp>
        <p:nvSpPr>
          <p:cNvPr id="7" name="Rechteck 6">
            <a:hlinkClick r:id="rId9" action="ppaction://hlinksldjump"/>
            <a:extLst>
              <a:ext uri="{FF2B5EF4-FFF2-40B4-BE49-F238E27FC236}">
                <a16:creationId xmlns:a16="http://schemas.microsoft.com/office/drawing/2014/main" id="{410FD818-1C92-4727-A1D2-0E33084A0C78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  <p:sp>
        <p:nvSpPr>
          <p:cNvPr id="8" name="Pfeil: nach rechts 7">
            <a:hlinkClick r:id="rId10" action="ppaction://hlinksldjump"/>
            <a:extLst>
              <a:ext uri="{FF2B5EF4-FFF2-40B4-BE49-F238E27FC236}">
                <a16:creationId xmlns:a16="http://schemas.microsoft.com/office/drawing/2014/main" id="{12EF8B75-357A-4723-AF62-B8403A45F75B}"/>
              </a:ext>
            </a:extLst>
          </p:cNvPr>
          <p:cNvSpPr/>
          <p:nvPr/>
        </p:nvSpPr>
        <p:spPr>
          <a:xfrm>
            <a:off x="9121140" y="6187440"/>
            <a:ext cx="224790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Weiter zum Prozess</a:t>
            </a:r>
          </a:p>
        </p:txBody>
      </p:sp>
    </p:spTree>
    <p:extLst>
      <p:ext uri="{BB962C8B-B14F-4D97-AF65-F5344CB8AC3E}">
        <p14:creationId xmlns:p14="http://schemas.microsoft.com/office/powerpoint/2010/main" val="3543071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8A5868-CD76-4F23-913D-72A36D887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Prozess guten Homeschoolings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BEA1A95F-F0B2-4558-A4AF-E8C1EBA24F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1573791"/>
              </p:ext>
            </p:extLst>
          </p:nvPr>
        </p:nvGraphicFramePr>
        <p:xfrm>
          <a:off x="1449460" y="1343025"/>
          <a:ext cx="8968226" cy="514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Pfeil: nach rechts 11">
            <a:hlinkClick r:id="rId7" action="ppaction://hlinksldjump"/>
            <a:extLst>
              <a:ext uri="{FF2B5EF4-FFF2-40B4-BE49-F238E27FC236}">
                <a16:creationId xmlns:a16="http://schemas.microsoft.com/office/drawing/2014/main" id="{EB9DE639-BAD9-452C-82B1-B98546D2E801}"/>
              </a:ext>
            </a:extLst>
          </p:cNvPr>
          <p:cNvSpPr/>
          <p:nvPr/>
        </p:nvSpPr>
        <p:spPr>
          <a:xfrm flipH="1">
            <a:off x="838200" y="6176963"/>
            <a:ext cx="23850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66F96690-85E6-4CE7-96C7-8BACFC3515AD}"/>
              </a:ext>
            </a:extLst>
          </p:cNvPr>
          <p:cNvSpPr/>
          <p:nvPr/>
        </p:nvSpPr>
        <p:spPr>
          <a:xfrm>
            <a:off x="5036820" y="3314700"/>
            <a:ext cx="2125980" cy="96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10 Kriterien guten Unterrichts</a:t>
            </a:r>
          </a:p>
        </p:txBody>
      </p:sp>
    </p:spTree>
    <p:extLst>
      <p:ext uri="{BB962C8B-B14F-4D97-AF65-F5344CB8AC3E}">
        <p14:creationId xmlns:p14="http://schemas.microsoft.com/office/powerpoint/2010/main" val="380320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Klare Unterrichtsstrukturierung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3725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hteck 7">
            <a:hlinkClick r:id="rId7" action="ppaction://hlinksldjump"/>
            <a:extLst>
              <a:ext uri="{FF2B5EF4-FFF2-40B4-BE49-F238E27FC236}">
                <a16:creationId xmlns:a16="http://schemas.microsoft.com/office/drawing/2014/main" id="{E0E7ACA2-7788-41CB-9E98-D68530FA2552}"/>
              </a:ext>
            </a:extLst>
          </p:cNvPr>
          <p:cNvSpPr/>
          <p:nvPr/>
        </p:nvSpPr>
        <p:spPr>
          <a:xfrm>
            <a:off x="10196119" y="5066950"/>
            <a:ext cx="1132514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einblenden</a:t>
            </a:r>
          </a:p>
        </p:txBody>
      </p:sp>
      <p:sp>
        <p:nvSpPr>
          <p:cNvPr id="11" name="Pfeil: nach rechts 10">
            <a:hlinkClick r:id="rId8" action="ppaction://hlinksldjump"/>
            <a:extLst>
              <a:ext uri="{FF2B5EF4-FFF2-40B4-BE49-F238E27FC236}">
                <a16:creationId xmlns:a16="http://schemas.microsoft.com/office/drawing/2014/main" id="{FDE254AE-CC38-4E72-BC62-8499482D8A70}"/>
              </a:ext>
            </a:extLst>
          </p:cNvPr>
          <p:cNvSpPr/>
          <p:nvPr/>
        </p:nvSpPr>
        <p:spPr>
          <a:xfrm>
            <a:off x="9296400" y="6187440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  <p:sp>
        <p:nvSpPr>
          <p:cNvPr id="12" name="Pfeil: nach rechts 11">
            <a:hlinkClick r:id="rId9" action="ppaction://hlinksldjump"/>
            <a:extLst>
              <a:ext uri="{FF2B5EF4-FFF2-40B4-BE49-F238E27FC236}">
                <a16:creationId xmlns:a16="http://schemas.microsoft.com/office/drawing/2014/main" id="{050A5D7A-F600-40E8-A5EE-0FD63D870CAB}"/>
              </a:ext>
            </a:extLst>
          </p:cNvPr>
          <p:cNvSpPr/>
          <p:nvPr/>
        </p:nvSpPr>
        <p:spPr>
          <a:xfrm flipH="1">
            <a:off x="838200" y="6176963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 Prozess</a:t>
            </a:r>
          </a:p>
        </p:txBody>
      </p:sp>
      <p:sp>
        <p:nvSpPr>
          <p:cNvPr id="13" name="Rechteck 12">
            <a:hlinkClick r:id="rId10" action="ppaction://hlinksldjump"/>
            <a:extLst>
              <a:ext uri="{FF2B5EF4-FFF2-40B4-BE49-F238E27FC236}">
                <a16:creationId xmlns:a16="http://schemas.microsoft.com/office/drawing/2014/main" id="{1900DA6B-4FFF-43B8-971B-0012A6B5F086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</p:spTree>
    <p:extLst>
      <p:ext uri="{BB962C8B-B14F-4D97-AF65-F5344CB8AC3E}">
        <p14:creationId xmlns:p14="http://schemas.microsoft.com/office/powerpoint/2010/main" val="397125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Klare Unterrichtsstrukturierung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4430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63439817-E236-4786-9DAC-E22E5EE52D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3529740"/>
              </p:ext>
            </p:extLst>
          </p:nvPr>
        </p:nvGraphicFramePr>
        <p:xfrm>
          <a:off x="754309" y="1476462"/>
          <a:ext cx="10822497" cy="3223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Rechteck 7">
            <a:hlinkClick r:id="rId8" action="ppaction://hlinksldjump"/>
            <a:extLst>
              <a:ext uri="{FF2B5EF4-FFF2-40B4-BE49-F238E27FC236}">
                <a16:creationId xmlns:a16="http://schemas.microsoft.com/office/drawing/2014/main" id="{E0E7ACA2-7788-41CB-9E98-D68530FA2552}"/>
              </a:ext>
            </a:extLst>
          </p:cNvPr>
          <p:cNvSpPr/>
          <p:nvPr/>
        </p:nvSpPr>
        <p:spPr>
          <a:xfrm>
            <a:off x="10181647" y="5062337"/>
            <a:ext cx="1149293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ausblenden</a:t>
            </a:r>
          </a:p>
        </p:txBody>
      </p:sp>
      <p:sp>
        <p:nvSpPr>
          <p:cNvPr id="13" name="Pfeil: nach rechts 12">
            <a:hlinkClick r:id="rId9" action="ppaction://hlinksldjump"/>
            <a:extLst>
              <a:ext uri="{FF2B5EF4-FFF2-40B4-BE49-F238E27FC236}">
                <a16:creationId xmlns:a16="http://schemas.microsoft.com/office/drawing/2014/main" id="{A22B138E-289E-46C7-8EE8-CF2EE6A369DC}"/>
              </a:ext>
            </a:extLst>
          </p:cNvPr>
          <p:cNvSpPr/>
          <p:nvPr/>
        </p:nvSpPr>
        <p:spPr>
          <a:xfrm>
            <a:off x="9631680" y="6187440"/>
            <a:ext cx="17373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  <p:sp>
        <p:nvSpPr>
          <p:cNvPr id="14" name="Pfeil: nach rechts 13">
            <a:hlinkClick r:id="rId10" action="ppaction://hlinksldjump"/>
            <a:extLst>
              <a:ext uri="{FF2B5EF4-FFF2-40B4-BE49-F238E27FC236}">
                <a16:creationId xmlns:a16="http://schemas.microsoft.com/office/drawing/2014/main" id="{87ABED87-E35E-4620-8CC3-4000BF4D005F}"/>
              </a:ext>
            </a:extLst>
          </p:cNvPr>
          <p:cNvSpPr/>
          <p:nvPr/>
        </p:nvSpPr>
        <p:spPr>
          <a:xfrm flipH="1">
            <a:off x="838200" y="6176963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 Prozess</a:t>
            </a:r>
          </a:p>
        </p:txBody>
      </p:sp>
      <p:sp>
        <p:nvSpPr>
          <p:cNvPr id="15" name="Rechteck 14">
            <a:hlinkClick r:id="rId11" action="ppaction://hlinksldjump"/>
            <a:extLst>
              <a:ext uri="{FF2B5EF4-FFF2-40B4-BE49-F238E27FC236}">
                <a16:creationId xmlns:a16="http://schemas.microsoft.com/office/drawing/2014/main" id="{7C172C64-2A64-4D3B-AC1D-3D95BA249909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</p:spTree>
    <p:extLst>
      <p:ext uri="{BB962C8B-B14F-4D97-AF65-F5344CB8AC3E}">
        <p14:creationId xmlns:p14="http://schemas.microsoft.com/office/powerpoint/2010/main" val="3658543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0B37B-B8D8-4F30-BCCE-1514EBF2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Anteil realer Lernzeit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AB9FD4E-F6DD-4F66-8859-42F9BCB98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0228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hteck 6">
            <a:hlinkClick r:id="rId7" action="ppaction://hlinksldjump"/>
            <a:extLst>
              <a:ext uri="{FF2B5EF4-FFF2-40B4-BE49-F238E27FC236}">
                <a16:creationId xmlns:a16="http://schemas.microsoft.com/office/drawing/2014/main" id="{885DB809-E905-48E9-ACC4-BFC1A8A074B1}"/>
              </a:ext>
            </a:extLst>
          </p:cNvPr>
          <p:cNvSpPr/>
          <p:nvPr/>
        </p:nvSpPr>
        <p:spPr>
          <a:xfrm>
            <a:off x="10190806" y="4640230"/>
            <a:ext cx="1132514" cy="595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Diagramm einblenden</a:t>
            </a:r>
          </a:p>
        </p:txBody>
      </p:sp>
      <p:sp>
        <p:nvSpPr>
          <p:cNvPr id="8" name="Pfeil: nach rechts 7">
            <a:hlinkClick r:id="rId8" action="ppaction://hlinksldjump"/>
            <a:extLst>
              <a:ext uri="{FF2B5EF4-FFF2-40B4-BE49-F238E27FC236}">
                <a16:creationId xmlns:a16="http://schemas.microsoft.com/office/drawing/2014/main" id="{A4AA7346-688F-4419-A309-EE1018636997}"/>
              </a:ext>
            </a:extLst>
          </p:cNvPr>
          <p:cNvSpPr/>
          <p:nvPr/>
        </p:nvSpPr>
        <p:spPr>
          <a:xfrm>
            <a:off x="9631680" y="6187440"/>
            <a:ext cx="173736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Nächste Folie</a:t>
            </a:r>
          </a:p>
        </p:txBody>
      </p:sp>
      <p:sp>
        <p:nvSpPr>
          <p:cNvPr id="9" name="Pfeil: nach rechts 8">
            <a:hlinkClick r:id="rId9" action="ppaction://hlinksldjump"/>
            <a:extLst>
              <a:ext uri="{FF2B5EF4-FFF2-40B4-BE49-F238E27FC236}">
                <a16:creationId xmlns:a16="http://schemas.microsoft.com/office/drawing/2014/main" id="{B9F6734A-9E54-4F37-8E43-43C2F702B7A0}"/>
              </a:ext>
            </a:extLst>
          </p:cNvPr>
          <p:cNvSpPr/>
          <p:nvPr/>
        </p:nvSpPr>
        <p:spPr>
          <a:xfrm flipH="1">
            <a:off x="838200" y="6176963"/>
            <a:ext cx="2072640" cy="563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 Prozess</a:t>
            </a:r>
          </a:p>
        </p:txBody>
      </p:sp>
      <p:sp>
        <p:nvSpPr>
          <p:cNvPr id="10" name="Rechteck 9">
            <a:hlinkClick r:id="rId10" action="ppaction://hlinksldjump"/>
            <a:extLst>
              <a:ext uri="{FF2B5EF4-FFF2-40B4-BE49-F238E27FC236}">
                <a16:creationId xmlns:a16="http://schemas.microsoft.com/office/drawing/2014/main" id="{87BFDF77-8FA6-4FC3-9026-F20F5887CC0B}"/>
              </a:ext>
            </a:extLst>
          </p:cNvPr>
          <p:cNvSpPr/>
          <p:nvPr/>
        </p:nvSpPr>
        <p:spPr>
          <a:xfrm>
            <a:off x="4979670" y="6279833"/>
            <a:ext cx="2247900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zur Übersicht</a:t>
            </a:r>
          </a:p>
        </p:txBody>
      </p:sp>
    </p:spTree>
    <p:extLst>
      <p:ext uri="{BB962C8B-B14F-4D97-AF65-F5344CB8AC3E}">
        <p14:creationId xmlns:p14="http://schemas.microsoft.com/office/powerpoint/2010/main" val="150698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1938</Words>
  <Application>Microsoft Office PowerPoint</Application>
  <PresentationFormat>Breitbild</PresentationFormat>
  <Paragraphs>349</Paragraphs>
  <Slides>25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Office</vt:lpstr>
      <vt:lpstr>Digitaler Unterricht und Homeschooling</vt:lpstr>
      <vt:lpstr>Übersicht</vt:lpstr>
      <vt:lpstr>Was ist digitales Lernen?</vt:lpstr>
      <vt:lpstr>Struktur guten Homeschoolings</vt:lpstr>
      <vt:lpstr>Struktur guten Homeschoolings</vt:lpstr>
      <vt:lpstr>Prozess guten Homeschoolings</vt:lpstr>
      <vt:lpstr>Klare Unterrichtsstrukturierung</vt:lpstr>
      <vt:lpstr>Klare Unterrichtsstrukturierung</vt:lpstr>
      <vt:lpstr>Anteil realer Lernzeit</vt:lpstr>
      <vt:lpstr>Anteil realer Lernzeit</vt:lpstr>
      <vt:lpstr>Lernklima</vt:lpstr>
      <vt:lpstr>Lernklima</vt:lpstr>
      <vt:lpstr>Inhaltliche Klarheit</vt:lpstr>
      <vt:lpstr>Sinnstiftendes Kommunizieren</vt:lpstr>
      <vt:lpstr>Sinnstiftendes Kommunizieren</vt:lpstr>
      <vt:lpstr>Methodenvielfalt</vt:lpstr>
      <vt:lpstr>Methodenvielfalt</vt:lpstr>
      <vt:lpstr>Individuelles Fördern</vt:lpstr>
      <vt:lpstr>Individuelles Fördern</vt:lpstr>
      <vt:lpstr>Intelligentes Üben</vt:lpstr>
      <vt:lpstr>Intelligentes Üben</vt:lpstr>
      <vt:lpstr>Klare Leistungserwartungen</vt:lpstr>
      <vt:lpstr>Klare Leistungserwartungen</vt:lpstr>
      <vt:lpstr>Vorbereitete Umgebung</vt:lpstr>
      <vt:lpstr>Vorbereitete Umgebung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Digitaler Unterricht und Homeschooling</dc:title>
  <dc:creator>Simon Stuber</dc:creator>
  <cp:lastModifiedBy>Simon Stuber</cp:lastModifiedBy>
  <cp:revision>2</cp:revision>
  <dcterms:created xsi:type="dcterms:W3CDTF">2022-01-16T13:48:40Z</dcterms:created>
  <dcterms:modified xsi:type="dcterms:W3CDTF">2022-01-18T12:40:15Z</dcterms:modified>
</cp:coreProperties>
</file>