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04" r:id="rId2"/>
    <p:sldId id="256" r:id="rId3"/>
    <p:sldId id="257" r:id="rId4"/>
    <p:sldId id="263" r:id="rId5"/>
    <p:sldId id="280" r:id="rId6"/>
    <p:sldId id="297" r:id="rId7"/>
    <p:sldId id="279" r:id="rId8"/>
    <p:sldId id="281" r:id="rId9"/>
    <p:sldId id="286" r:id="rId10"/>
    <p:sldId id="283" r:id="rId11"/>
    <p:sldId id="302" r:id="rId12"/>
    <p:sldId id="282" r:id="rId13"/>
    <p:sldId id="303" r:id="rId14"/>
    <p:sldId id="287" r:id="rId15"/>
    <p:sldId id="288" r:id="rId16"/>
    <p:sldId id="289" r:id="rId17"/>
    <p:sldId id="291" r:id="rId18"/>
    <p:sldId id="292" r:id="rId19"/>
    <p:sldId id="294" r:id="rId20"/>
    <p:sldId id="295" r:id="rId21"/>
    <p:sldId id="296" r:id="rId22"/>
    <p:sldId id="298" r:id="rId23"/>
    <p:sldId id="299" r:id="rId24"/>
    <p:sldId id="300" r:id="rId25"/>
    <p:sldId id="290" r:id="rId26"/>
    <p:sldId id="301" r:id="rId27"/>
    <p:sldId id="305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 err="1"/>
              <a:t>Probl</a:t>
            </a:r>
            <a:r>
              <a:rPr lang="sk-SK" dirty="0" err="1"/>
              <a:t>émy</a:t>
            </a:r>
            <a:r>
              <a:rPr lang="sk-SK" baseline="0" dirty="0"/>
              <a:t> žiakov počas online-vyučovanie 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Gesamtdurchschnitt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Technik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0.66</c:v>
                </c:pt>
                <c:pt idx="1">
                  <c:v>0.63</c:v>
                </c:pt>
                <c:pt idx="2">
                  <c:v>0.63</c:v>
                </c:pt>
                <c:pt idx="3">
                  <c:v>0.54</c:v>
                </c:pt>
                <c:pt idx="4">
                  <c:v>0.37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6-4900-9028-7740F052B1E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Technik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Tabelle1!$C$2:$C$7</c:f>
              <c:numCache>
                <c:formatCode>0%</c:formatCode>
                <c:ptCount val="6"/>
                <c:pt idx="0">
                  <c:v>0.5</c:v>
                </c:pt>
                <c:pt idx="1">
                  <c:v>0.43</c:v>
                </c:pt>
                <c:pt idx="2">
                  <c:v>0.71</c:v>
                </c:pt>
                <c:pt idx="3">
                  <c:v>0.43</c:v>
                </c:pt>
                <c:pt idx="4">
                  <c:v>0.28999999999999998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6-4900-9028-7740F052B1E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Polen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Technik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Tabelle1!$D$2:$D$7</c:f>
              <c:numCache>
                <c:formatCode>0%</c:formatCode>
                <c:ptCount val="6"/>
                <c:pt idx="0">
                  <c:v>0.71</c:v>
                </c:pt>
                <c:pt idx="1">
                  <c:v>1</c:v>
                </c:pt>
                <c:pt idx="2">
                  <c:v>0.28999999999999998</c:v>
                </c:pt>
                <c:pt idx="3">
                  <c:v>0.56999999999999995</c:v>
                </c:pt>
                <c:pt idx="4">
                  <c:v>0.43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A6-4900-9028-7740F052B1E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Slowakei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Technik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Tabelle1!$E$2:$E$7</c:f>
              <c:numCache>
                <c:formatCode>0%</c:formatCode>
                <c:ptCount val="6"/>
                <c:pt idx="0">
                  <c:v>0.79</c:v>
                </c:pt>
                <c:pt idx="1">
                  <c:v>0.64</c:v>
                </c:pt>
                <c:pt idx="2">
                  <c:v>0.71</c:v>
                </c:pt>
                <c:pt idx="3">
                  <c:v>0.64</c:v>
                </c:pt>
                <c:pt idx="4">
                  <c:v>0.43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A6-4900-9028-7740F052B1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3670512"/>
        <c:axId val="93668848"/>
      </c:barChart>
      <c:catAx>
        <c:axId val="9367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668848"/>
        <c:crosses val="autoZero"/>
        <c:auto val="1"/>
        <c:lblAlgn val="ctr"/>
        <c:lblOffset val="100"/>
        <c:noMultiLvlLbl val="0"/>
      </c:catAx>
      <c:valAx>
        <c:axId val="936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67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„</a:t>
            </a:r>
            <a:r>
              <a:rPr lang="sk-SK" dirty="0"/>
              <a:t>Po vyriešení</a:t>
            </a:r>
            <a:r>
              <a:rPr lang="sk-SK" baseline="0" dirty="0"/>
              <a:t> úlohy som presne vedel/a, čo musím nabudúce urobiť lepšie</a:t>
            </a:r>
            <a:r>
              <a:rPr lang="de-DE" dirty="0"/>
              <a:t>."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"Nach Erledigen einer Aufgabe wusste ich, was ich besser machen muss."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CC-4087-BE71-050C8A7261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CC-4087-BE71-050C8A7261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CC-4087-BE71-050C8A7261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CC-4087-BE71-050C8A7261DB}"/>
              </c:ext>
            </c:extLst>
          </c:dPt>
          <c:dLbls>
            <c:dLbl>
              <c:idx val="0"/>
              <c:layout>
                <c:manualLayout>
                  <c:x val="-3.9780359360861474E-3"/>
                  <c:y val="7.10206284059599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C-4087-BE71-050C8A7261DB}"/>
                </c:ext>
              </c:extLst>
            </c:dLbl>
            <c:dLbl>
              <c:idx val="3"/>
              <c:layout>
                <c:manualLayout>
                  <c:x val="7.5469153079633783E-3"/>
                  <c:y val="0.133446549643627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C-4087-BE71-050C8A726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0.03</c:v>
                </c:pt>
                <c:pt idx="1">
                  <c:v>0.31</c:v>
                </c:pt>
                <c:pt idx="2">
                  <c:v>0.63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C-4087-BE71-050C8A7261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Problémy</a:t>
            </a:r>
            <a:r>
              <a:rPr lang="sk-SK" baseline="0" dirty="0"/>
              <a:t> žiakov počas online-vyučovania 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5.9963856091621331E-2"/>
          <c:y val="0.19931127795072123"/>
          <c:w val="0.93408186024199147"/>
          <c:h val="0.55878213866677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Technisch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0.66</c:v>
                </c:pt>
                <c:pt idx="1">
                  <c:v>0.63</c:v>
                </c:pt>
                <c:pt idx="2">
                  <c:v>0.63</c:v>
                </c:pt>
                <c:pt idx="3">
                  <c:v>0.54</c:v>
                </c:pt>
                <c:pt idx="4">
                  <c:v>0.37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5-4D06-89F9-3390EE45DEB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Technisch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Tabelle1!$C$2:$C$7</c:f>
              <c:numCache>
                <c:formatCode>0%</c:formatCode>
                <c:ptCount val="6"/>
                <c:pt idx="0">
                  <c:v>0.5</c:v>
                </c:pt>
                <c:pt idx="1">
                  <c:v>0.43</c:v>
                </c:pt>
                <c:pt idx="2">
                  <c:v>0.71</c:v>
                </c:pt>
                <c:pt idx="3">
                  <c:v>0.43</c:v>
                </c:pt>
                <c:pt idx="4">
                  <c:v>0.28999999999999998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5-4D06-89F9-3390EE45DEB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Polen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Technisch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Tabelle1!$D$2:$D$7</c:f>
              <c:numCache>
                <c:formatCode>0%</c:formatCode>
                <c:ptCount val="6"/>
                <c:pt idx="0">
                  <c:v>0.71</c:v>
                </c:pt>
                <c:pt idx="1">
                  <c:v>1</c:v>
                </c:pt>
                <c:pt idx="2">
                  <c:v>0.28999999999999998</c:v>
                </c:pt>
                <c:pt idx="3">
                  <c:v>0.56999999999999995</c:v>
                </c:pt>
                <c:pt idx="4">
                  <c:v>0.43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5-4D06-89F9-3390EE45DEB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Slowakei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Konzentration</c:v>
                </c:pt>
                <c:pt idx="1">
                  <c:v>Technisch</c:v>
                </c:pt>
                <c:pt idx="2">
                  <c:v>Motivation</c:v>
                </c:pt>
                <c:pt idx="3">
                  <c:v>Störungen Zuhause</c:v>
                </c:pt>
                <c:pt idx="4">
                  <c:v>Akustische Probleme</c:v>
                </c:pt>
                <c:pt idx="5">
                  <c:v>Keines der Genannten</c:v>
                </c:pt>
              </c:strCache>
            </c:strRef>
          </c:cat>
          <c:val>
            <c:numRef>
              <c:f>Tabelle1!$E$2:$E$7</c:f>
              <c:numCache>
                <c:formatCode>0%</c:formatCode>
                <c:ptCount val="6"/>
                <c:pt idx="0">
                  <c:v>0.79</c:v>
                </c:pt>
                <c:pt idx="1">
                  <c:v>0.64</c:v>
                </c:pt>
                <c:pt idx="2">
                  <c:v>0.71</c:v>
                </c:pt>
                <c:pt idx="3">
                  <c:v>0.64</c:v>
                </c:pt>
                <c:pt idx="4">
                  <c:v>0.43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45-4D06-89F9-3390EE45D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3670512"/>
        <c:axId val="93668848"/>
      </c:barChart>
      <c:catAx>
        <c:axId val="9367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668848"/>
        <c:crosses val="autoZero"/>
        <c:auto val="1"/>
        <c:lblAlgn val="ctr"/>
        <c:lblOffset val="100"/>
        <c:noMultiLvlLbl val="0"/>
      </c:catAx>
      <c:valAx>
        <c:axId val="936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367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„</a:t>
            </a:r>
            <a:r>
              <a:rPr lang="sk-SK" sz="1600" dirty="0"/>
              <a:t>Online-vyučovacie</a:t>
            </a:r>
            <a:r>
              <a:rPr lang="sk-SK" sz="1600" baseline="0" dirty="0"/>
              <a:t> hodiny boli vždy dobre </a:t>
            </a:r>
            <a:r>
              <a:rPr lang="sk-SK" sz="1600" baseline="0" dirty="0" err="1"/>
              <a:t>štrukturované</a:t>
            </a:r>
            <a:r>
              <a:rPr lang="en-US" sz="1600" dirty="0"/>
              <a:t>."</a:t>
            </a:r>
          </a:p>
        </c:rich>
      </c:tx>
      <c:layout>
        <c:manualLayout>
          <c:xMode val="edge"/>
          <c:yMode val="edge"/>
          <c:x val="0.28591876717544945"/>
          <c:y val="2.3809553353339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8C-43F6-9281-91C56A83EF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8C-43F6-9281-91C56A83EF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D8C-43F6-9281-91C56A83EF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D8C-43F6-9281-91C56A83EFD5}"/>
              </c:ext>
            </c:extLst>
          </c:dPt>
          <c:dLbls>
            <c:dLbl>
              <c:idx val="0"/>
              <c:layout>
                <c:manualLayout>
                  <c:x val="-4.9102346713518086E-3"/>
                  <c:y val="8.71820579459998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8C-43F6-9281-91C56A83EFD5}"/>
                </c:ext>
              </c:extLst>
            </c:dLbl>
            <c:dLbl>
              <c:idx val="3"/>
              <c:layout>
                <c:manualLayout>
                  <c:x val="7.2350216405695535E-3"/>
                  <c:y val="0.157559726295452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8C-43F6-9281-91C56A83E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0.03</c:v>
                </c:pt>
                <c:pt idx="1">
                  <c:v>0.2</c:v>
                </c:pt>
                <c:pt idx="2">
                  <c:v>0.74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8C-43F6-9281-91C56A83EF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82452127267855"/>
          <c:y val="0.87442262151083472"/>
          <c:w val="0.41821827254837768"/>
          <c:h val="0.10193937130345927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Podiel reálneho času učenia sa</a:t>
            </a:r>
            <a:r>
              <a:rPr lang="sk-SK" baseline="0" dirty="0"/>
              <a:t> z pohľadu žiakov pri prezenčnom vyučovaní</a:t>
            </a:r>
            <a:endParaRPr lang="de-DE" dirty="0"/>
          </a:p>
        </c:rich>
      </c:tx>
      <c:layout>
        <c:manualLayout>
          <c:xMode val="edge"/>
          <c:yMode val="edge"/>
          <c:x val="0.1711032863849765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Realer Lernzeit aus Sicht der Schüler in Präsenz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C0-4D75-BE76-F6C78D0B3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C0-4D75-BE76-F6C78D0B3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C0-4D75-BE76-F6C78D0B3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C0-4D75-BE76-F6C78D0B3D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Unter 50%</c:v>
                </c:pt>
                <c:pt idx="1">
                  <c:v>50%-70%</c:v>
                </c:pt>
                <c:pt idx="2">
                  <c:v>70%-90%</c:v>
                </c:pt>
                <c:pt idx="3">
                  <c:v>Über 90%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0.09</c:v>
                </c:pt>
                <c:pt idx="1">
                  <c:v>0.23</c:v>
                </c:pt>
                <c:pt idx="2">
                  <c:v>0.46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C-45B3-9006-392375C8516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baseline="0" dirty="0">
                <a:effectLst/>
              </a:rPr>
              <a:t>Podiel reálneho času učenia sa z pohľadu žiakov pri online- vyučovaní</a:t>
            </a:r>
            <a:endParaRPr lang="sk-SK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Realer Lernzeit aus Sicht der Schüler im Homeschooling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61-457A-AA1B-E78C658D1E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61-457A-AA1B-E78C658D1E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61-457A-AA1B-E78C658D1E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61-457A-AA1B-E78C658D1E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Unter 50%</c:v>
                </c:pt>
                <c:pt idx="1">
                  <c:v>50%-70%</c:v>
                </c:pt>
                <c:pt idx="2">
                  <c:v>70%-90%</c:v>
                </c:pt>
                <c:pt idx="3">
                  <c:v>Über 90%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</c:v>
                </c:pt>
                <c:pt idx="1">
                  <c:v>0.49</c:v>
                </c:pt>
                <c:pt idx="2">
                  <c:v>0.23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61-457A-AA1B-E78C658D1E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„</a:t>
            </a:r>
            <a:r>
              <a:rPr lang="sk-SK" dirty="0"/>
              <a:t>Počas domáceho vzdelávania som stratil kontakt k spolužiakom.</a:t>
            </a:r>
            <a:r>
              <a:rPr lang="de-DE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"Während des Homeschoolings habe ich den Kontakt mit vielen Klassenkameraden verloren."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66-473E-A5D3-AFB125E3AF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66-473E-A5D3-AFB125E3AF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66-473E-A5D3-AFB125E3AF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66-473E-A5D3-AFB125E3AF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</c:v>
                </c:pt>
                <c:pt idx="1">
                  <c:v>0.43</c:v>
                </c:pt>
                <c:pt idx="2">
                  <c:v>0.23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3-4066-886B-E396601501D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„</a:t>
            </a:r>
            <a:r>
              <a:rPr lang="sk-SK" dirty="0"/>
              <a:t>Učitelia boli počas domáceho vyučovanie k dispozícii žiakom</a:t>
            </a:r>
            <a:r>
              <a:rPr lang="en-US" dirty="0"/>
              <a:t>."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"Lehrer standen im Homeschooling für Fragen zur Verfügung"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44-4A84-BEC5-3EB30218E9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44-4A84-BEC5-3EB30218E9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44-4A84-BEC5-3EB30218E9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44-4A84-BEC5-3EB30218E9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0.26</c:v>
                </c:pt>
                <c:pt idx="1">
                  <c:v>0.66</c:v>
                </c:pt>
                <c:pt idx="2">
                  <c:v>0.09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44-4A84-BEC5-3EB30218E93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„</a:t>
            </a:r>
            <a:r>
              <a:rPr lang="sk-SK" sz="1400" dirty="0"/>
              <a:t>Učitelia používali</a:t>
            </a:r>
            <a:r>
              <a:rPr lang="sk-SK" sz="1400" baseline="0" dirty="0"/>
              <a:t> počas online-vyučovania rôzne metódy.</a:t>
            </a:r>
            <a:r>
              <a:rPr lang="en-US" sz="1400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Die Lehrer benutzten verschiedene Unterrichtsmethoden.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D3-44E7-A867-EEE376C83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D3-44E7-A867-EEE376C834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D3-44E7-A867-EEE376C834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8D3-44E7-A867-EEE376C834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0.51</c:v>
                </c:pt>
                <c:pt idx="2">
                  <c:v>0.14000000000000001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D3-44E7-A867-EEE376C834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„Učitelia nám zadávali učebnú látku na samoštúdium a nevysvetlili ju dostatočne.</a:t>
            </a:r>
            <a:r>
              <a:rPr lang="sk-SK" baseline="0" dirty="0"/>
              <a:t>“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"Die Lehrer gaben uns den Stoff nur zum selbst lernen gegeben und nicht ausreichend erklärt."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DD-4919-B8EB-6E0F1BC7CA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DD-4919-B8EB-6E0F1BC7CA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DD-4919-B8EB-6E0F1BC7CA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BDD-4919-B8EB-6E0F1BC7CACB}"/>
              </c:ext>
            </c:extLst>
          </c:dPt>
          <c:dLbls>
            <c:dLbl>
              <c:idx val="0"/>
              <c:layout>
                <c:manualLayout>
                  <c:x val="-2.3074141192141632E-2"/>
                  <c:y val="0.1075298892069878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D-4919-B8EB-6E0F1BC7C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0.11</c:v>
                </c:pt>
                <c:pt idx="1">
                  <c:v>0.54</c:v>
                </c:pt>
                <c:pt idx="2">
                  <c:v>0.28999999999999998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DD-4919-B8EB-6E0F1BC7CAC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„</a:t>
            </a:r>
            <a:r>
              <a:rPr lang="sk-SK" sz="1400" dirty="0"/>
              <a:t>Často som bol/a v strede kvôli nedostatku času pri riešení úloh.</a:t>
            </a:r>
            <a:r>
              <a:rPr lang="en-US" sz="1400" dirty="0"/>
              <a:t>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"Ich hatte oft Stress wegen Zeitmangels für die Aufgaben."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59-4301-8979-7591FA789B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59-4301-8979-7591FA789B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59-4301-8979-7591FA789B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59-4301-8979-7591FA789B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C59-4301-8979-7591FA789B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Stimme voll zu</c:v>
                </c:pt>
                <c:pt idx="1">
                  <c:v>Stimme zu</c:v>
                </c:pt>
                <c:pt idx="2">
                  <c:v>Stimme nicht zu</c:v>
                </c:pt>
                <c:pt idx="3">
                  <c:v>Stimme überhaupt nicht zu</c:v>
                </c:pt>
                <c:pt idx="4">
                  <c:v>Ich habe zuhause keine Aufgaben erledigt.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0.17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0.09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59-4301-8979-7591FA789B3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12.xml"/><Relationship Id="rId7" Type="http://schemas.openxmlformats.org/officeDocument/2006/relationships/slide" Target="../slides/slide17.xml"/><Relationship Id="rId2" Type="http://schemas.openxmlformats.org/officeDocument/2006/relationships/slide" Target="../slides/slide10.xml"/><Relationship Id="rId1" Type="http://schemas.openxmlformats.org/officeDocument/2006/relationships/slide" Target="../slides/slide8.xml"/><Relationship Id="rId6" Type="http://schemas.openxmlformats.org/officeDocument/2006/relationships/slide" Target="../slides/slide25.xml"/><Relationship Id="rId5" Type="http://schemas.openxmlformats.org/officeDocument/2006/relationships/slide" Target="../slides/slide15.xml"/><Relationship Id="rId10" Type="http://schemas.openxmlformats.org/officeDocument/2006/relationships/slide" Target="../slides/slide19.xml"/><Relationship Id="rId4" Type="http://schemas.openxmlformats.org/officeDocument/2006/relationships/slide" Target="../slides/slide14.xml"/><Relationship Id="rId9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CC5B4-583D-45FD-9C8B-3584BE63578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287741-5906-457A-B5E9-EAEDB0CA5659}">
      <dgm:prSet phldrT="[Text]"/>
      <dgm:spPr/>
      <dgm:t>
        <a:bodyPr/>
        <a:lstStyle/>
        <a:p>
          <a:r>
            <a:rPr lang="sk-SK" u="none" dirty="0">
              <a:solidFill>
                <a:schemeClr val="bg1"/>
              </a:solidFill>
            </a:rPr>
            <a:t>Prezenčné vyučovanie</a:t>
          </a:r>
          <a:endParaRPr lang="de-DE" dirty="0"/>
        </a:p>
      </dgm:t>
    </dgm:pt>
    <dgm:pt modelId="{304E67C1-98E6-472A-8F7A-59772C828450}" type="parTrans" cxnId="{94258BD3-DE55-4515-96ED-D23BE6F9617E}">
      <dgm:prSet/>
      <dgm:spPr/>
      <dgm:t>
        <a:bodyPr/>
        <a:lstStyle/>
        <a:p>
          <a:endParaRPr lang="de-DE"/>
        </a:p>
      </dgm:t>
    </dgm:pt>
    <dgm:pt modelId="{5BDB9FC3-3195-40C7-8062-10CF0F61BBA4}" type="sibTrans" cxnId="{94258BD3-DE55-4515-96ED-D23BE6F9617E}">
      <dgm:prSet/>
      <dgm:spPr/>
      <dgm:t>
        <a:bodyPr/>
        <a:lstStyle/>
        <a:p>
          <a:endParaRPr lang="de-DE"/>
        </a:p>
      </dgm:t>
    </dgm:pt>
    <dgm:pt modelId="{93EE4F58-7220-4986-BB1C-5812ABEF2E58}">
      <dgm:prSet phldrT="[Text]"/>
      <dgm:spPr/>
      <dgm:t>
        <a:bodyPr/>
        <a:lstStyle/>
        <a:p>
          <a:r>
            <a:rPr lang="sk-SK" dirty="0">
              <a:solidFill>
                <a:schemeClr val="bg1"/>
              </a:solidFill>
            </a:rPr>
            <a:t>Digitálne vyučovanie</a:t>
          </a:r>
          <a:endParaRPr lang="de-DE" dirty="0"/>
        </a:p>
      </dgm:t>
    </dgm:pt>
    <dgm:pt modelId="{201B2C4E-A561-4743-BC27-B212BCE393CB}" type="parTrans" cxnId="{984D2BC1-AAE3-4899-8E17-D36C06F9F794}">
      <dgm:prSet/>
      <dgm:spPr/>
      <dgm:t>
        <a:bodyPr/>
        <a:lstStyle/>
        <a:p>
          <a:endParaRPr lang="de-DE"/>
        </a:p>
      </dgm:t>
    </dgm:pt>
    <dgm:pt modelId="{605C6048-F350-45DE-BC41-4B5CEDD52834}" type="sibTrans" cxnId="{984D2BC1-AAE3-4899-8E17-D36C06F9F794}">
      <dgm:prSet/>
      <dgm:spPr/>
      <dgm:t>
        <a:bodyPr/>
        <a:lstStyle/>
        <a:p>
          <a:endParaRPr lang="de-DE"/>
        </a:p>
      </dgm:t>
    </dgm:pt>
    <dgm:pt modelId="{50B9B04E-2BA0-44F2-ADE2-EDEC40E38104}">
      <dgm:prSet phldrT="[Text]"/>
      <dgm:spPr/>
      <dgm:t>
        <a:bodyPr/>
        <a:lstStyle/>
        <a:p>
          <a:r>
            <a:rPr lang="de-DE" dirty="0">
              <a:solidFill>
                <a:schemeClr val="bg1"/>
              </a:solidFill>
            </a:rPr>
            <a:t>Online-</a:t>
          </a:r>
          <a:r>
            <a:rPr lang="sk-SK" dirty="0">
              <a:solidFill>
                <a:schemeClr val="bg1"/>
              </a:solidFill>
            </a:rPr>
            <a:t>vyučovanie</a:t>
          </a:r>
          <a:r>
            <a:rPr lang="de-DE" dirty="0">
              <a:solidFill>
                <a:schemeClr val="bg1"/>
              </a:solidFill>
            </a:rPr>
            <a:t> / </a:t>
          </a:r>
          <a:r>
            <a:rPr lang="sk-SK" dirty="0">
              <a:solidFill>
                <a:schemeClr val="bg1"/>
              </a:solidFill>
            </a:rPr>
            <a:t>domáce vyučovanie</a:t>
          </a:r>
          <a:endParaRPr lang="de-DE" dirty="0"/>
        </a:p>
      </dgm:t>
    </dgm:pt>
    <dgm:pt modelId="{93D14BBC-61CA-4776-8B30-246C9538392A}" type="parTrans" cxnId="{9574A32D-1F75-4DEB-AC0F-B7644DDEC3D8}">
      <dgm:prSet/>
      <dgm:spPr/>
      <dgm:t>
        <a:bodyPr/>
        <a:lstStyle/>
        <a:p>
          <a:endParaRPr lang="de-DE"/>
        </a:p>
      </dgm:t>
    </dgm:pt>
    <dgm:pt modelId="{54F0EB16-5DA2-4B7C-AF2E-AAF9ECEC8236}" type="sibTrans" cxnId="{9574A32D-1F75-4DEB-AC0F-B7644DDEC3D8}">
      <dgm:prSet/>
      <dgm:spPr/>
      <dgm:t>
        <a:bodyPr/>
        <a:lstStyle/>
        <a:p>
          <a:endParaRPr lang="de-DE"/>
        </a:p>
      </dgm:t>
    </dgm:pt>
    <dgm:pt modelId="{A8DD0BC2-1113-4A1A-ADEE-B584C3249D07}">
      <dgm:prSet/>
      <dgm:spPr/>
      <dgm:t>
        <a:bodyPr/>
        <a:lstStyle/>
        <a:p>
          <a:r>
            <a:rPr lang="sk-SK" dirty="0"/>
            <a:t>Žiaci a učitelia sú doma</a:t>
          </a:r>
          <a:endParaRPr lang="de-DE" dirty="0"/>
        </a:p>
      </dgm:t>
    </dgm:pt>
    <dgm:pt modelId="{6E6DC814-630A-4545-A6F7-C0AD055D6C11}" type="parTrans" cxnId="{449FD82F-C76F-4F9D-AD3B-3DDF3B3065EE}">
      <dgm:prSet/>
      <dgm:spPr/>
      <dgm:t>
        <a:bodyPr/>
        <a:lstStyle/>
        <a:p>
          <a:endParaRPr lang="de-DE"/>
        </a:p>
      </dgm:t>
    </dgm:pt>
    <dgm:pt modelId="{C9FAC080-E023-4B1C-A83D-0F963BB93A74}" type="sibTrans" cxnId="{449FD82F-C76F-4F9D-AD3B-3DDF3B3065EE}">
      <dgm:prSet/>
      <dgm:spPr/>
      <dgm:t>
        <a:bodyPr/>
        <a:lstStyle/>
        <a:p>
          <a:endParaRPr lang="de-DE"/>
        </a:p>
      </dgm:t>
    </dgm:pt>
    <dgm:pt modelId="{72CD7817-93D9-4C53-BE82-BB5E9057C7AF}">
      <dgm:prSet/>
      <dgm:spPr/>
      <dgm:t>
        <a:bodyPr/>
        <a:lstStyle/>
        <a:p>
          <a:r>
            <a:rPr lang="sk-SK" dirty="0"/>
            <a:t>Vyučovanie sa koná prostredníctvom online-stretnutí/ online-hodín</a:t>
          </a:r>
          <a:endParaRPr lang="de-DE" dirty="0"/>
        </a:p>
      </dgm:t>
    </dgm:pt>
    <dgm:pt modelId="{39C6E4C5-ADB1-4AAB-B74A-1AAFE2A4468B}" type="parTrans" cxnId="{7563F44A-7766-4533-B235-8749850DBA1D}">
      <dgm:prSet/>
      <dgm:spPr/>
      <dgm:t>
        <a:bodyPr/>
        <a:lstStyle/>
        <a:p>
          <a:endParaRPr lang="de-DE"/>
        </a:p>
      </dgm:t>
    </dgm:pt>
    <dgm:pt modelId="{DC2DBF48-8B21-491A-9660-3D38CFB6F934}" type="sibTrans" cxnId="{7563F44A-7766-4533-B235-8749850DBA1D}">
      <dgm:prSet/>
      <dgm:spPr/>
      <dgm:t>
        <a:bodyPr/>
        <a:lstStyle/>
        <a:p>
          <a:endParaRPr lang="de-DE"/>
        </a:p>
      </dgm:t>
    </dgm:pt>
    <dgm:pt modelId="{2F283A7C-D07A-43DE-9F81-5F1964AC5402}">
      <dgm:prSet/>
      <dgm:spPr/>
      <dgm:t>
        <a:bodyPr/>
        <a:lstStyle/>
        <a:p>
          <a:r>
            <a:rPr lang="sk-SK" dirty="0"/>
            <a:t>Žiaci a učitelia sú v triedach</a:t>
          </a:r>
          <a:endParaRPr lang="de-DE" dirty="0"/>
        </a:p>
      </dgm:t>
    </dgm:pt>
    <dgm:pt modelId="{71BC63D7-A3CF-44E1-9531-290790A9C813}" type="parTrans" cxnId="{ADA15659-15F1-45BE-902C-0CFA436B2BAC}">
      <dgm:prSet/>
      <dgm:spPr/>
      <dgm:t>
        <a:bodyPr/>
        <a:lstStyle/>
        <a:p>
          <a:endParaRPr lang="de-DE"/>
        </a:p>
      </dgm:t>
    </dgm:pt>
    <dgm:pt modelId="{B70AA7DD-566F-4A45-9C6D-06108A84224B}" type="sibTrans" cxnId="{ADA15659-15F1-45BE-902C-0CFA436B2BAC}">
      <dgm:prSet/>
      <dgm:spPr/>
      <dgm:t>
        <a:bodyPr/>
        <a:lstStyle/>
        <a:p>
          <a:endParaRPr lang="de-DE"/>
        </a:p>
      </dgm:t>
    </dgm:pt>
    <dgm:pt modelId="{903D7141-96FA-42E6-A2EA-B9BE8D21FA65}">
      <dgm:prSet/>
      <dgm:spPr/>
      <dgm:t>
        <a:bodyPr/>
        <a:lstStyle/>
        <a:p>
          <a:r>
            <a:rPr lang="sk-SK" dirty="0"/>
            <a:t>Zahŕňa digitálne a nie digitálne vyučovanie v škole </a:t>
          </a:r>
          <a:endParaRPr lang="de-DE" dirty="0"/>
        </a:p>
      </dgm:t>
    </dgm:pt>
    <dgm:pt modelId="{0AFEB4F6-1432-49DF-8489-41D305C6E24B}" type="parTrans" cxnId="{3A591758-50C4-4425-9E83-9E667534243C}">
      <dgm:prSet/>
      <dgm:spPr/>
      <dgm:t>
        <a:bodyPr/>
        <a:lstStyle/>
        <a:p>
          <a:endParaRPr lang="de-DE"/>
        </a:p>
      </dgm:t>
    </dgm:pt>
    <dgm:pt modelId="{287A6108-98EC-45B6-B561-A935EA0F42E7}" type="sibTrans" cxnId="{3A591758-50C4-4425-9E83-9E667534243C}">
      <dgm:prSet/>
      <dgm:spPr/>
      <dgm:t>
        <a:bodyPr/>
        <a:lstStyle/>
        <a:p>
          <a:endParaRPr lang="de-DE"/>
        </a:p>
      </dgm:t>
    </dgm:pt>
    <dgm:pt modelId="{45E3CCE4-8061-45E7-98E2-0211EE421584}">
      <dgm:prSet/>
      <dgm:spPr/>
      <dgm:t>
        <a:bodyPr/>
        <a:lstStyle/>
        <a:p>
          <a:r>
            <a:rPr lang="sk-SK" dirty="0"/>
            <a:t>Žiaci a učitelia sú v triedach</a:t>
          </a:r>
          <a:endParaRPr lang="de-DE" dirty="0"/>
        </a:p>
      </dgm:t>
    </dgm:pt>
    <dgm:pt modelId="{1B48E717-C3A6-4AF5-B06D-4F0D81A72A07}" type="parTrans" cxnId="{274D2AEF-6467-4448-A0DF-41F554F92D15}">
      <dgm:prSet/>
      <dgm:spPr/>
      <dgm:t>
        <a:bodyPr/>
        <a:lstStyle/>
        <a:p>
          <a:endParaRPr lang="de-DE"/>
        </a:p>
      </dgm:t>
    </dgm:pt>
    <dgm:pt modelId="{03B759F1-590F-467A-9BD8-B703880942E9}" type="sibTrans" cxnId="{274D2AEF-6467-4448-A0DF-41F554F92D15}">
      <dgm:prSet/>
      <dgm:spPr/>
      <dgm:t>
        <a:bodyPr/>
        <a:lstStyle/>
        <a:p>
          <a:endParaRPr lang="de-DE"/>
        </a:p>
      </dgm:t>
    </dgm:pt>
    <dgm:pt modelId="{5ED81132-0156-4331-ABA9-7D029EC64BCD}">
      <dgm:prSet/>
      <dgm:spPr/>
      <dgm:t>
        <a:bodyPr/>
        <a:lstStyle/>
        <a:p>
          <a:r>
            <a:rPr lang="sk-SK" dirty="0"/>
            <a:t>Na vyučovaní sa používa technika</a:t>
          </a:r>
          <a:endParaRPr lang="de-DE" dirty="0"/>
        </a:p>
      </dgm:t>
    </dgm:pt>
    <dgm:pt modelId="{089A1CCB-EAF2-4FF3-8ED6-9EE4FDA49453}" type="parTrans" cxnId="{5D7D0C19-E552-4282-8721-4FD97AE8A0B1}">
      <dgm:prSet/>
      <dgm:spPr/>
      <dgm:t>
        <a:bodyPr/>
        <a:lstStyle/>
        <a:p>
          <a:endParaRPr lang="de-DE"/>
        </a:p>
      </dgm:t>
    </dgm:pt>
    <dgm:pt modelId="{3EB9BAFC-E343-4C51-9710-3CFD3ED9E44F}" type="sibTrans" cxnId="{5D7D0C19-E552-4282-8721-4FD97AE8A0B1}">
      <dgm:prSet/>
      <dgm:spPr/>
      <dgm:t>
        <a:bodyPr/>
        <a:lstStyle/>
        <a:p>
          <a:endParaRPr lang="de-DE"/>
        </a:p>
      </dgm:t>
    </dgm:pt>
    <dgm:pt modelId="{A1D8252B-082F-4182-BA82-FDFFED725916}" type="pres">
      <dgm:prSet presAssocID="{E9DCC5B4-583D-45FD-9C8B-3584BE635783}" presName="linear" presStyleCnt="0">
        <dgm:presLayoutVars>
          <dgm:dir/>
          <dgm:animLvl val="lvl"/>
          <dgm:resizeHandles val="exact"/>
        </dgm:presLayoutVars>
      </dgm:prSet>
      <dgm:spPr/>
    </dgm:pt>
    <dgm:pt modelId="{7014D964-6CB8-42EE-B674-C63846209E6E}" type="pres">
      <dgm:prSet presAssocID="{39287741-5906-457A-B5E9-EAEDB0CA5659}" presName="parentLin" presStyleCnt="0"/>
      <dgm:spPr/>
    </dgm:pt>
    <dgm:pt modelId="{F4142EE3-01A6-43FC-AE5E-B99245F8A398}" type="pres">
      <dgm:prSet presAssocID="{39287741-5906-457A-B5E9-EAEDB0CA5659}" presName="parentLeftMargin" presStyleLbl="node1" presStyleIdx="0" presStyleCnt="3"/>
      <dgm:spPr/>
    </dgm:pt>
    <dgm:pt modelId="{D5921BA0-DC17-4D93-89FD-F402114CE199}" type="pres">
      <dgm:prSet presAssocID="{39287741-5906-457A-B5E9-EAEDB0CA56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025D43-EE39-4B4A-88EC-34C939E6B79D}" type="pres">
      <dgm:prSet presAssocID="{39287741-5906-457A-B5E9-EAEDB0CA5659}" presName="negativeSpace" presStyleCnt="0"/>
      <dgm:spPr/>
    </dgm:pt>
    <dgm:pt modelId="{F304C0C1-A9CC-4166-8C91-C793B766F9D0}" type="pres">
      <dgm:prSet presAssocID="{39287741-5906-457A-B5E9-EAEDB0CA5659}" presName="childText" presStyleLbl="conFgAcc1" presStyleIdx="0" presStyleCnt="3" custLinFactNeighborY="-5548">
        <dgm:presLayoutVars>
          <dgm:bulletEnabled val="1"/>
        </dgm:presLayoutVars>
      </dgm:prSet>
      <dgm:spPr/>
    </dgm:pt>
    <dgm:pt modelId="{3534E846-664D-4FE5-B63C-8475E6A47244}" type="pres">
      <dgm:prSet presAssocID="{5BDB9FC3-3195-40C7-8062-10CF0F61BBA4}" presName="spaceBetweenRectangles" presStyleCnt="0"/>
      <dgm:spPr/>
    </dgm:pt>
    <dgm:pt modelId="{75FD2874-9CCD-4E36-9F19-1D8423EE6095}" type="pres">
      <dgm:prSet presAssocID="{93EE4F58-7220-4986-BB1C-5812ABEF2E58}" presName="parentLin" presStyleCnt="0"/>
      <dgm:spPr/>
    </dgm:pt>
    <dgm:pt modelId="{BC0B6DFB-FD8B-4BF4-9757-FEF64F694B81}" type="pres">
      <dgm:prSet presAssocID="{93EE4F58-7220-4986-BB1C-5812ABEF2E58}" presName="parentLeftMargin" presStyleLbl="node1" presStyleIdx="0" presStyleCnt="3"/>
      <dgm:spPr/>
    </dgm:pt>
    <dgm:pt modelId="{E43ADC42-0969-4DA8-BC50-A0791CF1A4A2}" type="pres">
      <dgm:prSet presAssocID="{93EE4F58-7220-4986-BB1C-5812ABEF2E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621FFA-018A-4EA0-BC86-037C21A381DE}" type="pres">
      <dgm:prSet presAssocID="{93EE4F58-7220-4986-BB1C-5812ABEF2E58}" presName="negativeSpace" presStyleCnt="0"/>
      <dgm:spPr/>
    </dgm:pt>
    <dgm:pt modelId="{60F67F4D-72E8-4E20-ABA9-C600C1ED97DD}" type="pres">
      <dgm:prSet presAssocID="{93EE4F58-7220-4986-BB1C-5812ABEF2E58}" presName="childText" presStyleLbl="conFgAcc1" presStyleIdx="1" presStyleCnt="3" custLinFactNeighborX="-638">
        <dgm:presLayoutVars>
          <dgm:bulletEnabled val="1"/>
        </dgm:presLayoutVars>
      </dgm:prSet>
      <dgm:spPr/>
    </dgm:pt>
    <dgm:pt modelId="{A3F62000-D171-45CB-B86D-464A9088C7D2}" type="pres">
      <dgm:prSet presAssocID="{605C6048-F350-45DE-BC41-4B5CEDD52834}" presName="spaceBetweenRectangles" presStyleCnt="0"/>
      <dgm:spPr/>
    </dgm:pt>
    <dgm:pt modelId="{CC70B5C0-D9DF-45B1-BF98-E0A687C201DA}" type="pres">
      <dgm:prSet presAssocID="{50B9B04E-2BA0-44F2-ADE2-EDEC40E38104}" presName="parentLin" presStyleCnt="0"/>
      <dgm:spPr/>
    </dgm:pt>
    <dgm:pt modelId="{C9710961-3DDF-4124-9B9F-E957416271BD}" type="pres">
      <dgm:prSet presAssocID="{50B9B04E-2BA0-44F2-ADE2-EDEC40E38104}" presName="parentLeftMargin" presStyleLbl="node1" presStyleIdx="1" presStyleCnt="3"/>
      <dgm:spPr/>
    </dgm:pt>
    <dgm:pt modelId="{99656306-7C32-4735-B852-AFE38EA1B96A}" type="pres">
      <dgm:prSet presAssocID="{50B9B04E-2BA0-44F2-ADE2-EDEC40E3810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A7D3CD-6D2F-440E-8F47-9B5D4A77923A}" type="pres">
      <dgm:prSet presAssocID="{50B9B04E-2BA0-44F2-ADE2-EDEC40E38104}" presName="negativeSpace" presStyleCnt="0"/>
      <dgm:spPr/>
    </dgm:pt>
    <dgm:pt modelId="{14810EEC-B4D6-4FCB-A2BE-5DA1DB54B1DF}" type="pres">
      <dgm:prSet presAssocID="{50B9B04E-2BA0-44F2-ADE2-EDEC40E381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F6360B-62A0-44A1-A2DE-16FCEF92C19C}" type="presOf" srcId="{39287741-5906-457A-B5E9-EAEDB0CA5659}" destId="{F4142EE3-01A6-43FC-AE5E-B99245F8A398}" srcOrd="0" destOrd="0" presId="urn:microsoft.com/office/officeart/2005/8/layout/list1"/>
    <dgm:cxn modelId="{E67AC40F-8F3A-47E3-9BFD-9274B572F42F}" type="presOf" srcId="{5ED81132-0156-4331-ABA9-7D029EC64BCD}" destId="{60F67F4D-72E8-4E20-ABA9-C600C1ED97DD}" srcOrd="0" destOrd="1" presId="urn:microsoft.com/office/officeart/2005/8/layout/list1"/>
    <dgm:cxn modelId="{67752E10-6BD4-44EE-B3A3-4EBAAECE3E23}" type="presOf" srcId="{2F283A7C-D07A-43DE-9F81-5F1964AC5402}" destId="{F304C0C1-A9CC-4166-8C91-C793B766F9D0}" srcOrd="0" destOrd="0" presId="urn:microsoft.com/office/officeart/2005/8/layout/list1"/>
    <dgm:cxn modelId="{A5447912-8F87-4271-B678-911EA479D617}" type="presOf" srcId="{45E3CCE4-8061-45E7-98E2-0211EE421584}" destId="{60F67F4D-72E8-4E20-ABA9-C600C1ED97DD}" srcOrd="0" destOrd="0" presId="urn:microsoft.com/office/officeart/2005/8/layout/list1"/>
    <dgm:cxn modelId="{5D7D0C19-E552-4282-8721-4FD97AE8A0B1}" srcId="{93EE4F58-7220-4986-BB1C-5812ABEF2E58}" destId="{5ED81132-0156-4331-ABA9-7D029EC64BCD}" srcOrd="1" destOrd="0" parTransId="{089A1CCB-EAF2-4FF3-8ED6-9EE4FDA49453}" sibTransId="{3EB9BAFC-E343-4C51-9710-3CFD3ED9E44F}"/>
    <dgm:cxn modelId="{9574A32D-1F75-4DEB-AC0F-B7644DDEC3D8}" srcId="{E9DCC5B4-583D-45FD-9C8B-3584BE635783}" destId="{50B9B04E-2BA0-44F2-ADE2-EDEC40E38104}" srcOrd="2" destOrd="0" parTransId="{93D14BBC-61CA-4776-8B30-246C9538392A}" sibTransId="{54F0EB16-5DA2-4B7C-AF2E-AAF9ECEC8236}"/>
    <dgm:cxn modelId="{449FD82F-C76F-4F9D-AD3B-3DDF3B3065EE}" srcId="{50B9B04E-2BA0-44F2-ADE2-EDEC40E38104}" destId="{A8DD0BC2-1113-4A1A-ADEE-B584C3249D07}" srcOrd="0" destOrd="0" parTransId="{6E6DC814-630A-4545-A6F7-C0AD055D6C11}" sibTransId="{C9FAC080-E023-4B1C-A83D-0F963BB93A74}"/>
    <dgm:cxn modelId="{2AF5A635-6189-4A6E-9D80-FC363603D3E8}" type="presOf" srcId="{A8DD0BC2-1113-4A1A-ADEE-B584C3249D07}" destId="{14810EEC-B4D6-4FCB-A2BE-5DA1DB54B1DF}" srcOrd="0" destOrd="0" presId="urn:microsoft.com/office/officeart/2005/8/layout/list1"/>
    <dgm:cxn modelId="{DE43733D-27F9-4B62-8CD7-523E3F502E0E}" type="presOf" srcId="{72CD7817-93D9-4C53-BE82-BB5E9057C7AF}" destId="{14810EEC-B4D6-4FCB-A2BE-5DA1DB54B1DF}" srcOrd="0" destOrd="1" presId="urn:microsoft.com/office/officeart/2005/8/layout/list1"/>
    <dgm:cxn modelId="{F4D5D15D-ED56-472A-B2E2-FE10BEA3FDA5}" type="presOf" srcId="{39287741-5906-457A-B5E9-EAEDB0CA5659}" destId="{D5921BA0-DC17-4D93-89FD-F402114CE199}" srcOrd="1" destOrd="0" presId="urn:microsoft.com/office/officeart/2005/8/layout/list1"/>
    <dgm:cxn modelId="{7563F44A-7766-4533-B235-8749850DBA1D}" srcId="{50B9B04E-2BA0-44F2-ADE2-EDEC40E38104}" destId="{72CD7817-93D9-4C53-BE82-BB5E9057C7AF}" srcOrd="1" destOrd="0" parTransId="{39C6E4C5-ADB1-4AAB-B74A-1AAFE2A4468B}" sibTransId="{DC2DBF48-8B21-491A-9660-3D38CFB6F934}"/>
    <dgm:cxn modelId="{3A591758-50C4-4425-9E83-9E667534243C}" srcId="{39287741-5906-457A-B5E9-EAEDB0CA5659}" destId="{903D7141-96FA-42E6-A2EA-B9BE8D21FA65}" srcOrd="1" destOrd="0" parTransId="{0AFEB4F6-1432-49DF-8489-41D305C6E24B}" sibTransId="{287A6108-98EC-45B6-B561-A935EA0F42E7}"/>
    <dgm:cxn modelId="{ADA15659-15F1-45BE-902C-0CFA436B2BAC}" srcId="{39287741-5906-457A-B5E9-EAEDB0CA5659}" destId="{2F283A7C-D07A-43DE-9F81-5F1964AC5402}" srcOrd="0" destOrd="0" parTransId="{71BC63D7-A3CF-44E1-9531-290790A9C813}" sibTransId="{B70AA7DD-566F-4A45-9C6D-06108A84224B}"/>
    <dgm:cxn modelId="{3DD7B28D-87EF-4492-B3ED-0E80179B16E7}" type="presOf" srcId="{E9DCC5B4-583D-45FD-9C8B-3584BE635783}" destId="{A1D8252B-082F-4182-BA82-FDFFED725916}" srcOrd="0" destOrd="0" presId="urn:microsoft.com/office/officeart/2005/8/layout/list1"/>
    <dgm:cxn modelId="{B3424EA1-3925-4E08-BAA6-F938B608C5ED}" type="presOf" srcId="{93EE4F58-7220-4986-BB1C-5812ABEF2E58}" destId="{BC0B6DFB-FD8B-4BF4-9757-FEF64F694B81}" srcOrd="0" destOrd="0" presId="urn:microsoft.com/office/officeart/2005/8/layout/list1"/>
    <dgm:cxn modelId="{984D2BC1-AAE3-4899-8E17-D36C06F9F794}" srcId="{E9DCC5B4-583D-45FD-9C8B-3584BE635783}" destId="{93EE4F58-7220-4986-BB1C-5812ABEF2E58}" srcOrd="1" destOrd="0" parTransId="{201B2C4E-A561-4743-BC27-B212BCE393CB}" sibTransId="{605C6048-F350-45DE-BC41-4B5CEDD52834}"/>
    <dgm:cxn modelId="{94258BD3-DE55-4515-96ED-D23BE6F9617E}" srcId="{E9DCC5B4-583D-45FD-9C8B-3584BE635783}" destId="{39287741-5906-457A-B5E9-EAEDB0CA5659}" srcOrd="0" destOrd="0" parTransId="{304E67C1-98E6-472A-8F7A-59772C828450}" sibTransId="{5BDB9FC3-3195-40C7-8062-10CF0F61BBA4}"/>
    <dgm:cxn modelId="{DB8E07E2-B18F-462F-B348-718C6A5CAFDC}" type="presOf" srcId="{93EE4F58-7220-4986-BB1C-5812ABEF2E58}" destId="{E43ADC42-0969-4DA8-BC50-A0791CF1A4A2}" srcOrd="1" destOrd="0" presId="urn:microsoft.com/office/officeart/2005/8/layout/list1"/>
    <dgm:cxn modelId="{274D2AEF-6467-4448-A0DF-41F554F92D15}" srcId="{93EE4F58-7220-4986-BB1C-5812ABEF2E58}" destId="{45E3CCE4-8061-45E7-98E2-0211EE421584}" srcOrd="0" destOrd="0" parTransId="{1B48E717-C3A6-4AF5-B06D-4F0D81A72A07}" sibTransId="{03B759F1-590F-467A-9BD8-B703880942E9}"/>
    <dgm:cxn modelId="{1E725AF5-A6A1-43B3-9345-1A8B1C1B7EC8}" type="presOf" srcId="{50B9B04E-2BA0-44F2-ADE2-EDEC40E38104}" destId="{99656306-7C32-4735-B852-AFE38EA1B96A}" srcOrd="1" destOrd="0" presId="urn:microsoft.com/office/officeart/2005/8/layout/list1"/>
    <dgm:cxn modelId="{C32CD0F9-D41B-403D-A09D-FEF5D8794BEC}" type="presOf" srcId="{903D7141-96FA-42E6-A2EA-B9BE8D21FA65}" destId="{F304C0C1-A9CC-4166-8C91-C793B766F9D0}" srcOrd="0" destOrd="1" presId="urn:microsoft.com/office/officeart/2005/8/layout/list1"/>
    <dgm:cxn modelId="{EEF846FD-A011-44D2-9163-D1D91D93548F}" type="presOf" srcId="{50B9B04E-2BA0-44F2-ADE2-EDEC40E38104}" destId="{C9710961-3DDF-4124-9B9F-E957416271BD}" srcOrd="0" destOrd="0" presId="urn:microsoft.com/office/officeart/2005/8/layout/list1"/>
    <dgm:cxn modelId="{DF92659D-FFF1-44A5-B7F4-03726CD29FA1}" type="presParOf" srcId="{A1D8252B-082F-4182-BA82-FDFFED725916}" destId="{7014D964-6CB8-42EE-B674-C63846209E6E}" srcOrd="0" destOrd="0" presId="urn:microsoft.com/office/officeart/2005/8/layout/list1"/>
    <dgm:cxn modelId="{8D9B8B76-BAE8-4875-B3D1-954CFC288B4B}" type="presParOf" srcId="{7014D964-6CB8-42EE-B674-C63846209E6E}" destId="{F4142EE3-01A6-43FC-AE5E-B99245F8A398}" srcOrd="0" destOrd="0" presId="urn:microsoft.com/office/officeart/2005/8/layout/list1"/>
    <dgm:cxn modelId="{5416E831-05F8-4BF7-ACB3-483A94A4B758}" type="presParOf" srcId="{7014D964-6CB8-42EE-B674-C63846209E6E}" destId="{D5921BA0-DC17-4D93-89FD-F402114CE199}" srcOrd="1" destOrd="0" presId="urn:microsoft.com/office/officeart/2005/8/layout/list1"/>
    <dgm:cxn modelId="{DF2597DC-43DF-49CC-8B13-7A46C877F442}" type="presParOf" srcId="{A1D8252B-082F-4182-BA82-FDFFED725916}" destId="{80025D43-EE39-4B4A-88EC-34C939E6B79D}" srcOrd="1" destOrd="0" presId="urn:microsoft.com/office/officeart/2005/8/layout/list1"/>
    <dgm:cxn modelId="{5F002A76-F757-4FF6-9796-3ED7B5AC2338}" type="presParOf" srcId="{A1D8252B-082F-4182-BA82-FDFFED725916}" destId="{F304C0C1-A9CC-4166-8C91-C793B766F9D0}" srcOrd="2" destOrd="0" presId="urn:microsoft.com/office/officeart/2005/8/layout/list1"/>
    <dgm:cxn modelId="{C1F593FC-26CD-48CA-BC0F-65C31E104AB1}" type="presParOf" srcId="{A1D8252B-082F-4182-BA82-FDFFED725916}" destId="{3534E846-664D-4FE5-B63C-8475E6A47244}" srcOrd="3" destOrd="0" presId="urn:microsoft.com/office/officeart/2005/8/layout/list1"/>
    <dgm:cxn modelId="{511754D9-A02C-49F6-AD9B-679F95B391B6}" type="presParOf" srcId="{A1D8252B-082F-4182-BA82-FDFFED725916}" destId="{75FD2874-9CCD-4E36-9F19-1D8423EE6095}" srcOrd="4" destOrd="0" presId="urn:microsoft.com/office/officeart/2005/8/layout/list1"/>
    <dgm:cxn modelId="{11F21FA3-9DB0-44AA-99BD-CD23CDE96CE9}" type="presParOf" srcId="{75FD2874-9CCD-4E36-9F19-1D8423EE6095}" destId="{BC0B6DFB-FD8B-4BF4-9757-FEF64F694B81}" srcOrd="0" destOrd="0" presId="urn:microsoft.com/office/officeart/2005/8/layout/list1"/>
    <dgm:cxn modelId="{FDC84A64-3D30-4061-BF5C-B5005CAAA5D4}" type="presParOf" srcId="{75FD2874-9CCD-4E36-9F19-1D8423EE6095}" destId="{E43ADC42-0969-4DA8-BC50-A0791CF1A4A2}" srcOrd="1" destOrd="0" presId="urn:microsoft.com/office/officeart/2005/8/layout/list1"/>
    <dgm:cxn modelId="{44C8F3F0-30F6-4E3E-B1A3-5C0DBA77B8B4}" type="presParOf" srcId="{A1D8252B-082F-4182-BA82-FDFFED725916}" destId="{D6621FFA-018A-4EA0-BC86-037C21A381DE}" srcOrd="5" destOrd="0" presId="urn:microsoft.com/office/officeart/2005/8/layout/list1"/>
    <dgm:cxn modelId="{D5D1A516-D864-4DF0-96E0-D21040192AE3}" type="presParOf" srcId="{A1D8252B-082F-4182-BA82-FDFFED725916}" destId="{60F67F4D-72E8-4E20-ABA9-C600C1ED97DD}" srcOrd="6" destOrd="0" presId="urn:microsoft.com/office/officeart/2005/8/layout/list1"/>
    <dgm:cxn modelId="{68F17B8C-12F2-4909-A842-B51285F792D2}" type="presParOf" srcId="{A1D8252B-082F-4182-BA82-FDFFED725916}" destId="{A3F62000-D171-45CB-B86D-464A9088C7D2}" srcOrd="7" destOrd="0" presId="urn:microsoft.com/office/officeart/2005/8/layout/list1"/>
    <dgm:cxn modelId="{DE6755F4-1940-4FFE-B1E7-A3A34D31398E}" type="presParOf" srcId="{A1D8252B-082F-4182-BA82-FDFFED725916}" destId="{CC70B5C0-D9DF-45B1-BF98-E0A687C201DA}" srcOrd="8" destOrd="0" presId="urn:microsoft.com/office/officeart/2005/8/layout/list1"/>
    <dgm:cxn modelId="{12F48C60-763B-492A-94D8-AC0C10B56730}" type="presParOf" srcId="{CC70B5C0-D9DF-45B1-BF98-E0A687C201DA}" destId="{C9710961-3DDF-4124-9B9F-E957416271BD}" srcOrd="0" destOrd="0" presId="urn:microsoft.com/office/officeart/2005/8/layout/list1"/>
    <dgm:cxn modelId="{DFCC6C92-9BDD-4671-A04B-7215A9955783}" type="presParOf" srcId="{CC70B5C0-D9DF-45B1-BF98-E0A687C201DA}" destId="{99656306-7C32-4735-B852-AFE38EA1B96A}" srcOrd="1" destOrd="0" presId="urn:microsoft.com/office/officeart/2005/8/layout/list1"/>
    <dgm:cxn modelId="{3FA665CB-AB25-47CB-AB00-24EF2CD9E3CD}" type="presParOf" srcId="{A1D8252B-082F-4182-BA82-FDFFED725916}" destId="{3FA7D3CD-6D2F-440E-8F47-9B5D4A77923A}" srcOrd="9" destOrd="0" presId="urn:microsoft.com/office/officeart/2005/8/layout/list1"/>
    <dgm:cxn modelId="{631AE2AB-5A0C-447C-A439-2528B81ABD5A}" type="presParOf" srcId="{A1D8252B-082F-4182-BA82-FDFFED725916}" destId="{14810EEC-B4D6-4FCB-A2BE-5DA1DB54B1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</a:t>
          </a:r>
          <a:r>
            <a:rPr lang="sk-SK" dirty="0" err="1"/>
            <a:t>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DD947F70-E4ED-4B5E-86DF-82358EAAEAAB}">
      <dgm:prSet/>
      <dgm:spPr/>
      <dgm:t>
        <a:bodyPr/>
        <a:lstStyle/>
        <a:p>
          <a:r>
            <a:rPr lang="sk-SK" dirty="0"/>
            <a:t>V triede vládne rešpekt a spravodlivosť. </a:t>
          </a:r>
          <a:endParaRPr lang="de-DE" dirty="0"/>
        </a:p>
      </dgm:t>
    </dgm:pt>
    <dgm:pt modelId="{02C6E6A0-1883-4E14-835F-1017F3305CC6}" type="parTrans" cxnId="{491CDB03-A052-4544-BEBE-B22B4EBAB058}">
      <dgm:prSet/>
      <dgm:spPr/>
      <dgm:t>
        <a:bodyPr/>
        <a:lstStyle/>
        <a:p>
          <a:endParaRPr lang="de-DE"/>
        </a:p>
      </dgm:t>
    </dgm:pt>
    <dgm:pt modelId="{76562671-CBA4-48D5-B2DA-0619D70929D0}" type="sibTrans" cxnId="{491CDB03-A052-4544-BEBE-B22B4EBAB058}">
      <dgm:prSet/>
      <dgm:spPr/>
      <dgm:t>
        <a:bodyPr/>
        <a:lstStyle/>
        <a:p>
          <a:endParaRPr lang="de-DE"/>
        </a:p>
      </dgm:t>
    </dgm:pt>
    <dgm:pt modelId="{4C3C6C7A-DD58-4768-85A6-12F88E29686E}">
      <dgm:prSet/>
      <dgm:spPr/>
      <dgm:t>
        <a:bodyPr/>
        <a:lstStyle/>
        <a:p>
          <a:r>
            <a:rPr lang="sk-SK"/>
            <a:t>Odpadli spoločné prestávky. </a:t>
          </a:r>
          <a:endParaRPr lang="de-DE" dirty="0"/>
        </a:p>
      </dgm:t>
    </dgm:pt>
    <dgm:pt modelId="{183B6FCF-1B99-49EF-9AA2-B7784293F535}" type="parTrans" cxnId="{D3663AB7-50C1-4EEC-949B-B1B9A738092F}">
      <dgm:prSet/>
      <dgm:spPr/>
      <dgm:t>
        <a:bodyPr/>
        <a:lstStyle/>
        <a:p>
          <a:endParaRPr lang="de-DE"/>
        </a:p>
      </dgm:t>
    </dgm:pt>
    <dgm:pt modelId="{E39D355A-42A6-4993-ACCC-2A49FCDE36F4}" type="sibTrans" cxnId="{D3663AB7-50C1-4EEC-949B-B1B9A738092F}">
      <dgm:prSet/>
      <dgm:spPr/>
      <dgm:t>
        <a:bodyPr/>
        <a:lstStyle/>
        <a:p>
          <a:endParaRPr lang="de-DE"/>
        </a:p>
      </dgm:t>
    </dgm:pt>
    <dgm:pt modelId="{6E0D2DB8-3229-4494-9CC6-4466721F8D1C}">
      <dgm:prSet/>
      <dgm:spPr/>
      <dgm:t>
        <a:bodyPr/>
        <a:lstStyle/>
        <a:p>
          <a:r>
            <a:rPr lang="de-DE" dirty="0"/>
            <a:t>63% </a:t>
          </a:r>
          <a:r>
            <a:rPr lang="sk-SK" dirty="0"/>
            <a:t>žiakov uviedlo, že stratili kontakt k mnohým svojim spolužiakom. </a:t>
          </a:r>
          <a:endParaRPr lang="de-DE" dirty="0"/>
        </a:p>
      </dgm:t>
    </dgm:pt>
    <dgm:pt modelId="{DAB4983B-0A4F-4E09-8623-37ADC350286E}" type="parTrans" cxnId="{6B92DBE1-FEE0-4945-9924-C4C9E7E0E975}">
      <dgm:prSet/>
      <dgm:spPr/>
      <dgm:t>
        <a:bodyPr/>
        <a:lstStyle/>
        <a:p>
          <a:endParaRPr lang="sk-SK"/>
        </a:p>
      </dgm:t>
    </dgm:pt>
    <dgm:pt modelId="{84CA7A67-9D49-4B07-991C-6B17ACF757D6}" type="sibTrans" cxnId="{6B92DBE1-FEE0-4945-9924-C4C9E7E0E975}">
      <dgm:prSet/>
      <dgm:spPr/>
      <dgm:t>
        <a:bodyPr/>
        <a:lstStyle/>
        <a:p>
          <a:endParaRPr lang="sk-SK"/>
        </a:p>
      </dgm:t>
    </dgm:pt>
    <dgm:pt modelId="{93FD81E0-4DE7-4A66-A4EA-C1149A36C195}">
      <dgm:prSet/>
      <dgm:spPr/>
      <dgm:t>
        <a:bodyPr/>
        <a:lstStyle/>
        <a:p>
          <a:r>
            <a:rPr lang="sk-SK" dirty="0"/>
            <a:t>Študenti preberajú zodpovednosť. </a:t>
          </a:r>
          <a:endParaRPr lang="de-DE" dirty="0"/>
        </a:p>
      </dgm:t>
    </dgm:pt>
    <dgm:pt modelId="{7BF9E57C-81C3-476F-9200-F1B7DE046C57}" type="parTrans" cxnId="{3E9C631D-AB99-4D50-81D8-BBBA1DEE56C9}">
      <dgm:prSet/>
      <dgm:spPr/>
      <dgm:t>
        <a:bodyPr/>
        <a:lstStyle/>
        <a:p>
          <a:endParaRPr lang="sk-SK"/>
        </a:p>
      </dgm:t>
    </dgm:pt>
    <dgm:pt modelId="{884C130F-E554-4FC9-BD9C-C0B732AC46E6}" type="sibTrans" cxnId="{3E9C631D-AB99-4D50-81D8-BBBA1DEE56C9}">
      <dgm:prSet/>
      <dgm:spPr/>
      <dgm:t>
        <a:bodyPr/>
        <a:lstStyle/>
        <a:p>
          <a:endParaRPr lang="sk-SK"/>
        </a:p>
      </dgm:t>
    </dgm:pt>
    <dgm:pt modelId="{56B820FD-D874-42BA-9B6E-E3E37050CCF5}">
      <dgm:prSet/>
      <dgm:spPr/>
      <dgm:t>
        <a:bodyPr/>
        <a:lstStyle/>
        <a:p>
          <a:r>
            <a:rPr lang="sk-SK" dirty="0"/>
            <a:t>Dohodnuté pravidlá dodržiavajú všetci. </a:t>
          </a:r>
          <a:endParaRPr lang="de-DE" dirty="0"/>
        </a:p>
      </dgm:t>
    </dgm:pt>
    <dgm:pt modelId="{6CB8EEAD-00E9-4FBC-87D7-078D0DD9F427}" type="parTrans" cxnId="{FD7BDF94-C293-4D01-864F-5A673D7219B0}">
      <dgm:prSet/>
      <dgm:spPr/>
      <dgm:t>
        <a:bodyPr/>
        <a:lstStyle/>
        <a:p>
          <a:endParaRPr lang="sk-SK"/>
        </a:p>
      </dgm:t>
    </dgm:pt>
    <dgm:pt modelId="{D3D397CA-08C7-4813-86F1-8CB547DB2C96}" type="sibTrans" cxnId="{FD7BDF94-C293-4D01-864F-5A673D7219B0}">
      <dgm:prSet/>
      <dgm:spPr/>
      <dgm:t>
        <a:bodyPr/>
        <a:lstStyle/>
        <a:p>
          <a:endParaRPr lang="sk-SK"/>
        </a:p>
      </dgm:t>
    </dgm:pt>
    <dgm:pt modelId="{1F699C04-89D5-4072-82E5-FC48408ECA22}">
      <dgm:prSet/>
      <dgm:spPr/>
      <dgm:t>
        <a:bodyPr/>
        <a:lstStyle/>
        <a:p>
          <a:r>
            <a:rPr lang="sk-SK" dirty="0"/>
            <a:t>Rodičia odmeňujú žiakov za ich prácu a pomoc pri problémoch.</a:t>
          </a:r>
          <a:endParaRPr lang="de-DE" dirty="0"/>
        </a:p>
      </dgm:t>
    </dgm:pt>
    <dgm:pt modelId="{4F201C97-5EB2-42A5-9031-61991BEB59EB}" type="parTrans" cxnId="{4AA8F6FB-2EA8-43B0-81B0-4D1B6F060877}">
      <dgm:prSet/>
      <dgm:spPr/>
      <dgm:t>
        <a:bodyPr/>
        <a:lstStyle/>
        <a:p>
          <a:endParaRPr lang="sk-SK"/>
        </a:p>
      </dgm:t>
    </dgm:pt>
    <dgm:pt modelId="{C7F7A6B2-475B-48C8-A2C6-CAC9DA22AC1A}" type="sibTrans" cxnId="{4AA8F6FB-2EA8-43B0-81B0-4D1B6F060877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 custLinFactNeighborY="13521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 custLinFactNeighborY="39092">
        <dgm:presLayoutVars>
          <dgm:bulletEnabled val="1"/>
        </dgm:presLayoutVars>
      </dgm:prSet>
      <dgm:spPr/>
    </dgm:pt>
  </dgm:ptLst>
  <dgm:cxnLst>
    <dgm:cxn modelId="{491CDB03-A052-4544-BEBE-B22B4EBAB058}" srcId="{C0D42039-C179-4BC9-BC09-9288C94A99F4}" destId="{DD947F70-E4ED-4B5E-86DF-82358EAAEAAB}" srcOrd="0" destOrd="0" parTransId="{02C6E6A0-1883-4E14-835F-1017F3305CC6}" sibTransId="{76562671-CBA4-48D5-B2DA-0619D70929D0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3E9C631D-AB99-4D50-81D8-BBBA1DEE56C9}" srcId="{C0D42039-C179-4BC9-BC09-9288C94A99F4}" destId="{93FD81E0-4DE7-4A66-A4EA-C1149A36C195}" srcOrd="1" destOrd="0" parTransId="{7BF9E57C-81C3-476F-9200-F1B7DE046C57}" sibTransId="{884C130F-E554-4FC9-BD9C-C0B732AC46E6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10712C27-56F3-4609-8BD8-6E9CA5EB200A}" type="presOf" srcId="{1F699C04-89D5-4072-82E5-FC48408ECA22}" destId="{5D2E54F4-2F0E-4FA7-B076-4AAA352452F7}" srcOrd="0" destOrd="3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53F85070-43FD-4DAB-9AF6-A08467FA4AA4}" type="presOf" srcId="{93FD81E0-4DE7-4A66-A4EA-C1149A36C195}" destId="{5D2E54F4-2F0E-4FA7-B076-4AAA352452F7}" srcOrd="0" destOrd="1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6300DC78-8B9C-4188-8F71-49BA9D5582AB}" type="presOf" srcId="{4C3C6C7A-DD58-4768-85A6-12F88E29686E}" destId="{8BC70F3E-ADEB-4FC8-AE23-DEFD95F82BC6}" srcOrd="0" destOrd="0" presId="urn:microsoft.com/office/officeart/2005/8/layout/list1"/>
    <dgm:cxn modelId="{DD9D0285-A563-4043-A8F2-4FC344149C42}" type="presOf" srcId="{6E0D2DB8-3229-4494-9CC6-4466721F8D1C}" destId="{8BC70F3E-ADEB-4FC8-AE23-DEFD95F82BC6}" srcOrd="0" destOrd="1" presId="urn:microsoft.com/office/officeart/2005/8/layout/list1"/>
    <dgm:cxn modelId="{FD7BDF94-C293-4D01-864F-5A673D7219B0}" srcId="{C0D42039-C179-4BC9-BC09-9288C94A99F4}" destId="{56B820FD-D874-42BA-9B6E-E3E37050CCF5}" srcOrd="2" destOrd="0" parTransId="{6CB8EEAD-00E9-4FBC-87D7-078D0DD9F427}" sibTransId="{D3D397CA-08C7-4813-86F1-8CB547DB2C96}"/>
    <dgm:cxn modelId="{D3663AB7-50C1-4EEC-949B-B1B9A738092F}" srcId="{58663463-5773-4696-A26E-05F7C65AE5D8}" destId="{4C3C6C7A-DD58-4768-85A6-12F88E29686E}" srcOrd="0" destOrd="0" parTransId="{183B6FCF-1B99-49EF-9AA2-B7784293F535}" sibTransId="{E39D355A-42A6-4993-ACCC-2A49FCDE36F4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C5014DDA-9729-47DA-9AFD-A1DE03779D2F}" type="presOf" srcId="{DD947F70-E4ED-4B5E-86DF-82358EAAEAAB}" destId="{5D2E54F4-2F0E-4FA7-B076-4AAA352452F7}" srcOrd="0" destOrd="0" presId="urn:microsoft.com/office/officeart/2005/8/layout/list1"/>
    <dgm:cxn modelId="{6B92DBE1-FEE0-4945-9924-C4C9E7E0E975}" srcId="{58663463-5773-4696-A26E-05F7C65AE5D8}" destId="{6E0D2DB8-3229-4494-9CC6-4466721F8D1C}" srcOrd="1" destOrd="0" parTransId="{DAB4983B-0A4F-4E09-8623-37ADC350286E}" sibTransId="{84CA7A67-9D49-4B07-991C-6B17ACF757D6}"/>
    <dgm:cxn modelId="{197FD8E2-A4FF-4B76-B237-875ADD699EFF}" type="presOf" srcId="{56B820FD-D874-42BA-9B6E-E3E37050CCF5}" destId="{5D2E54F4-2F0E-4FA7-B076-4AAA352452F7}" srcOrd="0" destOrd="2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4AA8F6FB-2EA8-43B0-81B0-4D1B6F060877}" srcId="{C0D42039-C179-4BC9-BC09-9288C94A99F4}" destId="{1F699C04-89D5-4072-82E5-FC48408ECA22}" srcOrd="3" destOrd="0" parTransId="{4F201C97-5EB2-42A5-9031-61991BEB59EB}" sibTransId="{C7F7A6B2-475B-48C8-A2C6-CAC9DA22AC1A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ECCEC2DE-E8C2-43C1-B310-EBC26691DF18}">
      <dgm:prSet/>
      <dgm:spPr/>
      <dgm:t>
        <a:bodyPr/>
        <a:lstStyle/>
        <a:p>
          <a:r>
            <a:rPr lang="sk-SK" dirty="0"/>
            <a:t>Na vysvetlenie obsahu učiteľ používa digitálne prostriedky.</a:t>
          </a:r>
          <a:endParaRPr lang="de-DE" dirty="0"/>
        </a:p>
      </dgm:t>
    </dgm:pt>
    <dgm:pt modelId="{91E02888-FEEE-44AB-93F4-BBC509D217B3}" type="parTrans" cxnId="{BC5FB567-8042-4634-BBCF-034AE2B38E9F}">
      <dgm:prSet/>
      <dgm:spPr/>
      <dgm:t>
        <a:bodyPr/>
        <a:lstStyle/>
        <a:p>
          <a:endParaRPr lang="de-DE"/>
        </a:p>
      </dgm:t>
    </dgm:pt>
    <dgm:pt modelId="{CB416733-9B95-469A-AE7E-824142E29555}" type="sibTrans" cxnId="{BC5FB567-8042-4634-BBCF-034AE2B38E9F}">
      <dgm:prSet/>
      <dgm:spPr/>
      <dgm:t>
        <a:bodyPr/>
        <a:lstStyle/>
        <a:p>
          <a:endParaRPr lang="de-DE"/>
        </a:p>
      </dgm:t>
    </dgm:pt>
    <dgm:pt modelId="{2702F488-B96D-40F8-8BE4-E9F577FEFAF8}">
      <dgm:prSet/>
      <dgm:spPr/>
      <dgm:t>
        <a:bodyPr/>
        <a:lstStyle/>
        <a:p>
          <a:r>
            <a:rPr lang="sk-SK" dirty="0"/>
            <a:t>Výučba obsahu bola podobná ako na nedigitálnych prezenčných hodinách.</a:t>
          </a:r>
          <a:endParaRPr lang="de-DE" dirty="0"/>
        </a:p>
      </dgm:t>
    </dgm:pt>
    <dgm:pt modelId="{DDBBB0F0-4075-4429-962C-8D084D791FD0}" type="parTrans" cxnId="{6B8264B8-5DA9-4D6E-B6E0-5C64DA93431D}">
      <dgm:prSet/>
      <dgm:spPr/>
      <dgm:t>
        <a:bodyPr/>
        <a:lstStyle/>
        <a:p>
          <a:endParaRPr lang="de-DE"/>
        </a:p>
      </dgm:t>
    </dgm:pt>
    <dgm:pt modelId="{04FD63EC-FDAA-492A-8AD9-09C2C84C669D}" type="sibTrans" cxnId="{6B8264B8-5DA9-4D6E-B6E0-5C64DA93431D}">
      <dgm:prSet/>
      <dgm:spPr/>
      <dgm:t>
        <a:bodyPr/>
        <a:lstStyle/>
        <a:p>
          <a:endParaRPr lang="de-DE"/>
        </a:p>
      </dgm:t>
    </dgm:pt>
    <dgm:pt modelId="{FF3731C8-9C7B-49B5-8BB4-891AB2827C2C}">
      <dgm:prSet/>
      <dgm:spPr/>
      <dgm:t>
        <a:bodyPr/>
        <a:lstStyle/>
        <a:p>
          <a:r>
            <a:rPr lang="sk-SK" dirty="0"/>
            <a:t>77 % študentov malo problémy aspoň v jednom predmete.</a:t>
          </a:r>
          <a:endParaRPr lang="de-DE" dirty="0"/>
        </a:p>
      </dgm:t>
    </dgm:pt>
    <dgm:pt modelId="{F3B7DFF7-31FD-49F7-A661-E861A7AB94C2}" type="parTrans" cxnId="{F4D33947-6E00-431A-91CE-95EAAE8F9E19}">
      <dgm:prSet/>
      <dgm:spPr/>
    </dgm:pt>
    <dgm:pt modelId="{C420A1BB-9971-4D44-A1AB-638BF46AAE9C}" type="sibTrans" cxnId="{F4D33947-6E00-431A-91CE-95EAAE8F9E19}">
      <dgm:prSet/>
      <dgm:spPr/>
    </dgm:pt>
    <dgm:pt modelId="{FFA69CAA-587A-48D2-87A2-FB4043C867E5}">
      <dgm:prSet/>
      <dgm:spPr/>
      <dgm:t>
        <a:bodyPr/>
        <a:lstStyle/>
        <a:p>
          <a:r>
            <a:rPr lang="sk-SK" dirty="0"/>
            <a:t>V matematike malo problémy 55 % opýtaných.</a:t>
          </a:r>
          <a:endParaRPr lang="de-DE" dirty="0"/>
        </a:p>
      </dgm:t>
    </dgm:pt>
    <dgm:pt modelId="{E07C33EF-35BB-4052-B8F3-DD57B7F9C086}" type="parTrans" cxnId="{F9707803-CA24-4C16-A19B-74BCB0F88CB5}">
      <dgm:prSet/>
      <dgm:spPr/>
    </dgm:pt>
    <dgm:pt modelId="{0207AD6B-132F-445B-9E1A-01352023B97D}" type="sibTrans" cxnId="{F9707803-CA24-4C16-A19B-74BCB0F88CB5}">
      <dgm:prSet/>
      <dgm:spPr/>
    </dgm:pt>
    <dgm:pt modelId="{4D4AAF72-5360-4198-90B4-6E57AFA47CAB}">
      <dgm:prSet/>
      <dgm:spPr/>
      <dgm:t>
        <a:bodyPr/>
        <a:lstStyle/>
        <a:p>
          <a:r>
            <a:rPr lang="sk-SK" dirty="0"/>
            <a:t>Učiteľ pravidelne kladie otázky triede, aby zistil, či obsah žiaci pochopili.</a:t>
          </a:r>
        </a:p>
      </dgm:t>
    </dgm:pt>
    <dgm:pt modelId="{A8DACF94-A45B-4ABF-A85B-C1AA5576BCD6}" type="parTrans" cxnId="{D3F4C929-85F7-49D7-B517-5711A0B0027F}">
      <dgm:prSet/>
      <dgm:spPr/>
      <dgm:t>
        <a:bodyPr/>
        <a:lstStyle/>
        <a:p>
          <a:endParaRPr lang="sk-SK"/>
        </a:p>
      </dgm:t>
    </dgm:pt>
    <dgm:pt modelId="{E2055F80-FC5C-4270-8AE1-F131149F7296}" type="sibTrans" cxnId="{D3F4C929-85F7-49D7-B517-5711A0B0027F}">
      <dgm:prSet/>
      <dgm:spPr/>
      <dgm:t>
        <a:bodyPr/>
        <a:lstStyle/>
        <a:p>
          <a:endParaRPr lang="sk-SK"/>
        </a:p>
      </dgm:t>
    </dgm:pt>
    <dgm:pt modelId="{3FF8B322-DFAE-48D4-99E6-2945A9E529F0}">
      <dgm:prSet/>
      <dgm:spPr/>
      <dgm:t>
        <a:bodyPr/>
        <a:lstStyle/>
        <a:p>
          <a:r>
            <a:rPr lang="sk-SK" dirty="0"/>
            <a:t>Študenti sa dozvedajú…</a:t>
          </a:r>
        </a:p>
      </dgm:t>
    </dgm:pt>
    <dgm:pt modelId="{52DFED7B-226F-4B34-B620-4EFE8B78E2CF}" type="parTrans" cxnId="{96D50EE6-11CC-42A5-BAA7-03C12E5EC275}">
      <dgm:prSet/>
      <dgm:spPr/>
      <dgm:t>
        <a:bodyPr/>
        <a:lstStyle/>
        <a:p>
          <a:endParaRPr lang="sk-SK"/>
        </a:p>
      </dgm:t>
    </dgm:pt>
    <dgm:pt modelId="{DBB722FF-DB29-4F77-B1BE-494AB3B9C133}" type="sibTrans" cxnId="{96D50EE6-11CC-42A5-BAA7-03C12E5EC275}">
      <dgm:prSet/>
      <dgm:spPr/>
      <dgm:t>
        <a:bodyPr/>
        <a:lstStyle/>
        <a:p>
          <a:endParaRPr lang="sk-SK"/>
        </a:p>
      </dgm:t>
    </dgm:pt>
    <dgm:pt modelId="{D5A7CC9F-1C6E-490C-BB1E-F06419D618B0}">
      <dgm:prSet/>
      <dgm:spPr/>
      <dgm:t>
        <a:bodyPr/>
        <a:lstStyle/>
        <a:p>
          <a:r>
            <a:rPr lang="sk-SK" dirty="0"/>
            <a:t>... prečo sa učia určité témy.</a:t>
          </a:r>
        </a:p>
      </dgm:t>
    </dgm:pt>
    <dgm:pt modelId="{98A74EC3-6D1F-49FF-8620-B3E150EFA87E}" type="parTrans" cxnId="{AB31DC96-7A9F-4EE1-AA4B-0FBAA53F7EAA}">
      <dgm:prSet/>
      <dgm:spPr/>
      <dgm:t>
        <a:bodyPr/>
        <a:lstStyle/>
        <a:p>
          <a:endParaRPr lang="sk-SK"/>
        </a:p>
      </dgm:t>
    </dgm:pt>
    <dgm:pt modelId="{49528679-0A7B-4D3B-860A-E17A22DAD48E}" type="sibTrans" cxnId="{AB31DC96-7A9F-4EE1-AA4B-0FBAA53F7EAA}">
      <dgm:prSet/>
      <dgm:spPr/>
      <dgm:t>
        <a:bodyPr/>
        <a:lstStyle/>
        <a:p>
          <a:endParaRPr lang="sk-SK"/>
        </a:p>
      </dgm:t>
    </dgm:pt>
    <dgm:pt modelId="{9546B3DB-C360-4482-8896-CFF2AB33BBBA}">
      <dgm:prSet/>
      <dgm:spPr/>
      <dgm:t>
        <a:bodyPr/>
        <a:lstStyle/>
        <a:p>
          <a:r>
            <a:rPr lang="sk-SK" dirty="0"/>
            <a:t>... ktoré tematické oblasti na seba nadväzujú.</a:t>
          </a:r>
        </a:p>
      </dgm:t>
    </dgm:pt>
    <dgm:pt modelId="{A3A68AB7-8F29-4DF4-9AE1-1B325E6D5A27}" type="parTrans" cxnId="{6D11BB23-AEEF-42D1-9C9A-87A7349F6AB2}">
      <dgm:prSet/>
      <dgm:spPr/>
      <dgm:t>
        <a:bodyPr/>
        <a:lstStyle/>
        <a:p>
          <a:endParaRPr lang="sk-SK"/>
        </a:p>
      </dgm:t>
    </dgm:pt>
    <dgm:pt modelId="{1CA5E70B-AC95-42A2-99EA-CE5DC0888E01}" type="sibTrans" cxnId="{6D11BB23-AEEF-42D1-9C9A-87A7349F6AB2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707803-CA24-4C16-A19B-74BCB0F88CB5}" srcId="{58663463-5773-4696-A26E-05F7C65AE5D8}" destId="{FFA69CAA-587A-48D2-87A2-FB4043C867E5}" srcOrd="2" destOrd="0" parTransId="{E07C33EF-35BB-4052-B8F3-DD57B7F9C086}" sibTransId="{0207AD6B-132F-445B-9E1A-01352023B97D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B17B20C-D1BC-409A-B9D8-4F2BA7B5A919}" type="presOf" srcId="{ECCEC2DE-E8C2-43C1-B310-EBC26691DF18}" destId="{5D2E54F4-2F0E-4FA7-B076-4AAA352452F7}" srcOrd="0" destOrd="0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6D11BB23-AEEF-42D1-9C9A-87A7349F6AB2}" srcId="{C0D42039-C179-4BC9-BC09-9288C94A99F4}" destId="{9546B3DB-C360-4482-8896-CFF2AB33BBBA}" srcOrd="4" destOrd="0" parTransId="{A3A68AB7-8F29-4DF4-9AE1-1B325E6D5A27}" sibTransId="{1CA5E70B-AC95-42A2-99EA-CE5DC0888E01}"/>
    <dgm:cxn modelId="{2B1B5828-76A4-4390-A602-461B9F5E9942}" type="presOf" srcId="{3FF8B322-DFAE-48D4-99E6-2945A9E529F0}" destId="{5D2E54F4-2F0E-4FA7-B076-4AAA352452F7}" srcOrd="0" destOrd="2" presId="urn:microsoft.com/office/officeart/2005/8/layout/list1"/>
    <dgm:cxn modelId="{D3F4C929-85F7-49D7-B517-5711A0B0027F}" srcId="{C0D42039-C179-4BC9-BC09-9288C94A99F4}" destId="{4D4AAF72-5360-4198-90B4-6E57AFA47CAB}" srcOrd="1" destOrd="0" parTransId="{A8DACF94-A45B-4ABF-A85B-C1AA5576BCD6}" sibTransId="{E2055F80-FC5C-4270-8AE1-F131149F7296}"/>
    <dgm:cxn modelId="{7F6B892C-00FA-4514-B04E-9EFD1E478302}" type="presOf" srcId="{9546B3DB-C360-4482-8896-CFF2AB33BBBA}" destId="{5D2E54F4-2F0E-4FA7-B076-4AAA352452F7}" srcOrd="0" destOrd="4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F4D33947-6E00-431A-91CE-95EAAE8F9E19}" srcId="{58663463-5773-4696-A26E-05F7C65AE5D8}" destId="{FF3731C8-9C7B-49B5-8BB4-891AB2827C2C}" srcOrd="1" destOrd="0" parTransId="{F3B7DFF7-31FD-49F7-A661-E861A7AB94C2}" sibTransId="{C420A1BB-9971-4D44-A1AB-638BF46AAE9C}"/>
    <dgm:cxn modelId="{BC5FB567-8042-4634-BBCF-034AE2B38E9F}" srcId="{C0D42039-C179-4BC9-BC09-9288C94A99F4}" destId="{ECCEC2DE-E8C2-43C1-B310-EBC26691DF18}" srcOrd="0" destOrd="0" parTransId="{91E02888-FEEE-44AB-93F4-BBC509D217B3}" sibTransId="{CB416733-9B95-469A-AE7E-824142E29555}"/>
    <dgm:cxn modelId="{C0F55772-D8E8-4B76-B852-72984B94CB83}" type="presOf" srcId="{FF3731C8-9C7B-49B5-8BB4-891AB2827C2C}" destId="{8BC70F3E-ADEB-4FC8-AE23-DEFD95F82BC6}" srcOrd="0" destOrd="1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B62A2480-2A7C-451D-988E-006104B65665}" type="presOf" srcId="{D5A7CC9F-1C6E-490C-BB1E-F06419D618B0}" destId="{5D2E54F4-2F0E-4FA7-B076-4AAA352452F7}" srcOrd="0" destOrd="3" presId="urn:microsoft.com/office/officeart/2005/8/layout/list1"/>
    <dgm:cxn modelId="{AB31DC96-7A9F-4EE1-AA4B-0FBAA53F7EAA}" srcId="{C0D42039-C179-4BC9-BC09-9288C94A99F4}" destId="{D5A7CC9F-1C6E-490C-BB1E-F06419D618B0}" srcOrd="3" destOrd="0" parTransId="{98A74EC3-6D1F-49FF-8620-B3E150EFA87E}" sibTransId="{49528679-0A7B-4D3B-860A-E17A22DAD48E}"/>
    <dgm:cxn modelId="{6B8264B8-5DA9-4D6E-B6E0-5C64DA93431D}" srcId="{58663463-5773-4696-A26E-05F7C65AE5D8}" destId="{2702F488-B96D-40F8-8BE4-E9F577FEFAF8}" srcOrd="0" destOrd="0" parTransId="{DDBBB0F0-4075-4429-962C-8D084D791FD0}" sibTransId="{04FD63EC-FDAA-492A-8AD9-09C2C84C669D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6D50EE6-11CC-42A5-BAA7-03C12E5EC275}" srcId="{C0D42039-C179-4BC9-BC09-9288C94A99F4}" destId="{3FF8B322-DFAE-48D4-99E6-2945A9E529F0}" srcOrd="2" destOrd="0" parTransId="{52DFED7B-226F-4B34-B620-4EFE8B78E2CF}" sibTransId="{DBB722FF-DB29-4F77-B1BE-494AB3B9C133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37C0ADE9-96A9-48F3-907B-930368DD8910}" type="presOf" srcId="{2702F488-B96D-40F8-8BE4-E9F577FEFAF8}" destId="{8BC70F3E-ADEB-4FC8-AE23-DEFD95F82BC6}" srcOrd="0" destOrd="0" presId="urn:microsoft.com/office/officeart/2005/8/layout/list1"/>
    <dgm:cxn modelId="{C051B0EF-33D9-4651-AFAA-5F044BF96C6F}" type="presOf" srcId="{4D4AAF72-5360-4198-90B4-6E57AFA47CAB}" destId="{5D2E54F4-2F0E-4FA7-B076-4AAA352452F7}" srcOrd="0" destOrd="1" presId="urn:microsoft.com/office/officeart/2005/8/layout/list1"/>
    <dgm:cxn modelId="{E478B2EF-1480-484E-8028-B7F8D23FBF25}" type="presOf" srcId="{FFA69CAA-587A-48D2-87A2-FB4043C867E5}" destId="{8BC70F3E-ADEB-4FC8-AE23-DEFD95F82BC6}" srcOrd="0" destOrd="2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1E3F0AA2-4E01-48E6-A2B5-0FCC1CE4E391}">
      <dgm:prSet/>
      <dgm:spPr/>
      <dgm:t>
        <a:bodyPr/>
        <a:lstStyle/>
        <a:p>
          <a:r>
            <a:rPr lang="sk-SK" dirty="0"/>
            <a:t>Učiteľ zapája žiakov do plánovacích procesov.</a:t>
          </a:r>
          <a:endParaRPr lang="de-DE" dirty="0"/>
        </a:p>
      </dgm:t>
    </dgm:pt>
    <dgm:pt modelId="{D640D88C-B670-4805-B6F8-0D6AD4B2479B}" type="parTrans" cxnId="{EFD6E03D-67ED-44BC-AF32-0AE0077207D0}">
      <dgm:prSet/>
      <dgm:spPr/>
      <dgm:t>
        <a:bodyPr/>
        <a:lstStyle/>
        <a:p>
          <a:endParaRPr lang="de-DE"/>
        </a:p>
      </dgm:t>
    </dgm:pt>
    <dgm:pt modelId="{AC3A791A-928F-4819-BB8F-CE7E5046C046}" type="sibTrans" cxnId="{EFD6E03D-67ED-44BC-AF32-0AE0077207D0}">
      <dgm:prSet/>
      <dgm:spPr/>
      <dgm:t>
        <a:bodyPr/>
        <a:lstStyle/>
        <a:p>
          <a:endParaRPr lang="de-DE"/>
        </a:p>
      </dgm:t>
    </dgm:pt>
    <dgm:pt modelId="{58412840-5D01-4090-A8DD-32B198CF4622}">
      <dgm:prSet/>
      <dgm:spPr/>
      <dgm:t>
        <a:bodyPr/>
        <a:lstStyle/>
        <a:p>
          <a:r>
            <a:rPr lang="sk-SK" dirty="0"/>
            <a:t>Komunikácia prebiehala výlučne prostredníctvom videokonferencií a textových kanálov.</a:t>
          </a:r>
          <a:endParaRPr lang="de-DE" dirty="0"/>
        </a:p>
      </dgm:t>
    </dgm:pt>
    <dgm:pt modelId="{BB002AF0-19AB-4BA7-B90B-26595B549DEE}" type="parTrans" cxnId="{B16A0DFE-4581-4A8B-8223-B035030C94A7}">
      <dgm:prSet/>
      <dgm:spPr/>
      <dgm:t>
        <a:bodyPr/>
        <a:lstStyle/>
        <a:p>
          <a:endParaRPr lang="de-DE"/>
        </a:p>
      </dgm:t>
    </dgm:pt>
    <dgm:pt modelId="{9868B58B-2DD9-4767-8F6A-47B74A0B9B05}" type="sibTrans" cxnId="{B16A0DFE-4581-4A8B-8223-B035030C94A7}">
      <dgm:prSet/>
      <dgm:spPr/>
      <dgm:t>
        <a:bodyPr/>
        <a:lstStyle/>
        <a:p>
          <a:endParaRPr lang="de-DE"/>
        </a:p>
      </dgm:t>
    </dgm:pt>
    <dgm:pt modelId="{DA1D8C34-CD18-4EF9-B714-ECCB33F80B7E}">
      <dgm:prSet/>
      <dgm:spPr/>
      <dgm:t>
        <a:bodyPr/>
        <a:lstStyle/>
        <a:p>
          <a:r>
            <a:rPr lang="sk-SK" dirty="0"/>
            <a:t>Diskusie medzi študentom a učiteľom sledujú jasný cieľ a spoločné pravidlá rozhovoru.</a:t>
          </a:r>
        </a:p>
      </dgm:t>
    </dgm:pt>
    <dgm:pt modelId="{257D65BC-6D5E-4CBC-8DA7-AC9FE9411EEB}" type="parTrans" cxnId="{EB38AED1-A733-4C79-8E74-D7EABBDA29AE}">
      <dgm:prSet/>
      <dgm:spPr/>
      <dgm:t>
        <a:bodyPr/>
        <a:lstStyle/>
        <a:p>
          <a:endParaRPr lang="sk-SK"/>
        </a:p>
      </dgm:t>
    </dgm:pt>
    <dgm:pt modelId="{E751FEFA-8C93-419D-A7AE-DEF8EC0D3894}" type="sibTrans" cxnId="{EB38AED1-A733-4C79-8E74-D7EABBDA29AE}">
      <dgm:prSet/>
      <dgm:spPr/>
      <dgm:t>
        <a:bodyPr/>
        <a:lstStyle/>
        <a:p>
          <a:endParaRPr lang="sk-SK"/>
        </a:p>
      </dgm:t>
    </dgm:pt>
    <dgm:pt modelId="{2C86735D-EA18-42FB-8493-542F24DCCFA5}">
      <dgm:prSet/>
      <dgm:spPr/>
      <dgm:t>
        <a:bodyPr/>
        <a:lstStyle/>
        <a:p>
          <a:r>
            <a:rPr lang="sk-SK" dirty="0"/>
            <a:t>Pravidlá diskusie pre chaty sú dohodnuté samostatne.</a:t>
          </a:r>
        </a:p>
      </dgm:t>
    </dgm:pt>
    <dgm:pt modelId="{40439910-A0AE-42CA-90C1-9ED867855BC1}" type="parTrans" cxnId="{38EC829B-C891-4B2B-B0FF-1CB7F8D5D5C7}">
      <dgm:prSet/>
      <dgm:spPr/>
      <dgm:t>
        <a:bodyPr/>
        <a:lstStyle/>
        <a:p>
          <a:endParaRPr lang="sk-SK"/>
        </a:p>
      </dgm:t>
    </dgm:pt>
    <dgm:pt modelId="{1DDDBE47-1A51-4C44-9928-41FC7AAEF601}" type="sibTrans" cxnId="{38EC829B-C891-4B2B-B0FF-1CB7F8D5D5C7}">
      <dgm:prSet/>
      <dgm:spPr/>
      <dgm:t>
        <a:bodyPr/>
        <a:lstStyle/>
        <a:p>
          <a:endParaRPr lang="sk-SK"/>
        </a:p>
      </dgm:t>
    </dgm:pt>
    <dgm:pt modelId="{91571768-D5C6-4645-845D-A057947DC24B}">
      <dgm:prSet/>
      <dgm:spPr/>
      <dgm:t>
        <a:bodyPr/>
        <a:lstStyle/>
        <a:p>
          <a:r>
            <a:rPr lang="sk-SK" dirty="0"/>
            <a:t>Študenti pravidelne pracujú v skupinových miestnostiach.</a:t>
          </a:r>
        </a:p>
      </dgm:t>
    </dgm:pt>
    <dgm:pt modelId="{5E48413C-B75C-4BC8-97AF-4E3AE9234E89}" type="parTrans" cxnId="{D27B8BA3-EFDB-48DB-9E89-5CACA8C2DDD1}">
      <dgm:prSet/>
      <dgm:spPr/>
      <dgm:t>
        <a:bodyPr/>
        <a:lstStyle/>
        <a:p>
          <a:endParaRPr lang="sk-SK"/>
        </a:p>
      </dgm:t>
    </dgm:pt>
    <dgm:pt modelId="{9E6D7123-B3BD-499D-8545-7597F99755FD}" type="sibTrans" cxnId="{D27B8BA3-EFDB-48DB-9E89-5CACA8C2DDD1}">
      <dgm:prSet/>
      <dgm:spPr/>
      <dgm:t>
        <a:bodyPr/>
        <a:lstStyle/>
        <a:p>
          <a:endParaRPr lang="sk-SK"/>
        </a:p>
      </dgm:t>
    </dgm:pt>
    <dgm:pt modelId="{F41C2397-1381-477E-827B-F85A483D9D80}">
      <dgm:prSet/>
      <dgm:spPr/>
      <dgm:t>
        <a:bodyPr/>
        <a:lstStyle/>
        <a:p>
          <a:r>
            <a:rPr lang="sk-SK" dirty="0"/>
            <a:t>91 % študentov uviedlo, že v prípade akýchkoľvek otázok sa mohli obrátiť na učiteľa.</a:t>
          </a:r>
        </a:p>
      </dgm:t>
    </dgm:pt>
    <dgm:pt modelId="{708C8CC7-1C9D-497F-8A06-44CA902C117A}" type="parTrans" cxnId="{5A2C7269-AC5C-4EB1-B7A1-21A74E4FDB2A}">
      <dgm:prSet/>
      <dgm:spPr/>
      <dgm:t>
        <a:bodyPr/>
        <a:lstStyle/>
        <a:p>
          <a:endParaRPr lang="sk-SK"/>
        </a:p>
      </dgm:t>
    </dgm:pt>
    <dgm:pt modelId="{DF71D91C-D412-454B-B307-1246F3A21307}" type="sibTrans" cxnId="{5A2C7269-AC5C-4EB1-B7A1-21A74E4FDB2A}">
      <dgm:prSet/>
      <dgm:spPr/>
      <dgm:t>
        <a:bodyPr/>
        <a:lstStyle/>
        <a:p>
          <a:endParaRPr lang="sk-SK"/>
        </a:p>
      </dgm:t>
    </dgm:pt>
    <dgm:pt modelId="{51CCADF0-6E64-4D48-B3A0-A371E4C02186}">
      <dgm:prSet/>
      <dgm:spPr/>
      <dgm:t>
        <a:bodyPr/>
        <a:lstStyle/>
        <a:p>
          <a:r>
            <a:rPr lang="sk-SK" dirty="0"/>
            <a:t>Oddeľovacie miestnosti by sa mohli použiť na skupinovú prácu prostredníctvom použitých platforiem.</a:t>
          </a:r>
        </a:p>
      </dgm:t>
    </dgm:pt>
    <dgm:pt modelId="{62B759EC-2B49-4B8C-980D-5B6349998C2D}" type="parTrans" cxnId="{1E3BE8B8-30F1-48E6-B2B6-47DCC278D9CC}">
      <dgm:prSet/>
      <dgm:spPr/>
      <dgm:t>
        <a:bodyPr/>
        <a:lstStyle/>
        <a:p>
          <a:endParaRPr lang="sk-SK"/>
        </a:p>
      </dgm:t>
    </dgm:pt>
    <dgm:pt modelId="{326E7511-FA47-404D-A02C-9FD9EC5FAE19}" type="sibTrans" cxnId="{1E3BE8B8-30F1-48E6-B2B6-47DCC278D9CC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EFD6E03D-67ED-44BC-AF32-0AE0077207D0}" srcId="{C0D42039-C179-4BC9-BC09-9288C94A99F4}" destId="{1E3F0AA2-4E01-48E6-A2B5-0FCC1CE4E391}" srcOrd="0" destOrd="0" parTransId="{D640D88C-B670-4805-B6F8-0D6AD4B2479B}" sibTransId="{AC3A791A-928F-4819-BB8F-CE7E5046C046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5A2C7269-AC5C-4EB1-B7A1-21A74E4FDB2A}" srcId="{58663463-5773-4696-A26E-05F7C65AE5D8}" destId="{F41C2397-1381-477E-827B-F85A483D9D80}" srcOrd="1" destOrd="0" parTransId="{708C8CC7-1C9D-497F-8A06-44CA902C117A}" sibTransId="{DF71D91C-D412-454B-B307-1246F3A21307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3BA67393-77DB-4C46-9F4F-EC6872822B4A}" type="presOf" srcId="{2C86735D-EA18-42FB-8493-542F24DCCFA5}" destId="{5D2E54F4-2F0E-4FA7-B076-4AAA352452F7}" srcOrd="0" destOrd="2" presId="urn:microsoft.com/office/officeart/2005/8/layout/list1"/>
    <dgm:cxn modelId="{38EC829B-C891-4B2B-B0FF-1CB7F8D5D5C7}" srcId="{C0D42039-C179-4BC9-BC09-9288C94A99F4}" destId="{2C86735D-EA18-42FB-8493-542F24DCCFA5}" srcOrd="2" destOrd="0" parTransId="{40439910-A0AE-42CA-90C1-9ED867855BC1}" sibTransId="{1DDDBE47-1A51-4C44-9928-41FC7AAEF601}"/>
    <dgm:cxn modelId="{FCCEC19C-AE98-4A53-8390-B8489A581A62}" type="presOf" srcId="{91571768-D5C6-4645-845D-A057947DC24B}" destId="{5D2E54F4-2F0E-4FA7-B076-4AAA352452F7}" srcOrd="0" destOrd="3" presId="urn:microsoft.com/office/officeart/2005/8/layout/list1"/>
    <dgm:cxn modelId="{D27B8BA3-EFDB-48DB-9E89-5CACA8C2DDD1}" srcId="{C0D42039-C179-4BC9-BC09-9288C94A99F4}" destId="{91571768-D5C6-4645-845D-A057947DC24B}" srcOrd="3" destOrd="0" parTransId="{5E48413C-B75C-4BC8-97AF-4E3AE9234E89}" sibTransId="{9E6D7123-B3BD-499D-8545-7597F99755FD}"/>
    <dgm:cxn modelId="{18DE2BA5-3AAE-447B-BD12-6998F6F4413E}" type="presOf" srcId="{51CCADF0-6E64-4D48-B3A0-A371E4C02186}" destId="{8BC70F3E-ADEB-4FC8-AE23-DEFD95F82BC6}" srcOrd="0" destOrd="2" presId="urn:microsoft.com/office/officeart/2005/8/layout/list1"/>
    <dgm:cxn modelId="{AF0D8EB7-6644-4007-8984-2228225C6E45}" type="presOf" srcId="{1E3F0AA2-4E01-48E6-A2B5-0FCC1CE4E391}" destId="{5D2E54F4-2F0E-4FA7-B076-4AAA352452F7}" srcOrd="0" destOrd="0" presId="urn:microsoft.com/office/officeart/2005/8/layout/list1"/>
    <dgm:cxn modelId="{1E3BE8B8-30F1-48E6-B2B6-47DCC278D9CC}" srcId="{58663463-5773-4696-A26E-05F7C65AE5D8}" destId="{51CCADF0-6E64-4D48-B3A0-A371E4C02186}" srcOrd="2" destOrd="0" parTransId="{62B759EC-2B49-4B8C-980D-5B6349998C2D}" sibTransId="{326E7511-FA47-404D-A02C-9FD9EC5FAE19}"/>
    <dgm:cxn modelId="{EB38AED1-A733-4C79-8E74-D7EABBDA29AE}" srcId="{C0D42039-C179-4BC9-BC09-9288C94A99F4}" destId="{DA1D8C34-CD18-4EF9-B714-ECCB33F80B7E}" srcOrd="1" destOrd="0" parTransId="{257D65BC-6D5E-4CBC-8DA7-AC9FE9411EEB}" sibTransId="{E751FEFA-8C93-419D-A7AE-DEF8EC0D3894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CCCE1ADC-7A3A-42D4-B583-DA1E9918CD0C}" type="presOf" srcId="{DA1D8C34-CD18-4EF9-B714-ECCB33F80B7E}" destId="{5D2E54F4-2F0E-4FA7-B076-4AAA352452F7}" srcOrd="0" destOrd="1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CD60E2E9-C06E-40BF-86CA-C9B52D19BE00}" type="presOf" srcId="{58412840-5D01-4090-A8DD-32B198CF4622}" destId="{8BC70F3E-ADEB-4FC8-AE23-DEFD95F82BC6}" srcOrd="0" destOrd="0" presId="urn:microsoft.com/office/officeart/2005/8/layout/list1"/>
    <dgm:cxn modelId="{F56F7FF4-AC36-4D7E-9F3F-46401A475C51}" type="presOf" srcId="{F41C2397-1381-477E-827B-F85A483D9D80}" destId="{8BC70F3E-ADEB-4FC8-AE23-DEFD95F82BC6}" srcOrd="0" destOrd="1" presId="urn:microsoft.com/office/officeart/2005/8/layout/list1"/>
    <dgm:cxn modelId="{B16A0DFE-4581-4A8B-8223-B035030C94A7}" srcId="{58663463-5773-4696-A26E-05F7C65AE5D8}" destId="{58412840-5D01-4090-A8DD-32B198CF4622}" srcOrd="0" destOrd="0" parTransId="{BB002AF0-19AB-4BA7-B90B-26595B549DEE}" sibTransId="{9868B58B-2DD9-4767-8F6A-47B74A0B9B05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Te</a:t>
          </a:r>
          <a:r>
            <a:rPr lang="sk-SK" dirty="0" err="1"/>
            <a:t>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1E3F0AA2-4E01-48E6-A2B5-0FCC1CE4E391}">
      <dgm:prSet/>
      <dgm:spPr/>
      <dgm:t>
        <a:bodyPr/>
        <a:lstStyle/>
        <a:p>
          <a:r>
            <a:rPr lang="sk-SK"/>
            <a:t>Učiteľ zapája žiakov do plánovacích procesov.</a:t>
          </a:r>
          <a:endParaRPr lang="de-DE" dirty="0"/>
        </a:p>
      </dgm:t>
    </dgm:pt>
    <dgm:pt modelId="{D640D88C-B670-4805-B6F8-0D6AD4B2479B}" type="parTrans" cxnId="{EFD6E03D-67ED-44BC-AF32-0AE0077207D0}">
      <dgm:prSet/>
      <dgm:spPr/>
      <dgm:t>
        <a:bodyPr/>
        <a:lstStyle/>
        <a:p>
          <a:endParaRPr lang="de-DE"/>
        </a:p>
      </dgm:t>
    </dgm:pt>
    <dgm:pt modelId="{AC3A791A-928F-4819-BB8F-CE7E5046C046}" type="sibTrans" cxnId="{EFD6E03D-67ED-44BC-AF32-0AE0077207D0}">
      <dgm:prSet/>
      <dgm:spPr/>
      <dgm:t>
        <a:bodyPr/>
        <a:lstStyle/>
        <a:p>
          <a:endParaRPr lang="de-DE"/>
        </a:p>
      </dgm:t>
    </dgm:pt>
    <dgm:pt modelId="{72E98121-9B01-45AE-9E65-83CEE0205C9E}">
      <dgm:prSet/>
      <dgm:spPr/>
      <dgm:t>
        <a:bodyPr/>
        <a:lstStyle/>
        <a:p>
          <a:endParaRPr lang="de-DE" dirty="0"/>
        </a:p>
      </dgm:t>
    </dgm:pt>
    <dgm:pt modelId="{CE4B4CE5-B719-48B8-8328-8F1CEEECD9F3}" type="parTrans" cxnId="{9FA17181-D6AF-4C7A-9A3F-2AFC4CF0D068}">
      <dgm:prSet/>
      <dgm:spPr/>
      <dgm:t>
        <a:bodyPr/>
        <a:lstStyle/>
        <a:p>
          <a:endParaRPr lang="de-DE"/>
        </a:p>
      </dgm:t>
    </dgm:pt>
    <dgm:pt modelId="{70EA9842-FE2C-4B62-9662-C9DFEB51F2BE}" type="sibTrans" cxnId="{9FA17181-D6AF-4C7A-9A3F-2AFC4CF0D068}">
      <dgm:prSet/>
      <dgm:spPr/>
      <dgm:t>
        <a:bodyPr/>
        <a:lstStyle/>
        <a:p>
          <a:endParaRPr lang="de-DE"/>
        </a:p>
      </dgm:t>
    </dgm:pt>
    <dgm:pt modelId="{58412840-5D01-4090-A8DD-32B198CF4622}">
      <dgm:prSet/>
      <dgm:spPr/>
      <dgm:t>
        <a:bodyPr/>
        <a:lstStyle/>
        <a:p>
          <a:r>
            <a:rPr lang="sk-SK"/>
            <a:t>Komunikácia prebiehala výlučne prostredníctvom videokonferencií a textových kanálov.</a:t>
          </a:r>
          <a:endParaRPr lang="de-DE" dirty="0"/>
        </a:p>
      </dgm:t>
    </dgm:pt>
    <dgm:pt modelId="{BB002AF0-19AB-4BA7-B90B-26595B549DEE}" type="parTrans" cxnId="{B16A0DFE-4581-4A8B-8223-B035030C94A7}">
      <dgm:prSet/>
      <dgm:spPr/>
      <dgm:t>
        <a:bodyPr/>
        <a:lstStyle/>
        <a:p>
          <a:endParaRPr lang="de-DE"/>
        </a:p>
      </dgm:t>
    </dgm:pt>
    <dgm:pt modelId="{9868B58B-2DD9-4767-8F6A-47B74A0B9B05}" type="sibTrans" cxnId="{B16A0DFE-4581-4A8B-8223-B035030C94A7}">
      <dgm:prSet/>
      <dgm:spPr/>
      <dgm:t>
        <a:bodyPr/>
        <a:lstStyle/>
        <a:p>
          <a:endParaRPr lang="de-DE"/>
        </a:p>
      </dgm:t>
    </dgm:pt>
    <dgm:pt modelId="{3C5DF583-9B26-4A07-A501-DFB4238D0B27}">
      <dgm:prSet/>
      <dgm:spPr/>
      <dgm:t>
        <a:bodyPr/>
        <a:lstStyle/>
        <a:p>
          <a:r>
            <a:rPr lang="sk-SK"/>
            <a:t>91 % študentov uviedlo, že v prípade akýchkoľvek otázok sa mohli obrátiť na učiteľa.</a:t>
          </a:r>
          <a:endParaRPr lang="sk-SK" dirty="0"/>
        </a:p>
      </dgm:t>
    </dgm:pt>
    <dgm:pt modelId="{3F2B438E-2D0F-406C-8150-06640120088B}" type="parTrans" cxnId="{94EDF57F-03F2-419C-84BA-3068673A94CC}">
      <dgm:prSet/>
      <dgm:spPr/>
      <dgm:t>
        <a:bodyPr/>
        <a:lstStyle/>
        <a:p>
          <a:endParaRPr lang="sk-SK"/>
        </a:p>
      </dgm:t>
    </dgm:pt>
    <dgm:pt modelId="{9E8B4742-9202-4518-AA93-0F8C8C119ECF}" type="sibTrans" cxnId="{94EDF57F-03F2-419C-84BA-3068673A94CC}">
      <dgm:prSet/>
      <dgm:spPr/>
      <dgm:t>
        <a:bodyPr/>
        <a:lstStyle/>
        <a:p>
          <a:endParaRPr lang="sk-SK"/>
        </a:p>
      </dgm:t>
    </dgm:pt>
    <dgm:pt modelId="{47F58D15-92BB-4417-B1C6-4DA8977898A2}">
      <dgm:prSet/>
      <dgm:spPr/>
      <dgm:t>
        <a:bodyPr/>
        <a:lstStyle/>
        <a:p>
          <a:r>
            <a:rPr lang="sk-SK" dirty="0"/>
            <a:t>Oddeľovacie miestnosti by sa mohli použiť na skupinovú prácu prostredníctvom použitých platforiem.</a:t>
          </a:r>
        </a:p>
      </dgm:t>
    </dgm:pt>
    <dgm:pt modelId="{E71565EE-50CC-40E5-BD25-64EC8B1A55E6}" type="parTrans" cxnId="{4F702A99-05DE-4EF1-85F1-515EDCD7B13F}">
      <dgm:prSet/>
      <dgm:spPr/>
      <dgm:t>
        <a:bodyPr/>
        <a:lstStyle/>
        <a:p>
          <a:endParaRPr lang="sk-SK"/>
        </a:p>
      </dgm:t>
    </dgm:pt>
    <dgm:pt modelId="{E1A1E10D-ED92-4351-8F5F-0B9EB99A89A8}" type="sibTrans" cxnId="{4F702A99-05DE-4EF1-85F1-515EDCD7B13F}">
      <dgm:prSet/>
      <dgm:spPr/>
      <dgm:t>
        <a:bodyPr/>
        <a:lstStyle/>
        <a:p>
          <a:endParaRPr lang="sk-SK"/>
        </a:p>
      </dgm:t>
    </dgm:pt>
    <dgm:pt modelId="{CE30C8ED-B0E4-475C-AE5D-6C7145F72E8F}">
      <dgm:prSet/>
      <dgm:spPr/>
      <dgm:t>
        <a:bodyPr/>
        <a:lstStyle/>
        <a:p>
          <a:r>
            <a:rPr lang="sk-SK"/>
            <a:t>Diskusie medzi študentom a učiteľom sledujú jasný cieľ a spoločné pravidlá rozhovoru.</a:t>
          </a:r>
          <a:endParaRPr lang="sk-SK" dirty="0"/>
        </a:p>
      </dgm:t>
    </dgm:pt>
    <dgm:pt modelId="{FBC9F659-B48A-4837-930E-C9428845FDF5}" type="parTrans" cxnId="{B10CBDAD-2C2C-4407-B562-0EBCE8F9C15C}">
      <dgm:prSet/>
      <dgm:spPr/>
      <dgm:t>
        <a:bodyPr/>
        <a:lstStyle/>
        <a:p>
          <a:endParaRPr lang="sk-SK"/>
        </a:p>
      </dgm:t>
    </dgm:pt>
    <dgm:pt modelId="{63FE09C0-FF42-423B-9204-144BED951460}" type="sibTrans" cxnId="{B10CBDAD-2C2C-4407-B562-0EBCE8F9C15C}">
      <dgm:prSet/>
      <dgm:spPr/>
      <dgm:t>
        <a:bodyPr/>
        <a:lstStyle/>
        <a:p>
          <a:endParaRPr lang="sk-SK"/>
        </a:p>
      </dgm:t>
    </dgm:pt>
    <dgm:pt modelId="{7EABCEB5-1347-464D-82A3-B206B4A91FFD}">
      <dgm:prSet/>
      <dgm:spPr/>
      <dgm:t>
        <a:bodyPr/>
        <a:lstStyle/>
        <a:p>
          <a:r>
            <a:rPr lang="sk-SK"/>
            <a:t>Pravidlá diskusie pre chaty sú dohodnuté samostatne.</a:t>
          </a:r>
          <a:endParaRPr lang="sk-SK" dirty="0"/>
        </a:p>
      </dgm:t>
    </dgm:pt>
    <dgm:pt modelId="{7D912142-C6CE-4A49-9D05-15457FD17044}" type="parTrans" cxnId="{E2DC7E39-FCAC-48A9-B63B-DBFE92B7F60F}">
      <dgm:prSet/>
      <dgm:spPr/>
      <dgm:t>
        <a:bodyPr/>
        <a:lstStyle/>
        <a:p>
          <a:endParaRPr lang="sk-SK"/>
        </a:p>
      </dgm:t>
    </dgm:pt>
    <dgm:pt modelId="{17FA87E1-B75F-4329-A4DD-5C81C300A500}" type="sibTrans" cxnId="{E2DC7E39-FCAC-48A9-B63B-DBFE92B7F60F}">
      <dgm:prSet/>
      <dgm:spPr/>
      <dgm:t>
        <a:bodyPr/>
        <a:lstStyle/>
        <a:p>
          <a:endParaRPr lang="sk-SK"/>
        </a:p>
      </dgm:t>
    </dgm:pt>
    <dgm:pt modelId="{9E8B87D9-99AA-4351-BCFB-2A9D4BC210E1}">
      <dgm:prSet/>
      <dgm:spPr/>
      <dgm:t>
        <a:bodyPr/>
        <a:lstStyle/>
        <a:p>
          <a:r>
            <a:rPr lang="sk-SK" dirty="0"/>
            <a:t>Študenti pravidelne pracujú v skupinových miestnostiach.</a:t>
          </a:r>
        </a:p>
      </dgm:t>
    </dgm:pt>
    <dgm:pt modelId="{DBBC71E6-59DA-4419-9084-F9B8291B338C}" type="parTrans" cxnId="{12B43EFD-8A5F-4BC5-A61E-2058D9251157}">
      <dgm:prSet/>
      <dgm:spPr/>
      <dgm:t>
        <a:bodyPr/>
        <a:lstStyle/>
        <a:p>
          <a:endParaRPr lang="sk-SK"/>
        </a:p>
      </dgm:t>
    </dgm:pt>
    <dgm:pt modelId="{0826C9D8-18AE-4D42-AAD5-4F43D9C95891}" type="sibTrans" cxnId="{12B43EFD-8A5F-4BC5-A61E-2058D9251157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 custLinFactNeighborX="-22" custLinFactNeighborY="-3477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E2DC7E39-FCAC-48A9-B63B-DBFE92B7F60F}" srcId="{C0D42039-C179-4BC9-BC09-9288C94A99F4}" destId="{7EABCEB5-1347-464D-82A3-B206B4A91FFD}" srcOrd="2" destOrd="0" parTransId="{7D912142-C6CE-4A49-9D05-15457FD17044}" sibTransId="{17FA87E1-B75F-4329-A4DD-5C81C300A500}"/>
    <dgm:cxn modelId="{EFD6E03D-67ED-44BC-AF32-0AE0077207D0}" srcId="{C0D42039-C179-4BC9-BC09-9288C94A99F4}" destId="{1E3F0AA2-4E01-48E6-A2B5-0FCC1CE4E391}" srcOrd="0" destOrd="0" parTransId="{D640D88C-B670-4805-B6F8-0D6AD4B2479B}" sibTransId="{AC3A791A-928F-4819-BB8F-CE7E5046C046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DED9C262-5C1B-4D18-B4DE-D88F3D96A161}" type="presOf" srcId="{CE30C8ED-B0E4-475C-AE5D-6C7145F72E8F}" destId="{5D2E54F4-2F0E-4FA7-B076-4AAA352452F7}" srcOrd="0" destOrd="1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94EDF57F-03F2-419C-84BA-3068673A94CC}" srcId="{58663463-5773-4696-A26E-05F7C65AE5D8}" destId="{3C5DF583-9B26-4A07-A501-DFB4238D0B27}" srcOrd="1" destOrd="0" parTransId="{3F2B438E-2D0F-406C-8150-06640120088B}" sibTransId="{9E8B4742-9202-4518-AA93-0F8C8C119ECF}"/>
    <dgm:cxn modelId="{9FA17181-D6AF-4C7A-9A3F-2AFC4CF0D068}" srcId="{C0D42039-C179-4BC9-BC09-9288C94A99F4}" destId="{72E98121-9B01-45AE-9E65-83CEE0205C9E}" srcOrd="4" destOrd="0" parTransId="{CE4B4CE5-B719-48B8-8328-8F1CEEECD9F3}" sibTransId="{70EA9842-FE2C-4B62-9662-C9DFEB51F2BE}"/>
    <dgm:cxn modelId="{F8E14A88-6D9E-4663-B3FF-A21129FC5F68}" type="presOf" srcId="{72E98121-9B01-45AE-9E65-83CEE0205C9E}" destId="{5D2E54F4-2F0E-4FA7-B076-4AAA352452F7}" srcOrd="0" destOrd="4" presId="urn:microsoft.com/office/officeart/2005/8/layout/list1"/>
    <dgm:cxn modelId="{4F702A99-05DE-4EF1-85F1-515EDCD7B13F}" srcId="{58663463-5773-4696-A26E-05F7C65AE5D8}" destId="{47F58D15-92BB-4417-B1C6-4DA8977898A2}" srcOrd="2" destOrd="0" parTransId="{E71565EE-50CC-40E5-BD25-64EC8B1A55E6}" sibTransId="{E1A1E10D-ED92-4351-8F5F-0B9EB99A89A8}"/>
    <dgm:cxn modelId="{4A47129B-55BB-4DFC-B22C-1940BFA8BFAF}" type="presOf" srcId="{7EABCEB5-1347-464D-82A3-B206B4A91FFD}" destId="{5D2E54F4-2F0E-4FA7-B076-4AAA352452F7}" srcOrd="0" destOrd="2" presId="urn:microsoft.com/office/officeart/2005/8/layout/list1"/>
    <dgm:cxn modelId="{B10CBDAD-2C2C-4407-B562-0EBCE8F9C15C}" srcId="{C0D42039-C179-4BC9-BC09-9288C94A99F4}" destId="{CE30C8ED-B0E4-475C-AE5D-6C7145F72E8F}" srcOrd="1" destOrd="0" parTransId="{FBC9F659-B48A-4837-930E-C9428845FDF5}" sibTransId="{63FE09C0-FF42-423B-9204-144BED951460}"/>
    <dgm:cxn modelId="{AF0D8EB7-6644-4007-8984-2228225C6E45}" type="presOf" srcId="{1E3F0AA2-4E01-48E6-A2B5-0FCC1CE4E391}" destId="{5D2E54F4-2F0E-4FA7-B076-4AAA352452F7}" srcOrd="0" destOrd="0" presId="urn:microsoft.com/office/officeart/2005/8/layout/list1"/>
    <dgm:cxn modelId="{D8AC60C4-4B93-4B32-AEDC-96A2437FB94A}" type="presOf" srcId="{47F58D15-92BB-4417-B1C6-4DA8977898A2}" destId="{8BC70F3E-ADEB-4FC8-AE23-DEFD95F82BC6}" srcOrd="0" destOrd="2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CD60E2E9-C06E-40BF-86CA-C9B52D19BE00}" type="presOf" srcId="{58412840-5D01-4090-A8DD-32B198CF4622}" destId="{8BC70F3E-ADEB-4FC8-AE23-DEFD95F82BC6}" srcOrd="0" destOrd="0" presId="urn:microsoft.com/office/officeart/2005/8/layout/list1"/>
    <dgm:cxn modelId="{AAADB0F5-1BF9-494B-8C8B-6877DE69114C}" type="presOf" srcId="{3C5DF583-9B26-4A07-A501-DFB4238D0B27}" destId="{8BC70F3E-ADEB-4FC8-AE23-DEFD95F82BC6}" srcOrd="0" destOrd="1" presId="urn:microsoft.com/office/officeart/2005/8/layout/list1"/>
    <dgm:cxn modelId="{1D835CFA-31DA-40CB-9FE3-88D0A1F6B543}" type="presOf" srcId="{9E8B87D9-99AA-4351-BCFB-2A9D4BC210E1}" destId="{5D2E54F4-2F0E-4FA7-B076-4AAA352452F7}" srcOrd="0" destOrd="3" presId="urn:microsoft.com/office/officeart/2005/8/layout/list1"/>
    <dgm:cxn modelId="{12B43EFD-8A5F-4BC5-A61E-2058D9251157}" srcId="{C0D42039-C179-4BC9-BC09-9288C94A99F4}" destId="{9E8B87D9-99AA-4351-BCFB-2A9D4BC210E1}" srcOrd="3" destOrd="0" parTransId="{DBBC71E6-59DA-4419-9084-F9B8291B338C}" sibTransId="{0826C9D8-18AE-4D42-AAD5-4F43D9C95891}"/>
    <dgm:cxn modelId="{B16A0DFE-4581-4A8B-8223-B035030C94A7}" srcId="{58663463-5773-4696-A26E-05F7C65AE5D8}" destId="{58412840-5D01-4090-A8DD-32B198CF4622}" srcOrd="0" destOrd="0" parTransId="{BB002AF0-19AB-4BA7-B90B-26595B549DEE}" sibTransId="{9868B58B-2DD9-4767-8F6A-47B74A0B9B05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1EB93F7B-6B95-41C4-B42D-25988AEE4EC0}">
      <dgm:prSet/>
      <dgm:spPr/>
      <dgm:t>
        <a:bodyPr/>
        <a:lstStyle/>
        <a:p>
          <a:r>
            <a:rPr lang="sk-SK" dirty="0"/>
            <a:t>Vyučovacie metódy učiteľa sú rôznorodé.</a:t>
          </a:r>
          <a:endParaRPr lang="de-DE" dirty="0"/>
        </a:p>
      </dgm:t>
    </dgm:pt>
    <dgm:pt modelId="{A7BC148E-0267-4563-AC87-8851613144C5}" type="parTrans" cxnId="{A175E049-DFC3-44CF-AB6F-CE691CA87414}">
      <dgm:prSet/>
      <dgm:spPr/>
      <dgm:t>
        <a:bodyPr/>
        <a:lstStyle/>
        <a:p>
          <a:endParaRPr lang="de-DE"/>
        </a:p>
      </dgm:t>
    </dgm:pt>
    <dgm:pt modelId="{DF4305DF-6D77-469D-84E6-52FB7AA1B3F1}" type="sibTrans" cxnId="{A175E049-DFC3-44CF-AB6F-CE691CA87414}">
      <dgm:prSet/>
      <dgm:spPr/>
      <dgm:t>
        <a:bodyPr/>
        <a:lstStyle/>
        <a:p>
          <a:endParaRPr lang="de-DE"/>
        </a:p>
      </dgm:t>
    </dgm:pt>
    <dgm:pt modelId="{3577E2DF-54E0-4B01-BA94-5E88C2A33762}">
      <dgm:prSet/>
      <dgm:spPr/>
      <dgm:t>
        <a:bodyPr/>
        <a:lstStyle/>
        <a:p>
          <a:r>
            <a:rPr lang="sk-SK" dirty="0"/>
            <a:t>Vždy sú prispôsobené príslušnému vzdelávaciemu cieľu a téme .</a:t>
          </a:r>
          <a:endParaRPr lang="de-DE" dirty="0"/>
        </a:p>
      </dgm:t>
    </dgm:pt>
    <dgm:pt modelId="{8FF9B2BA-7906-4954-AFC7-ADA9D9E14E05}" type="parTrans" cxnId="{1767F216-B08F-4B87-A122-008510F76AF2}">
      <dgm:prSet/>
      <dgm:spPr/>
    </dgm:pt>
    <dgm:pt modelId="{12847235-6353-42B8-93C3-47B5493D402C}" type="sibTrans" cxnId="{1767F216-B08F-4B87-A122-008510F76AF2}">
      <dgm:prSet/>
      <dgm:spPr/>
    </dgm:pt>
    <dgm:pt modelId="{59B62AF1-960C-427C-8A37-689D0DA92A0C}">
      <dgm:prSet/>
      <dgm:spPr/>
      <dgm:t>
        <a:bodyPr/>
        <a:lstStyle/>
        <a:p>
          <a:r>
            <a:rPr lang="sk-SK" dirty="0"/>
            <a:t>Nemenili sa náhodne.</a:t>
          </a:r>
          <a:endParaRPr lang="de-DE" dirty="0"/>
        </a:p>
      </dgm:t>
    </dgm:pt>
    <dgm:pt modelId="{1D943F4D-26F6-496D-956B-3E7371B95CA3}" type="parTrans" cxnId="{621AD3DC-43B6-4C92-838A-71687FF1CC93}">
      <dgm:prSet/>
      <dgm:spPr/>
    </dgm:pt>
    <dgm:pt modelId="{77FF20C6-79CD-4DB6-9DD4-C8D45CBD320B}" type="sibTrans" cxnId="{621AD3DC-43B6-4C92-838A-71687FF1CC93}">
      <dgm:prSet/>
      <dgm:spPr/>
    </dgm:pt>
    <dgm:pt modelId="{C6D813A2-FF60-4326-936A-DBD54E798584}">
      <dgm:prSet/>
      <dgm:spPr/>
      <dgm:t>
        <a:bodyPr/>
        <a:lstStyle/>
        <a:p>
          <a:r>
            <a:rPr lang="sk-SK" dirty="0"/>
            <a:t>Rodičia povzbudzujú svoje dieťa pracovať samostatne.</a:t>
          </a:r>
          <a:endParaRPr lang="de-DE" dirty="0"/>
        </a:p>
      </dgm:t>
    </dgm:pt>
    <dgm:pt modelId="{AFD6A193-2EBC-476B-BD5A-9AC682BF62AA}" type="parTrans" cxnId="{F2606DEE-673C-4D27-9EB6-259C867C99B9}">
      <dgm:prSet/>
      <dgm:spPr/>
    </dgm:pt>
    <dgm:pt modelId="{107D16CE-F586-47A0-9324-54044A32B150}" type="sibTrans" cxnId="{F2606DEE-673C-4D27-9EB6-259C867C99B9}">
      <dgm:prSet/>
      <dgm:spPr/>
    </dgm:pt>
    <dgm:pt modelId="{4AE6702C-FD84-4C1E-ABA6-026E46C6E532}">
      <dgm:prSet/>
      <dgm:spPr/>
      <dgm:t>
        <a:bodyPr/>
        <a:lstStyle/>
        <a:p>
          <a:r>
            <a:rPr lang="sk-SK" dirty="0"/>
            <a:t>Konzultovať so spolužiakmi.</a:t>
          </a:r>
          <a:endParaRPr lang="de-DE" dirty="0"/>
        </a:p>
      </dgm:t>
    </dgm:pt>
    <dgm:pt modelId="{7F5FB097-E3A1-4DB7-912F-8BEE73DFDFFB}" type="parTrans" cxnId="{DAC742AA-9114-4FB2-B2AD-F3658C5A600D}">
      <dgm:prSet/>
      <dgm:spPr/>
    </dgm:pt>
    <dgm:pt modelId="{3EA48274-DA85-43CC-B18F-A3D37AD22DF9}" type="sibTrans" cxnId="{DAC742AA-9114-4FB2-B2AD-F3658C5A600D}">
      <dgm:prSet/>
      <dgm:spPr/>
    </dgm:pt>
    <dgm:pt modelId="{029E3218-CD26-425A-BBFD-EA7407A2A13B}">
      <dgm:prSet/>
      <dgm:spPr/>
      <dgm:t>
        <a:bodyPr/>
        <a:lstStyle/>
        <a:p>
          <a:r>
            <a:rPr lang="sk-SK" dirty="0"/>
            <a:t>Spýtať sa učiteľa pri problémoch s porozumením.</a:t>
          </a:r>
          <a:endParaRPr lang="de-DE" dirty="0"/>
        </a:p>
      </dgm:t>
    </dgm:pt>
    <dgm:pt modelId="{FE621208-89AE-4C39-A5DF-8026901BB276}" type="parTrans" cxnId="{4C263F7A-5A3D-4D41-8BFB-F45B0C8BCB45}">
      <dgm:prSet/>
      <dgm:spPr/>
    </dgm:pt>
    <dgm:pt modelId="{BF8FD3FD-FB31-45F3-A73B-F71060802890}" type="sibTrans" cxnId="{4C263F7A-5A3D-4D41-8BFB-F45B0C8BCB45}">
      <dgm:prSet/>
      <dgm:spPr/>
    </dgm:pt>
    <dgm:pt modelId="{E2296D74-DFE2-407F-B283-67CF6460F84E}">
      <dgm:prSet/>
      <dgm:spPr/>
      <dgm:t>
        <a:bodyPr/>
        <a:lstStyle/>
        <a:p>
          <a:endParaRPr lang="de-DE" dirty="0"/>
        </a:p>
      </dgm:t>
    </dgm:pt>
    <dgm:pt modelId="{7BFD51EA-EFBD-4DC5-97BF-89DA10CDA2A9}" type="sibTrans" cxnId="{9EE990FC-83EA-4D61-B833-186EC613BF77}">
      <dgm:prSet/>
      <dgm:spPr/>
      <dgm:t>
        <a:bodyPr/>
        <a:lstStyle/>
        <a:p>
          <a:endParaRPr lang="de-DE"/>
        </a:p>
      </dgm:t>
    </dgm:pt>
    <dgm:pt modelId="{F4A9664E-60EC-4D28-9EE6-8C541DD2993D}" type="parTrans" cxnId="{9EE990FC-83EA-4D61-B833-186EC613BF77}">
      <dgm:prSet/>
      <dgm:spPr/>
      <dgm:t>
        <a:bodyPr/>
        <a:lstStyle/>
        <a:p>
          <a:endParaRPr lang="de-DE"/>
        </a:p>
      </dgm:t>
    </dgm:pt>
    <dgm:pt modelId="{7824CCBF-F82B-4FF2-821A-26FCF30DBA8D}">
      <dgm:prSet/>
      <dgm:spPr/>
      <dgm:t>
        <a:bodyPr/>
        <a:lstStyle/>
        <a:p>
          <a:r>
            <a:rPr lang="sk-SK" dirty="0"/>
            <a:t>80 % študentov uviedlo, že ich učitelia používali pri online vyučovaní rôzne metódy.</a:t>
          </a:r>
        </a:p>
      </dgm:t>
    </dgm:pt>
    <dgm:pt modelId="{C91437BA-BD6E-47F4-B3BB-EB9D09DC9F3F}" type="sibTrans" cxnId="{520B376D-6904-4F37-8163-463E111B0BC8}">
      <dgm:prSet/>
      <dgm:spPr/>
      <dgm:t>
        <a:bodyPr/>
        <a:lstStyle/>
        <a:p>
          <a:endParaRPr lang="sk-SK"/>
        </a:p>
      </dgm:t>
    </dgm:pt>
    <dgm:pt modelId="{FABF7997-7A10-48F4-B0C7-694E0FE2AD46}" type="parTrans" cxnId="{520B376D-6904-4F37-8163-463E111B0BC8}">
      <dgm:prSet/>
      <dgm:spPr/>
      <dgm:t>
        <a:bodyPr/>
        <a:lstStyle/>
        <a:p>
          <a:endParaRPr lang="sk-SK"/>
        </a:p>
      </dgm:t>
    </dgm:pt>
    <dgm:pt modelId="{BB1C9FA2-6A87-4AA7-9A07-09C1AAA6E57E}">
      <dgm:prSet/>
      <dgm:spPr/>
      <dgm:t>
        <a:bodyPr/>
        <a:lstStyle/>
        <a:p>
          <a:r>
            <a:rPr lang="sk-SK" dirty="0"/>
            <a:t>Učiteľ mohol zdieľať svoju obrazovku a zobrazovať to isté ako na prezenčných hodinách.</a:t>
          </a:r>
        </a:p>
      </dgm:t>
    </dgm:pt>
    <dgm:pt modelId="{D03222CE-C427-4266-80B7-D98A76C6C71C}" type="sibTrans" cxnId="{736F74F5-CF7E-4F3E-A9EF-C714BF196918}">
      <dgm:prSet/>
      <dgm:spPr/>
      <dgm:t>
        <a:bodyPr/>
        <a:lstStyle/>
        <a:p>
          <a:endParaRPr lang="sk-SK"/>
        </a:p>
      </dgm:t>
    </dgm:pt>
    <dgm:pt modelId="{8C6D7863-352F-4183-A432-507AF2A2367A}" type="parTrans" cxnId="{736F74F5-CF7E-4F3E-A9EF-C714BF196918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06532A14-6B30-445E-9CA8-69FF452DD91F}" type="presOf" srcId="{BB1C9FA2-6A87-4AA7-9A07-09C1AAA6E57E}" destId="{8BC70F3E-ADEB-4FC8-AE23-DEFD95F82BC6}" srcOrd="0" destOrd="2" presId="urn:microsoft.com/office/officeart/2005/8/layout/list1"/>
    <dgm:cxn modelId="{1767F216-B08F-4B87-A122-008510F76AF2}" srcId="{C0D42039-C179-4BC9-BC09-9288C94A99F4}" destId="{3577E2DF-54E0-4B01-BA94-5E88C2A33762}" srcOrd="1" destOrd="0" parTransId="{8FF9B2BA-7906-4954-AFC7-ADA9D9E14E05}" sibTransId="{12847235-6353-42B8-93C3-47B5493D402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8C3F443B-5A85-4504-A3AE-7455440B510B}" type="presOf" srcId="{C6D813A2-FF60-4326-936A-DBD54E798584}" destId="{5D2E54F4-2F0E-4FA7-B076-4AAA352452F7}" srcOrd="0" destOrd="3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2F06E468-9E27-4153-B210-C71FAAB34E4B}" type="presOf" srcId="{E2296D74-DFE2-407F-B283-67CF6460F84E}" destId="{8BC70F3E-ADEB-4FC8-AE23-DEFD95F82BC6}" srcOrd="0" destOrd="0" presId="urn:microsoft.com/office/officeart/2005/8/layout/list1"/>
    <dgm:cxn modelId="{A175E049-DFC3-44CF-AB6F-CE691CA87414}" srcId="{C0D42039-C179-4BC9-BC09-9288C94A99F4}" destId="{1EB93F7B-6B95-41C4-B42D-25988AEE4EC0}" srcOrd="0" destOrd="0" parTransId="{A7BC148E-0267-4563-AC87-8851613144C5}" sibTransId="{DF4305DF-6D77-469D-84E6-52FB7AA1B3F1}"/>
    <dgm:cxn modelId="{520B376D-6904-4F37-8163-463E111B0BC8}" srcId="{58663463-5773-4696-A26E-05F7C65AE5D8}" destId="{7824CCBF-F82B-4FF2-821A-26FCF30DBA8D}" srcOrd="1" destOrd="0" parTransId="{FABF7997-7A10-48F4-B0C7-694E0FE2AD46}" sibTransId="{C91437BA-BD6E-47F4-B3BB-EB9D09DC9F3F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4C263F7A-5A3D-4D41-8BFB-F45B0C8BCB45}" srcId="{C0D42039-C179-4BC9-BC09-9288C94A99F4}" destId="{029E3218-CD26-425A-BBFD-EA7407A2A13B}" srcOrd="5" destOrd="0" parTransId="{FE621208-89AE-4C39-A5DF-8026901BB276}" sibTransId="{BF8FD3FD-FB31-45F3-A73B-F71060802890}"/>
    <dgm:cxn modelId="{3D0C9587-4593-4E4E-84F9-9CE7C667013F}" type="presOf" srcId="{7824CCBF-F82B-4FF2-821A-26FCF30DBA8D}" destId="{8BC70F3E-ADEB-4FC8-AE23-DEFD95F82BC6}" srcOrd="0" destOrd="1" presId="urn:microsoft.com/office/officeart/2005/8/layout/list1"/>
    <dgm:cxn modelId="{3EE65396-33D2-4D1E-BC35-B544E16748A1}" type="presOf" srcId="{3577E2DF-54E0-4B01-BA94-5E88C2A33762}" destId="{5D2E54F4-2F0E-4FA7-B076-4AAA352452F7}" srcOrd="0" destOrd="1" presId="urn:microsoft.com/office/officeart/2005/8/layout/list1"/>
    <dgm:cxn modelId="{F7416AA4-70D6-40A0-A165-381E424BDF4D}" type="presOf" srcId="{4AE6702C-FD84-4C1E-ABA6-026E46C6E532}" destId="{5D2E54F4-2F0E-4FA7-B076-4AAA352452F7}" srcOrd="0" destOrd="4" presId="urn:microsoft.com/office/officeart/2005/8/layout/list1"/>
    <dgm:cxn modelId="{DAC742AA-9114-4FB2-B2AD-F3658C5A600D}" srcId="{C0D42039-C179-4BC9-BC09-9288C94A99F4}" destId="{4AE6702C-FD84-4C1E-ABA6-026E46C6E532}" srcOrd="4" destOrd="0" parTransId="{7F5FB097-E3A1-4DB7-912F-8BEE73DFDFFB}" sibTransId="{3EA48274-DA85-43CC-B18F-A3D37AD22DF9}"/>
    <dgm:cxn modelId="{02F79CC3-8A18-46C1-B699-1D7A275375D1}" type="presOf" srcId="{029E3218-CD26-425A-BBFD-EA7407A2A13B}" destId="{5D2E54F4-2F0E-4FA7-B076-4AAA352452F7}" srcOrd="0" destOrd="5" presId="urn:microsoft.com/office/officeart/2005/8/layout/list1"/>
    <dgm:cxn modelId="{6BAA48CD-895C-4131-A51B-0B68ADAB9A08}" type="presOf" srcId="{1EB93F7B-6B95-41C4-B42D-25988AEE4EC0}" destId="{5D2E54F4-2F0E-4FA7-B076-4AAA352452F7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621AD3DC-43B6-4C92-838A-71687FF1CC93}" srcId="{C0D42039-C179-4BC9-BC09-9288C94A99F4}" destId="{59B62AF1-960C-427C-8A37-689D0DA92A0C}" srcOrd="2" destOrd="0" parTransId="{1D943F4D-26F6-496D-956B-3E7371B95CA3}" sibTransId="{77FF20C6-79CD-4DB6-9DD4-C8D45CBD320B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DB7A81EA-0A73-408A-90B9-0F9736687DAF}" type="presOf" srcId="{59B62AF1-960C-427C-8A37-689D0DA92A0C}" destId="{5D2E54F4-2F0E-4FA7-B076-4AAA352452F7}" srcOrd="0" destOrd="2" presId="urn:microsoft.com/office/officeart/2005/8/layout/list1"/>
    <dgm:cxn modelId="{F2606DEE-673C-4D27-9EB6-259C867C99B9}" srcId="{C0D42039-C179-4BC9-BC09-9288C94A99F4}" destId="{C6D813A2-FF60-4326-936A-DBD54E798584}" srcOrd="3" destOrd="0" parTransId="{AFD6A193-2EBC-476B-BD5A-9AC682BF62AA}" sibTransId="{107D16CE-F586-47A0-9324-54044A32B150}"/>
    <dgm:cxn modelId="{736F74F5-CF7E-4F3E-A9EF-C714BF196918}" srcId="{58663463-5773-4696-A26E-05F7C65AE5D8}" destId="{BB1C9FA2-6A87-4AA7-9A07-09C1AAA6E57E}" srcOrd="2" destOrd="0" parTransId="{8C6D7863-352F-4183-A432-507AF2A2367A}" sibTransId="{D03222CE-C427-4266-80B7-D98A76C6C71C}"/>
    <dgm:cxn modelId="{9EE990FC-83EA-4D61-B833-186EC613BF77}" srcId="{58663463-5773-4696-A26E-05F7C65AE5D8}" destId="{E2296D74-DFE2-407F-B283-67CF6460F84E}" srcOrd="0" destOrd="0" parTransId="{F4A9664E-60EC-4D28-9EE6-8C541DD2993D}" sibTransId="{7BFD51EA-EFBD-4DC5-97BF-89DA10CDA2A9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</a:t>
          </a:r>
          <a:r>
            <a:rPr lang="sk-SK" dirty="0" err="1"/>
            <a:t>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1EB93F7B-6B95-41C4-B42D-25988AEE4EC0}">
      <dgm:prSet/>
      <dgm:spPr/>
      <dgm:t>
        <a:bodyPr/>
        <a:lstStyle/>
        <a:p>
          <a:pPr>
            <a:buFontTx/>
            <a:buNone/>
          </a:pPr>
          <a:r>
            <a:rPr lang="sk-SK" dirty="0"/>
            <a:t>Vyučovacie metódy učiteľa:</a:t>
          </a:r>
          <a:endParaRPr lang="de-DE" dirty="0"/>
        </a:p>
      </dgm:t>
    </dgm:pt>
    <dgm:pt modelId="{A7BC148E-0267-4563-AC87-8851613144C5}" type="parTrans" cxnId="{A175E049-DFC3-44CF-AB6F-CE691CA87414}">
      <dgm:prSet/>
      <dgm:spPr/>
      <dgm:t>
        <a:bodyPr/>
        <a:lstStyle/>
        <a:p>
          <a:endParaRPr lang="de-DE"/>
        </a:p>
      </dgm:t>
    </dgm:pt>
    <dgm:pt modelId="{DF4305DF-6D77-469D-84E6-52FB7AA1B3F1}" type="sibTrans" cxnId="{A175E049-DFC3-44CF-AB6F-CE691CA87414}">
      <dgm:prSet/>
      <dgm:spPr/>
      <dgm:t>
        <a:bodyPr/>
        <a:lstStyle/>
        <a:p>
          <a:endParaRPr lang="de-DE"/>
        </a:p>
      </dgm:t>
    </dgm:pt>
    <dgm:pt modelId="{1165F44A-DDF8-4220-B509-A773E1692D6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de-DE" dirty="0"/>
        </a:p>
      </dgm:t>
    </dgm:pt>
    <dgm:pt modelId="{C5754CD6-107A-4C1F-ACC9-2C48F7495F05}" type="parTrans" cxnId="{9F43BBCE-5181-4B40-96CA-F8982D94A37E}">
      <dgm:prSet/>
      <dgm:spPr/>
      <dgm:t>
        <a:bodyPr/>
        <a:lstStyle/>
        <a:p>
          <a:endParaRPr lang="de-DE"/>
        </a:p>
      </dgm:t>
    </dgm:pt>
    <dgm:pt modelId="{EBB008AF-9C45-43CE-8AFC-6CEF324AE1D1}" type="sibTrans" cxnId="{9F43BBCE-5181-4B40-96CA-F8982D94A37E}">
      <dgm:prSet/>
      <dgm:spPr/>
      <dgm:t>
        <a:bodyPr/>
        <a:lstStyle/>
        <a:p>
          <a:endParaRPr lang="de-DE"/>
        </a:p>
      </dgm:t>
    </dgm:pt>
    <dgm:pt modelId="{0628DFC7-5969-4F9A-AFEB-BB2D3FD2CE20}">
      <dgm:prSet/>
      <dgm:spPr/>
      <dgm:t>
        <a:bodyPr/>
        <a:lstStyle/>
        <a:p>
          <a:r>
            <a:rPr lang="sk-SK"/>
            <a:t>80 % študentov uviedlo, že ich učitelia používali pri online vyučovaní rôzne metódy.</a:t>
          </a:r>
          <a:endParaRPr lang="de-DE" dirty="0"/>
        </a:p>
      </dgm:t>
    </dgm:pt>
    <dgm:pt modelId="{12B4ED31-9549-4D59-BD9E-F6B5D210618E}" type="parTrans" cxnId="{7633ADC8-0DC6-48A3-BD40-23014E3DFE39}">
      <dgm:prSet/>
      <dgm:spPr/>
      <dgm:t>
        <a:bodyPr/>
        <a:lstStyle/>
        <a:p>
          <a:endParaRPr lang="de-DE"/>
        </a:p>
      </dgm:t>
    </dgm:pt>
    <dgm:pt modelId="{174BBF29-59F0-416B-9D4C-0C5BA4CCF3E3}" type="sibTrans" cxnId="{7633ADC8-0DC6-48A3-BD40-23014E3DFE39}">
      <dgm:prSet/>
      <dgm:spPr/>
      <dgm:t>
        <a:bodyPr/>
        <a:lstStyle/>
        <a:p>
          <a:endParaRPr lang="de-DE"/>
        </a:p>
      </dgm:t>
    </dgm:pt>
    <dgm:pt modelId="{46FC2FC0-1BC9-4A26-9516-AF879BA8C991}">
      <dgm:prSet/>
      <dgm:spPr/>
      <dgm:t>
        <a:bodyPr/>
        <a:lstStyle/>
        <a:p>
          <a:r>
            <a:rPr lang="sk-SK" dirty="0"/>
            <a:t>Učiteľ mohol zdieľať svoju obrazovku a zobrazovať to isté ako na prezenčných hodinách.</a:t>
          </a:r>
        </a:p>
      </dgm:t>
    </dgm:pt>
    <dgm:pt modelId="{4983A908-E873-4AEA-9585-09ED9F31AD3F}" type="parTrans" cxnId="{78BAD08A-DCA2-42AC-B51A-249E678A8543}">
      <dgm:prSet/>
      <dgm:spPr/>
      <dgm:t>
        <a:bodyPr/>
        <a:lstStyle/>
        <a:p>
          <a:endParaRPr lang="sk-SK"/>
        </a:p>
      </dgm:t>
    </dgm:pt>
    <dgm:pt modelId="{B461D8F4-D989-4F3E-AD7F-3489F447C130}" type="sibTrans" cxnId="{78BAD08A-DCA2-42AC-B51A-249E678A8543}">
      <dgm:prSet/>
      <dgm:spPr/>
      <dgm:t>
        <a:bodyPr/>
        <a:lstStyle/>
        <a:p>
          <a:endParaRPr lang="sk-SK"/>
        </a:p>
      </dgm:t>
    </dgm:pt>
    <dgm:pt modelId="{C8735E52-BBCE-43F3-8B04-FE686239486B}">
      <dgm:prSet/>
      <dgm:spPr/>
      <dgm:t>
        <a:bodyPr/>
        <a:lstStyle/>
        <a:p>
          <a:r>
            <a:rPr lang="sk-SK" dirty="0"/>
            <a:t>sú rôznorodé.</a:t>
          </a:r>
          <a:endParaRPr lang="de-DE" dirty="0"/>
        </a:p>
      </dgm:t>
    </dgm:pt>
    <dgm:pt modelId="{8AFF6DF8-BB3C-47E1-81F0-31C439BFBAD9}" type="parTrans" cxnId="{F3F63494-2835-4F9F-8485-6E604CD5C018}">
      <dgm:prSet/>
      <dgm:spPr/>
      <dgm:t>
        <a:bodyPr/>
        <a:lstStyle/>
        <a:p>
          <a:endParaRPr lang="sk-SK"/>
        </a:p>
      </dgm:t>
    </dgm:pt>
    <dgm:pt modelId="{268FB156-7C5F-4A83-80C4-E1EB191147A1}" type="sibTrans" cxnId="{F3F63494-2835-4F9F-8485-6E604CD5C018}">
      <dgm:prSet/>
      <dgm:spPr/>
      <dgm:t>
        <a:bodyPr/>
        <a:lstStyle/>
        <a:p>
          <a:endParaRPr lang="sk-SK"/>
        </a:p>
      </dgm:t>
    </dgm:pt>
    <dgm:pt modelId="{D5CA39B7-D3F1-4E8A-8B83-953F4F7D2BFF}">
      <dgm:prSet/>
      <dgm:spPr/>
      <dgm:t>
        <a:bodyPr/>
        <a:lstStyle/>
        <a:p>
          <a:r>
            <a:rPr lang="sk-SK" dirty="0"/>
            <a:t>vždy sú prispôsobené príslušnému vzdelávaciemu cieľu a téme.</a:t>
          </a:r>
          <a:endParaRPr lang="de-DE" dirty="0"/>
        </a:p>
      </dgm:t>
    </dgm:pt>
    <dgm:pt modelId="{07F9E658-B438-454A-9615-6DE56DE25575}" type="parTrans" cxnId="{8E300E6F-1089-40EC-8127-CB0D2353427D}">
      <dgm:prSet/>
      <dgm:spPr/>
      <dgm:t>
        <a:bodyPr/>
        <a:lstStyle/>
        <a:p>
          <a:endParaRPr lang="sk-SK"/>
        </a:p>
      </dgm:t>
    </dgm:pt>
    <dgm:pt modelId="{5A72D0B7-C2FC-458D-AC92-F50F08B6548E}" type="sibTrans" cxnId="{8E300E6F-1089-40EC-8127-CB0D2353427D}">
      <dgm:prSet/>
      <dgm:spPr/>
      <dgm:t>
        <a:bodyPr/>
        <a:lstStyle/>
        <a:p>
          <a:endParaRPr lang="sk-SK"/>
        </a:p>
      </dgm:t>
    </dgm:pt>
    <dgm:pt modelId="{69983197-DE2F-40F4-8B07-425974BDF195}">
      <dgm:prSet/>
      <dgm:spPr/>
      <dgm:t>
        <a:bodyPr/>
        <a:lstStyle/>
        <a:p>
          <a:r>
            <a:rPr lang="sk-SK" dirty="0"/>
            <a:t>pracovať samostatne.</a:t>
          </a:r>
          <a:endParaRPr lang="de-DE" dirty="0"/>
        </a:p>
      </dgm:t>
    </dgm:pt>
    <dgm:pt modelId="{C7E04AF3-65DF-4AA7-BFCA-0ACC1E6D413C}" type="parTrans" cxnId="{AE8865BF-61DF-4B44-99E1-9454F0E9680F}">
      <dgm:prSet/>
      <dgm:spPr/>
      <dgm:t>
        <a:bodyPr/>
        <a:lstStyle/>
        <a:p>
          <a:endParaRPr lang="sk-SK"/>
        </a:p>
      </dgm:t>
    </dgm:pt>
    <dgm:pt modelId="{8966E3EA-FB25-4332-968F-EE439E0FAB15}" type="sibTrans" cxnId="{AE8865BF-61DF-4B44-99E1-9454F0E9680F}">
      <dgm:prSet/>
      <dgm:spPr/>
      <dgm:t>
        <a:bodyPr/>
        <a:lstStyle/>
        <a:p>
          <a:endParaRPr lang="sk-SK"/>
        </a:p>
      </dgm:t>
    </dgm:pt>
    <dgm:pt modelId="{EFDF8B9F-96D1-4FB9-9E33-557B7881C9E3}">
      <dgm:prSet/>
      <dgm:spPr/>
      <dgm:t>
        <a:bodyPr/>
        <a:lstStyle/>
        <a:p>
          <a:r>
            <a:rPr lang="sk-SK" dirty="0"/>
            <a:t>konzultovať so spolužiakmi.</a:t>
          </a:r>
          <a:endParaRPr lang="de-DE" dirty="0"/>
        </a:p>
      </dgm:t>
    </dgm:pt>
    <dgm:pt modelId="{03D91BCC-64ED-42AC-BE3C-EAE3FF8A084F}" type="parTrans" cxnId="{DE347DDE-2747-48A0-8BF2-8553367024E5}">
      <dgm:prSet/>
      <dgm:spPr/>
      <dgm:t>
        <a:bodyPr/>
        <a:lstStyle/>
        <a:p>
          <a:endParaRPr lang="sk-SK"/>
        </a:p>
      </dgm:t>
    </dgm:pt>
    <dgm:pt modelId="{5A9CE616-C4BB-463B-97C2-227B5CC6E4F3}" type="sibTrans" cxnId="{DE347DDE-2747-48A0-8BF2-8553367024E5}">
      <dgm:prSet/>
      <dgm:spPr/>
      <dgm:t>
        <a:bodyPr/>
        <a:lstStyle/>
        <a:p>
          <a:endParaRPr lang="sk-SK"/>
        </a:p>
      </dgm:t>
    </dgm:pt>
    <dgm:pt modelId="{A6084F96-9426-49F0-8429-64C124FC0B51}">
      <dgm:prSet/>
      <dgm:spPr/>
      <dgm:t>
        <a:bodyPr/>
        <a:lstStyle/>
        <a:p>
          <a:r>
            <a:rPr lang="sk-SK" dirty="0"/>
            <a:t>spýtať sa učiteľa v prípade problémov s porozumením.</a:t>
          </a:r>
          <a:endParaRPr lang="de-DE" dirty="0"/>
        </a:p>
      </dgm:t>
    </dgm:pt>
    <dgm:pt modelId="{5095B281-BC8A-4E61-9207-51719E8D148C}" type="parTrans" cxnId="{7533AC49-ABE4-484F-BEA5-F8FDE65A7564}">
      <dgm:prSet/>
      <dgm:spPr/>
      <dgm:t>
        <a:bodyPr/>
        <a:lstStyle/>
        <a:p>
          <a:endParaRPr lang="sk-SK"/>
        </a:p>
      </dgm:t>
    </dgm:pt>
    <dgm:pt modelId="{B5BF4FE5-FC16-46F2-B390-31FCDFD3CDA6}" type="sibTrans" cxnId="{7533AC49-ABE4-484F-BEA5-F8FDE65A7564}">
      <dgm:prSet/>
      <dgm:spPr/>
      <dgm:t>
        <a:bodyPr/>
        <a:lstStyle/>
        <a:p>
          <a:endParaRPr lang="sk-SK"/>
        </a:p>
      </dgm:t>
    </dgm:pt>
    <dgm:pt modelId="{BA3CCEBE-F000-4971-B4AE-D7FCF66B44C5}">
      <dgm:prSet/>
      <dgm:spPr/>
      <dgm:t>
        <a:bodyPr/>
        <a:lstStyle/>
        <a:p>
          <a:pPr>
            <a:buFontTx/>
            <a:buNone/>
          </a:pPr>
          <a:r>
            <a:rPr lang="sk-SK" dirty="0"/>
            <a:t>Rodičia povzbudzujú svoje dieťa:</a:t>
          </a:r>
          <a:endParaRPr lang="de-DE" dirty="0"/>
        </a:p>
      </dgm:t>
    </dgm:pt>
    <dgm:pt modelId="{ED2002BA-AA5B-4327-82AE-8876D25136F6}" type="parTrans" cxnId="{8509CF03-CEBA-4BC1-98CF-457427E93355}">
      <dgm:prSet/>
      <dgm:spPr/>
      <dgm:t>
        <a:bodyPr/>
        <a:lstStyle/>
        <a:p>
          <a:endParaRPr lang="sk-SK"/>
        </a:p>
      </dgm:t>
    </dgm:pt>
    <dgm:pt modelId="{00140E22-CEAC-46AB-A944-158D18131DFE}" type="sibTrans" cxnId="{8509CF03-CEBA-4BC1-98CF-457427E93355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09CF03-CEBA-4BC1-98CF-457427E93355}" srcId="{C0D42039-C179-4BC9-BC09-9288C94A99F4}" destId="{BA3CCEBE-F000-4971-B4AE-D7FCF66B44C5}" srcOrd="3" destOrd="0" parTransId="{ED2002BA-AA5B-4327-82AE-8876D25136F6}" sibTransId="{00140E22-CEAC-46AB-A944-158D18131DFE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E23DA711-4F2F-45F7-9750-669F6C170AD7}" type="presOf" srcId="{0628DFC7-5969-4F9A-AFEB-BB2D3FD2CE20}" destId="{8BC70F3E-ADEB-4FC8-AE23-DEFD95F82BC6}" srcOrd="0" destOrd="0" presId="urn:microsoft.com/office/officeart/2005/8/layout/list1"/>
    <dgm:cxn modelId="{6C35B517-9A78-4AAD-9905-60D66120894D}" type="presOf" srcId="{D5CA39B7-D3F1-4E8A-8B83-953F4F7D2BFF}" destId="{5D2E54F4-2F0E-4FA7-B076-4AAA352452F7}" srcOrd="0" destOrd="2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475EEC2D-0F91-4A51-9F8A-855AC4587A7D}" type="presOf" srcId="{1165F44A-DDF8-4220-B509-A773E1692D63}" destId="{5D2E54F4-2F0E-4FA7-B076-4AAA352452F7}" srcOrd="0" destOrd="7" presId="urn:microsoft.com/office/officeart/2005/8/layout/list1"/>
    <dgm:cxn modelId="{2100603E-B0B5-4545-8BBC-9DD7B1943318}" type="presOf" srcId="{A6084F96-9426-49F0-8429-64C124FC0B51}" destId="{5D2E54F4-2F0E-4FA7-B076-4AAA352452F7}" srcOrd="0" destOrd="6" presId="urn:microsoft.com/office/officeart/2005/8/layout/list1"/>
    <dgm:cxn modelId="{713BFA5E-5FDB-46A3-ACC0-DEBC38941D55}" type="presOf" srcId="{69983197-DE2F-40F4-8B07-425974BDF195}" destId="{5D2E54F4-2F0E-4FA7-B076-4AAA352452F7}" srcOrd="0" destOrd="4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23927446-F51D-4411-BDE0-809EA717F1E0}" type="presOf" srcId="{46FC2FC0-1BC9-4A26-9516-AF879BA8C991}" destId="{8BC70F3E-ADEB-4FC8-AE23-DEFD95F82BC6}" srcOrd="0" destOrd="1" presId="urn:microsoft.com/office/officeart/2005/8/layout/list1"/>
    <dgm:cxn modelId="{7533AC49-ABE4-484F-BEA5-F8FDE65A7564}" srcId="{C0D42039-C179-4BC9-BC09-9288C94A99F4}" destId="{A6084F96-9426-49F0-8429-64C124FC0B51}" srcOrd="6" destOrd="0" parTransId="{5095B281-BC8A-4E61-9207-51719E8D148C}" sibTransId="{B5BF4FE5-FC16-46F2-B390-31FCDFD3CDA6}"/>
    <dgm:cxn modelId="{A175E049-DFC3-44CF-AB6F-CE691CA87414}" srcId="{C0D42039-C179-4BC9-BC09-9288C94A99F4}" destId="{1EB93F7B-6B95-41C4-B42D-25988AEE4EC0}" srcOrd="0" destOrd="0" parTransId="{A7BC148E-0267-4563-AC87-8851613144C5}" sibTransId="{DF4305DF-6D77-469D-84E6-52FB7AA1B3F1}"/>
    <dgm:cxn modelId="{6B78B56A-1CBC-4903-9FD5-FD1674A585DD}" type="presOf" srcId="{BA3CCEBE-F000-4971-B4AE-D7FCF66B44C5}" destId="{5D2E54F4-2F0E-4FA7-B076-4AAA352452F7}" srcOrd="0" destOrd="3" presId="urn:microsoft.com/office/officeart/2005/8/layout/list1"/>
    <dgm:cxn modelId="{8E300E6F-1089-40EC-8127-CB0D2353427D}" srcId="{C0D42039-C179-4BC9-BC09-9288C94A99F4}" destId="{D5CA39B7-D3F1-4E8A-8B83-953F4F7D2BFF}" srcOrd="2" destOrd="0" parTransId="{07F9E658-B438-454A-9615-6DE56DE25575}" sibTransId="{5A72D0B7-C2FC-458D-AC92-F50F08B6548E}"/>
    <dgm:cxn modelId="{B7F6B574-FF2E-4543-864E-B656676A5C7D}" type="presOf" srcId="{EFDF8B9F-96D1-4FB9-9E33-557B7881C9E3}" destId="{5D2E54F4-2F0E-4FA7-B076-4AAA352452F7}" srcOrd="0" destOrd="5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78BAD08A-DCA2-42AC-B51A-249E678A8543}" srcId="{58663463-5773-4696-A26E-05F7C65AE5D8}" destId="{46FC2FC0-1BC9-4A26-9516-AF879BA8C991}" srcOrd="1" destOrd="0" parTransId="{4983A908-E873-4AEA-9585-09ED9F31AD3F}" sibTransId="{B461D8F4-D989-4F3E-AD7F-3489F447C130}"/>
    <dgm:cxn modelId="{F3F63494-2835-4F9F-8485-6E604CD5C018}" srcId="{C0D42039-C179-4BC9-BC09-9288C94A99F4}" destId="{C8735E52-BBCE-43F3-8B04-FE686239486B}" srcOrd="1" destOrd="0" parTransId="{8AFF6DF8-BB3C-47E1-81F0-31C439BFBAD9}" sibTransId="{268FB156-7C5F-4A83-80C4-E1EB191147A1}"/>
    <dgm:cxn modelId="{4CCB2195-424F-4C80-A2A2-2FB2E1461DBD}" type="presOf" srcId="{C8735E52-BBCE-43F3-8B04-FE686239486B}" destId="{5D2E54F4-2F0E-4FA7-B076-4AAA352452F7}" srcOrd="0" destOrd="1" presId="urn:microsoft.com/office/officeart/2005/8/layout/list1"/>
    <dgm:cxn modelId="{AE8865BF-61DF-4B44-99E1-9454F0E9680F}" srcId="{C0D42039-C179-4BC9-BC09-9288C94A99F4}" destId="{69983197-DE2F-40F4-8B07-425974BDF195}" srcOrd="4" destOrd="0" parTransId="{C7E04AF3-65DF-4AA7-BFCA-0ACC1E6D413C}" sibTransId="{8966E3EA-FB25-4332-968F-EE439E0FAB15}"/>
    <dgm:cxn modelId="{7633ADC8-0DC6-48A3-BD40-23014E3DFE39}" srcId="{58663463-5773-4696-A26E-05F7C65AE5D8}" destId="{0628DFC7-5969-4F9A-AFEB-BB2D3FD2CE20}" srcOrd="0" destOrd="0" parTransId="{12B4ED31-9549-4D59-BD9E-F6B5D210618E}" sibTransId="{174BBF29-59F0-416B-9D4C-0C5BA4CCF3E3}"/>
    <dgm:cxn modelId="{6BAA48CD-895C-4131-A51B-0B68ADAB9A08}" type="presOf" srcId="{1EB93F7B-6B95-41C4-B42D-25988AEE4EC0}" destId="{5D2E54F4-2F0E-4FA7-B076-4AAA352452F7}" srcOrd="0" destOrd="0" presId="urn:microsoft.com/office/officeart/2005/8/layout/list1"/>
    <dgm:cxn modelId="{9F43BBCE-5181-4B40-96CA-F8982D94A37E}" srcId="{C0D42039-C179-4BC9-BC09-9288C94A99F4}" destId="{1165F44A-DDF8-4220-B509-A773E1692D63}" srcOrd="7" destOrd="0" parTransId="{C5754CD6-107A-4C1F-ACC9-2C48F7495F05}" sibTransId="{EBB008AF-9C45-43CE-8AFC-6CEF324AE1D1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DE347DDE-2747-48A0-8BF2-8553367024E5}" srcId="{C0D42039-C179-4BC9-BC09-9288C94A99F4}" destId="{EFDF8B9F-96D1-4FB9-9E33-557B7881C9E3}" srcOrd="5" destOrd="0" parTransId="{03D91BCC-64ED-42AC-BE3C-EAE3FF8A084F}" sibTransId="{5A9CE616-C4BB-463B-97C2-227B5CC6E4F3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324EE5D1-1394-4B51-A87E-596B18D493E6}">
      <dgm:prSet/>
      <dgm:spPr/>
      <dgm:t>
        <a:bodyPr/>
        <a:lstStyle/>
        <a:p>
          <a:pPr>
            <a:buFontTx/>
            <a:buNone/>
          </a:pPr>
          <a:r>
            <a:rPr lang="sk-SK" dirty="0"/>
            <a:t>Učiteľ</a:t>
          </a:r>
          <a:endParaRPr lang="de-DE" dirty="0"/>
        </a:p>
      </dgm:t>
    </dgm:pt>
    <dgm:pt modelId="{48A59FA6-60C8-4F2B-A7E8-B10184D4EB41}" type="parTrans" cxnId="{20B7D21B-49DA-4240-A0F7-CA4A41CC2213}">
      <dgm:prSet/>
      <dgm:spPr/>
      <dgm:t>
        <a:bodyPr/>
        <a:lstStyle/>
        <a:p>
          <a:endParaRPr lang="de-DE"/>
        </a:p>
      </dgm:t>
    </dgm:pt>
    <dgm:pt modelId="{0A43B63D-8033-4397-B2CF-D1E32675751F}" type="sibTrans" cxnId="{20B7D21B-49DA-4240-A0F7-CA4A41CC2213}">
      <dgm:prSet/>
      <dgm:spPr/>
      <dgm:t>
        <a:bodyPr/>
        <a:lstStyle/>
        <a:p>
          <a:endParaRPr lang="de-DE"/>
        </a:p>
      </dgm:t>
    </dgm:pt>
    <dgm:pt modelId="{372DDCC8-4E33-452E-9F2E-E55EBE821889}">
      <dgm:prSet/>
      <dgm:spPr/>
      <dgm:t>
        <a:bodyPr/>
        <a:lstStyle/>
        <a:p>
          <a:r>
            <a:rPr lang="sk-SK" dirty="0"/>
            <a:t>Webové kamery študentov často neboli aktivované, aby sa šetrila šírka pásma internetu.</a:t>
          </a:r>
          <a:endParaRPr lang="de-DE" dirty="0"/>
        </a:p>
      </dgm:t>
    </dgm:pt>
    <dgm:pt modelId="{910F22B3-2F68-413E-9706-C98D50DF9247}" type="parTrans" cxnId="{4BF2AA69-4585-4883-8045-F01F6FEE19FA}">
      <dgm:prSet/>
      <dgm:spPr/>
      <dgm:t>
        <a:bodyPr/>
        <a:lstStyle/>
        <a:p>
          <a:endParaRPr lang="de-DE"/>
        </a:p>
      </dgm:t>
    </dgm:pt>
    <dgm:pt modelId="{A937FDDC-0CBF-4CEE-B45F-17B73CA4B26D}" type="sibTrans" cxnId="{4BF2AA69-4585-4883-8045-F01F6FEE19FA}">
      <dgm:prSet/>
      <dgm:spPr/>
      <dgm:t>
        <a:bodyPr/>
        <a:lstStyle/>
        <a:p>
          <a:endParaRPr lang="de-DE"/>
        </a:p>
      </dgm:t>
    </dgm:pt>
    <dgm:pt modelId="{9A12C7F6-8DFF-41B3-ABCB-D07C4705AB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uznáva silné a slabé stránky študentov.</a:t>
          </a:r>
          <a:endParaRPr lang="de-DE" dirty="0"/>
        </a:p>
      </dgm:t>
    </dgm:pt>
    <dgm:pt modelId="{DFC7C61B-5930-4646-B776-7671C691B3E8}" type="parTrans" cxnId="{2CE9FCBE-4CB7-4DE0-AF7F-95F8AA652744}">
      <dgm:prSet/>
      <dgm:spPr/>
    </dgm:pt>
    <dgm:pt modelId="{8E9F7A59-4403-4274-A71B-C6F31B15C000}" type="sibTrans" cxnId="{2CE9FCBE-4CB7-4DE0-AF7F-95F8AA652744}">
      <dgm:prSet/>
      <dgm:spPr/>
    </dgm:pt>
    <dgm:pt modelId="{BDA66331-AFB0-492C-AF13-F1B4A72AB44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ku každému študentovi pristupuje osobne.</a:t>
          </a:r>
          <a:endParaRPr lang="de-DE" dirty="0"/>
        </a:p>
      </dgm:t>
    </dgm:pt>
    <dgm:pt modelId="{73D506A7-DC25-48CA-BB11-F58042F8E577}" type="parTrans" cxnId="{20C67F75-C3EF-42C1-821A-00A3420F891E}">
      <dgm:prSet/>
      <dgm:spPr/>
    </dgm:pt>
    <dgm:pt modelId="{B5423DD9-1B26-4993-91ED-C9F4288D9016}" type="sibTrans" cxnId="{20C67F75-C3EF-42C1-821A-00A3420F891E}">
      <dgm:prSet/>
      <dgm:spPr/>
    </dgm:pt>
    <dgm:pt modelId="{11D408C7-9F2D-4F1C-9C8F-076A47238B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je trpezlivý.</a:t>
          </a:r>
          <a:endParaRPr lang="de-DE" dirty="0"/>
        </a:p>
      </dgm:t>
    </dgm:pt>
    <dgm:pt modelId="{B240F07C-70CF-40BC-A983-292D76440E3A}" type="parTrans" cxnId="{009DA1A4-F99D-4E86-B1AB-6F84F80CB9C7}">
      <dgm:prSet/>
      <dgm:spPr/>
    </dgm:pt>
    <dgm:pt modelId="{4EA7E93E-5831-4ACC-85BC-F684A78A9120}" type="sibTrans" cxnId="{009DA1A4-F99D-4E86-B1AB-6F84F80CB9C7}">
      <dgm:prSet/>
      <dgm:spPr/>
    </dgm:pt>
    <dgm:pt modelId="{73E5144F-7342-4C7F-82AF-DD9D6ABFC6B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pravidelne zhromažďuje analýzy stavu učenia sa.</a:t>
          </a:r>
          <a:endParaRPr lang="de-DE" dirty="0"/>
        </a:p>
      </dgm:t>
    </dgm:pt>
    <dgm:pt modelId="{03F8BE20-264F-44C9-AD89-C4517F680CCB}" type="parTrans" cxnId="{576AD506-1237-46C6-BFCD-25BC1FC3A441}">
      <dgm:prSet/>
      <dgm:spPr/>
    </dgm:pt>
    <dgm:pt modelId="{123A82C6-AEC8-41E1-A64F-707B4ADF7344}" type="sibTrans" cxnId="{576AD506-1237-46C6-BFCD-25BC1FC3A441}">
      <dgm:prSet/>
      <dgm:spPr/>
    </dgm:pt>
    <dgm:pt modelId="{374BDB2C-F9DF-4E06-8F96-2A80DE9EFDFE}">
      <dgm:prSet/>
      <dgm:spPr/>
      <dgm:t>
        <a:bodyPr/>
        <a:lstStyle/>
        <a:p>
          <a:pPr>
            <a:buFontTx/>
            <a:buNone/>
          </a:pPr>
          <a:r>
            <a:rPr lang="sk-SK" dirty="0"/>
            <a:t>Učiteľ a študent</a:t>
          </a:r>
          <a:endParaRPr lang="de-DE" dirty="0"/>
        </a:p>
      </dgm:t>
    </dgm:pt>
    <dgm:pt modelId="{FCE85E6E-8DD5-4E26-B5F6-EC39521FD133}" type="parTrans" cxnId="{94D93E0B-01DC-4039-952E-01324E29A687}">
      <dgm:prSet/>
      <dgm:spPr/>
    </dgm:pt>
    <dgm:pt modelId="{C3728088-47D8-4CC7-832F-DB89ECD3CD07}" type="sibTrans" cxnId="{94D93E0B-01DC-4039-952E-01324E29A687}">
      <dgm:prSet/>
      <dgm:spPr/>
    </dgm:pt>
    <dgm:pt modelId="{BC9F2E46-D979-43EE-B7F2-567DA404A33D}">
      <dgm:prSet/>
      <dgm:spPr/>
      <dgm:t>
        <a:bodyPr/>
        <a:lstStyle/>
        <a:p>
          <a:r>
            <a:rPr lang="sk-SK" dirty="0"/>
            <a:t>vymieňajú si pravidelne osobne informácie.</a:t>
          </a:r>
          <a:endParaRPr lang="de-DE" dirty="0"/>
        </a:p>
      </dgm:t>
    </dgm:pt>
    <dgm:pt modelId="{D78BACC0-F200-4BC4-B2E0-D5846137B46F}" type="parTrans" cxnId="{BDD67B48-7A26-476E-B9AB-A86A27CAB358}">
      <dgm:prSet/>
      <dgm:spPr/>
    </dgm:pt>
    <dgm:pt modelId="{413FE6BE-6279-434F-96ED-8B51653095BD}" type="sibTrans" cxnId="{BDD67B48-7A26-476E-B9AB-A86A27CAB358}">
      <dgm:prSet/>
      <dgm:spPr/>
    </dgm:pt>
    <dgm:pt modelId="{45EDAD1C-47BA-494C-BA72-2A7BE29C3060}">
      <dgm:prSet/>
      <dgm:spPr/>
      <dgm:t>
        <a:bodyPr/>
        <a:lstStyle/>
        <a:p>
          <a:r>
            <a:rPr lang="sk-SK" dirty="0"/>
            <a:t>poskytujú nepretržitú vzájomnú spätnú väzbu.</a:t>
          </a:r>
          <a:endParaRPr lang="de-DE" dirty="0"/>
        </a:p>
      </dgm:t>
    </dgm:pt>
    <dgm:pt modelId="{B5014F3B-D133-4993-BBA2-367101B48153}" type="parTrans" cxnId="{89AAF812-BE05-4C86-97AB-1933100554D8}">
      <dgm:prSet/>
      <dgm:spPr/>
    </dgm:pt>
    <dgm:pt modelId="{63D784FE-386A-4F6F-A00D-D6DA6D71A656}" type="sibTrans" cxnId="{89AAF812-BE05-4C86-97AB-1933100554D8}">
      <dgm:prSet/>
      <dgm:spPr/>
    </dgm:pt>
    <dgm:pt modelId="{1591F54F-A649-4CAC-B4AA-3270EE9DA2BD}">
      <dgm:prSet/>
      <dgm:spPr/>
      <dgm:t>
        <a:bodyPr/>
        <a:lstStyle/>
        <a:p>
          <a:r>
            <a:rPr lang="sk-SK" dirty="0"/>
            <a:t>Osobné rozhovory medzi študentmi a učiteľmi prebiehali príliš zriedkavo alebo úplne chýbali.</a:t>
          </a:r>
          <a:endParaRPr lang="de-DE" dirty="0"/>
        </a:p>
      </dgm:t>
    </dgm:pt>
    <dgm:pt modelId="{92C1277E-4B59-4758-82E9-9DB53DCEC899}" type="parTrans" cxnId="{40799C57-38E2-4EF1-AC47-A12D8D6D0F18}">
      <dgm:prSet/>
      <dgm:spPr/>
    </dgm:pt>
    <dgm:pt modelId="{35CDC4E4-BB02-474A-8B07-365DE66B64E3}" type="sibTrans" cxnId="{40799C57-38E2-4EF1-AC47-A12D8D6D0F18}">
      <dgm:prSet/>
      <dgm:spPr/>
    </dgm:pt>
    <dgm:pt modelId="{15269CD0-0CBC-461F-93FB-A0C9341E789D}">
      <dgm:prSet/>
      <dgm:spPr/>
      <dgm:t>
        <a:bodyPr/>
        <a:lstStyle/>
        <a:p>
          <a:r>
            <a:rPr lang="sk-SK" dirty="0"/>
            <a:t>65 % študentov uviedlo, že v domácom vzdelávaní nebol obsah dostatočne vysvetlený.</a:t>
          </a:r>
          <a:endParaRPr lang="de-DE" dirty="0"/>
        </a:p>
      </dgm:t>
    </dgm:pt>
    <dgm:pt modelId="{497E64E2-C5AE-4997-8805-0DB1510412EA}" type="parTrans" cxnId="{A055AABD-8651-4FB6-BA27-9B4713F3F782}">
      <dgm:prSet/>
      <dgm:spPr/>
    </dgm:pt>
    <dgm:pt modelId="{BDE7E69E-4414-4CBD-A15D-7B668C1F31F8}" type="sibTrans" cxnId="{A055AABD-8651-4FB6-BA27-9B4713F3F782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 custLinFactNeighborX="1405" custLinFactNeighborY="7270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76AD506-1237-46C6-BFCD-25BC1FC3A441}" srcId="{C0D42039-C179-4BC9-BC09-9288C94A99F4}" destId="{73E5144F-7342-4C7F-82AF-DD9D6ABFC6B0}" srcOrd="4" destOrd="0" parTransId="{03F8BE20-264F-44C9-AD89-C4517F680CCB}" sibTransId="{123A82C6-AEC8-41E1-A64F-707B4ADF7344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0BC7410A-A4DD-4836-91FB-FF0D5B1E5EE4}" type="presOf" srcId="{45EDAD1C-47BA-494C-BA72-2A7BE29C3060}" destId="{5D2E54F4-2F0E-4FA7-B076-4AAA352452F7}" srcOrd="0" destOrd="7" presId="urn:microsoft.com/office/officeart/2005/8/layout/list1"/>
    <dgm:cxn modelId="{94D93E0B-01DC-4039-952E-01324E29A687}" srcId="{C0D42039-C179-4BC9-BC09-9288C94A99F4}" destId="{374BDB2C-F9DF-4E06-8F96-2A80DE9EFDFE}" srcOrd="5" destOrd="0" parTransId="{FCE85E6E-8DD5-4E26-B5F6-EC39521FD133}" sibTransId="{C3728088-47D8-4CC7-832F-DB89ECD3CD07}"/>
    <dgm:cxn modelId="{048C710C-A808-47BD-A2A8-B2B2B5684B91}" type="presOf" srcId="{1591F54F-A649-4CAC-B4AA-3270EE9DA2BD}" destId="{8BC70F3E-ADEB-4FC8-AE23-DEFD95F82BC6}" srcOrd="0" destOrd="1" presId="urn:microsoft.com/office/officeart/2005/8/layout/list1"/>
    <dgm:cxn modelId="{89AAF812-BE05-4C86-97AB-1933100554D8}" srcId="{C0D42039-C179-4BC9-BC09-9288C94A99F4}" destId="{45EDAD1C-47BA-494C-BA72-2A7BE29C3060}" srcOrd="7" destOrd="0" parTransId="{B5014F3B-D133-4993-BBA2-367101B48153}" sibTransId="{63D784FE-386A-4F6F-A00D-D6DA6D71A656}"/>
    <dgm:cxn modelId="{20B7D21B-49DA-4240-A0F7-CA4A41CC2213}" srcId="{C0D42039-C179-4BC9-BC09-9288C94A99F4}" destId="{324EE5D1-1394-4B51-A87E-596B18D493E6}" srcOrd="0" destOrd="0" parTransId="{48A59FA6-60C8-4F2B-A7E8-B10184D4EB41}" sibTransId="{0A43B63D-8033-4397-B2CF-D1E32675751F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83369921-EC98-4EEA-AAB5-C1E790EBB1BF}" type="presOf" srcId="{11D408C7-9F2D-4F1C-9C8F-076A47238BC0}" destId="{5D2E54F4-2F0E-4FA7-B076-4AAA352452F7}" srcOrd="0" destOrd="3" presId="urn:microsoft.com/office/officeart/2005/8/layout/list1"/>
    <dgm:cxn modelId="{1D502223-15EE-4CE8-A3CF-D0B2A0C174E3}" type="presOf" srcId="{BC9F2E46-D979-43EE-B7F2-567DA404A33D}" destId="{5D2E54F4-2F0E-4FA7-B076-4AAA352452F7}" srcOrd="0" destOrd="6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8094BE63-3851-40B9-9B17-5542B8897425}" type="presOf" srcId="{9A12C7F6-8DFF-41B3-ABCB-D07C4705AB6D}" destId="{5D2E54F4-2F0E-4FA7-B076-4AAA352452F7}" srcOrd="0" destOrd="1" presId="urn:microsoft.com/office/officeart/2005/8/layout/list1"/>
    <dgm:cxn modelId="{1605FA66-C328-4F4E-8693-75C56DBBFFF0}" type="presOf" srcId="{374BDB2C-F9DF-4E06-8F96-2A80DE9EFDFE}" destId="{5D2E54F4-2F0E-4FA7-B076-4AAA352452F7}" srcOrd="0" destOrd="5" presId="urn:microsoft.com/office/officeart/2005/8/layout/list1"/>
    <dgm:cxn modelId="{BDD67B48-7A26-476E-B9AB-A86A27CAB358}" srcId="{C0D42039-C179-4BC9-BC09-9288C94A99F4}" destId="{BC9F2E46-D979-43EE-B7F2-567DA404A33D}" srcOrd="6" destOrd="0" parTransId="{D78BACC0-F200-4BC4-B2E0-D5846137B46F}" sibTransId="{413FE6BE-6279-434F-96ED-8B51653095BD}"/>
    <dgm:cxn modelId="{4BF2AA69-4585-4883-8045-F01F6FEE19FA}" srcId="{58663463-5773-4696-A26E-05F7C65AE5D8}" destId="{372DDCC8-4E33-452E-9F2E-E55EBE821889}" srcOrd="0" destOrd="0" parTransId="{910F22B3-2F68-413E-9706-C98D50DF9247}" sibTransId="{A937FDDC-0CBF-4CEE-B45F-17B73CA4B26D}"/>
    <dgm:cxn modelId="{9E5A744E-D520-4745-B9DD-1C58E8281291}" type="presOf" srcId="{372DDCC8-4E33-452E-9F2E-E55EBE821889}" destId="{8BC70F3E-ADEB-4FC8-AE23-DEFD95F82BC6}" srcOrd="0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20C67F75-C3EF-42C1-821A-00A3420F891E}" srcId="{C0D42039-C179-4BC9-BC09-9288C94A99F4}" destId="{BDA66331-AFB0-492C-AF13-F1B4A72AB447}" srcOrd="2" destOrd="0" parTransId="{73D506A7-DC25-48CA-BB11-F58042F8E577}" sibTransId="{B5423DD9-1B26-4993-91ED-C9F4288D9016}"/>
    <dgm:cxn modelId="{40799C57-38E2-4EF1-AC47-A12D8D6D0F18}" srcId="{58663463-5773-4696-A26E-05F7C65AE5D8}" destId="{1591F54F-A649-4CAC-B4AA-3270EE9DA2BD}" srcOrd="1" destOrd="0" parTransId="{92C1277E-4B59-4758-82E9-9DB53DCEC899}" sibTransId="{35CDC4E4-BB02-474A-8B07-365DE66B64E3}"/>
    <dgm:cxn modelId="{336F1E8C-D462-4715-B459-67DDB47113D5}" type="presOf" srcId="{BDA66331-AFB0-492C-AF13-F1B4A72AB447}" destId="{5D2E54F4-2F0E-4FA7-B076-4AAA352452F7}" srcOrd="0" destOrd="2" presId="urn:microsoft.com/office/officeart/2005/8/layout/list1"/>
    <dgm:cxn modelId="{48707F96-D1C3-48A6-9722-14F7FEC687CB}" type="presOf" srcId="{324EE5D1-1394-4B51-A87E-596B18D493E6}" destId="{5D2E54F4-2F0E-4FA7-B076-4AAA352452F7}" srcOrd="0" destOrd="0" presId="urn:microsoft.com/office/officeart/2005/8/layout/list1"/>
    <dgm:cxn modelId="{009DA1A4-F99D-4E86-B1AB-6F84F80CB9C7}" srcId="{C0D42039-C179-4BC9-BC09-9288C94A99F4}" destId="{11D408C7-9F2D-4F1C-9C8F-076A47238BC0}" srcOrd="3" destOrd="0" parTransId="{B240F07C-70CF-40BC-A983-292D76440E3A}" sibTransId="{4EA7E93E-5831-4ACC-85BC-F684A78A9120}"/>
    <dgm:cxn modelId="{16D340AE-D453-46EF-97F5-FD8D61BD4EA1}" type="presOf" srcId="{15269CD0-0CBC-461F-93FB-A0C9341E789D}" destId="{8BC70F3E-ADEB-4FC8-AE23-DEFD95F82BC6}" srcOrd="0" destOrd="2" presId="urn:microsoft.com/office/officeart/2005/8/layout/list1"/>
    <dgm:cxn modelId="{A055AABD-8651-4FB6-BA27-9B4713F3F782}" srcId="{58663463-5773-4696-A26E-05F7C65AE5D8}" destId="{15269CD0-0CBC-461F-93FB-A0C9341E789D}" srcOrd="2" destOrd="0" parTransId="{497E64E2-C5AE-4997-8805-0DB1510412EA}" sibTransId="{BDE7E69E-4414-4CBD-A15D-7B668C1F31F8}"/>
    <dgm:cxn modelId="{2CE9FCBE-4CB7-4DE0-AF7F-95F8AA652744}" srcId="{C0D42039-C179-4BC9-BC09-9288C94A99F4}" destId="{9A12C7F6-8DFF-41B3-ABCB-D07C4705AB6D}" srcOrd="1" destOrd="0" parTransId="{DFC7C61B-5930-4646-B776-7671C691B3E8}" sibTransId="{8E9F7A59-4403-4274-A71B-C6F31B15C000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4CDB34E2-D7B1-4ACA-8AAA-BD44C3059FFA}" type="presOf" srcId="{73E5144F-7342-4C7F-82AF-DD9D6ABFC6B0}" destId="{5D2E54F4-2F0E-4FA7-B076-4AAA352452F7}" srcOrd="0" destOrd="4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</a:t>
          </a:r>
          <a:r>
            <a:rPr lang="sk-SK" dirty="0" err="1"/>
            <a:t>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324EE5D1-1394-4B51-A87E-596B18D493E6}">
      <dgm:prSet/>
      <dgm:spPr/>
      <dgm:t>
        <a:bodyPr/>
        <a:lstStyle/>
        <a:p>
          <a:pPr>
            <a:buFontTx/>
            <a:buNone/>
          </a:pPr>
          <a:r>
            <a:rPr lang="sk-SK"/>
            <a:t>Učiteľ</a:t>
          </a:r>
          <a:endParaRPr lang="de-DE" dirty="0"/>
        </a:p>
      </dgm:t>
    </dgm:pt>
    <dgm:pt modelId="{48A59FA6-60C8-4F2B-A7E8-B10184D4EB41}" type="parTrans" cxnId="{20B7D21B-49DA-4240-A0F7-CA4A41CC2213}">
      <dgm:prSet/>
      <dgm:spPr/>
      <dgm:t>
        <a:bodyPr/>
        <a:lstStyle/>
        <a:p>
          <a:endParaRPr lang="de-DE"/>
        </a:p>
      </dgm:t>
    </dgm:pt>
    <dgm:pt modelId="{0A43B63D-8033-4397-B2CF-D1E32675751F}" type="sibTrans" cxnId="{20B7D21B-49DA-4240-A0F7-CA4A41CC2213}">
      <dgm:prSet/>
      <dgm:spPr/>
      <dgm:t>
        <a:bodyPr/>
        <a:lstStyle/>
        <a:p>
          <a:endParaRPr lang="de-DE"/>
        </a:p>
      </dgm:t>
    </dgm:pt>
    <dgm:pt modelId="{ED89B4F4-2269-48DB-8B75-5252C912BD88}">
      <dgm:prSet/>
      <dgm:spPr/>
      <dgm:t>
        <a:bodyPr/>
        <a:lstStyle/>
        <a:p>
          <a:pPr>
            <a:buFontTx/>
            <a:buNone/>
          </a:pPr>
          <a:endParaRPr lang="de-DE" dirty="0"/>
        </a:p>
      </dgm:t>
    </dgm:pt>
    <dgm:pt modelId="{9ED7DEA4-CB41-4CDC-9394-31D700BE89F0}" type="parTrans" cxnId="{D19C38AA-CEDC-4C1D-8654-9257A3E66BCF}">
      <dgm:prSet/>
      <dgm:spPr/>
      <dgm:t>
        <a:bodyPr/>
        <a:lstStyle/>
        <a:p>
          <a:endParaRPr lang="de-DE"/>
        </a:p>
      </dgm:t>
    </dgm:pt>
    <dgm:pt modelId="{FC693A8F-1E34-45E2-A905-A7E40EF57D88}" type="sibTrans" cxnId="{D19C38AA-CEDC-4C1D-8654-9257A3E66BCF}">
      <dgm:prSet/>
      <dgm:spPr/>
      <dgm:t>
        <a:bodyPr/>
        <a:lstStyle/>
        <a:p>
          <a:endParaRPr lang="de-DE"/>
        </a:p>
      </dgm:t>
    </dgm:pt>
    <dgm:pt modelId="{372DDCC8-4E33-452E-9F2E-E55EBE821889}">
      <dgm:prSet/>
      <dgm:spPr/>
      <dgm:t>
        <a:bodyPr/>
        <a:lstStyle/>
        <a:p>
          <a:r>
            <a:rPr lang="sk-SK"/>
            <a:t>Webové kamery študentov často neboli aktivované, aby sa šetrila šírka pásma internetu.</a:t>
          </a:r>
          <a:endParaRPr lang="de-DE" dirty="0"/>
        </a:p>
      </dgm:t>
    </dgm:pt>
    <dgm:pt modelId="{910F22B3-2F68-413E-9706-C98D50DF9247}" type="parTrans" cxnId="{4BF2AA69-4585-4883-8045-F01F6FEE19FA}">
      <dgm:prSet/>
      <dgm:spPr/>
      <dgm:t>
        <a:bodyPr/>
        <a:lstStyle/>
        <a:p>
          <a:endParaRPr lang="de-DE"/>
        </a:p>
      </dgm:t>
    </dgm:pt>
    <dgm:pt modelId="{A937FDDC-0CBF-4CEE-B45F-17B73CA4B26D}" type="sibTrans" cxnId="{4BF2AA69-4585-4883-8045-F01F6FEE19FA}">
      <dgm:prSet/>
      <dgm:spPr/>
      <dgm:t>
        <a:bodyPr/>
        <a:lstStyle/>
        <a:p>
          <a:endParaRPr lang="de-DE"/>
        </a:p>
      </dgm:t>
    </dgm:pt>
    <dgm:pt modelId="{55D58B56-052C-4692-A12C-72EE259DB2A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uznáva silné a slabé stránky študentov.</a:t>
          </a:r>
          <a:endParaRPr lang="de-DE" dirty="0"/>
        </a:p>
      </dgm:t>
    </dgm:pt>
    <dgm:pt modelId="{16D3155F-BD9D-409C-A3FE-E52117636B6B}" type="parTrans" cxnId="{01D374F0-763F-4D53-805C-1FC4AF5899FE}">
      <dgm:prSet/>
      <dgm:spPr/>
      <dgm:t>
        <a:bodyPr/>
        <a:lstStyle/>
        <a:p>
          <a:endParaRPr lang="sk-SK"/>
        </a:p>
      </dgm:t>
    </dgm:pt>
    <dgm:pt modelId="{156A1982-47B3-4C39-9066-BF0D05C782B8}" type="sibTrans" cxnId="{01D374F0-763F-4D53-805C-1FC4AF5899FE}">
      <dgm:prSet/>
      <dgm:spPr/>
      <dgm:t>
        <a:bodyPr/>
        <a:lstStyle/>
        <a:p>
          <a:endParaRPr lang="sk-SK"/>
        </a:p>
      </dgm:t>
    </dgm:pt>
    <dgm:pt modelId="{4C799B09-4F13-4A76-8EEF-3D2C67C827F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ku každému študentovi pristupuje osobne.</a:t>
          </a:r>
          <a:endParaRPr lang="de-DE" dirty="0"/>
        </a:p>
      </dgm:t>
    </dgm:pt>
    <dgm:pt modelId="{E564515B-2875-4087-90BF-CF76151A801F}" type="parTrans" cxnId="{7452E2A0-72A4-4C96-B0B0-766C522D0CC5}">
      <dgm:prSet/>
      <dgm:spPr/>
      <dgm:t>
        <a:bodyPr/>
        <a:lstStyle/>
        <a:p>
          <a:endParaRPr lang="sk-SK"/>
        </a:p>
      </dgm:t>
    </dgm:pt>
    <dgm:pt modelId="{5EC8B612-D676-46F0-8736-654BF4667BBD}" type="sibTrans" cxnId="{7452E2A0-72A4-4C96-B0B0-766C522D0CC5}">
      <dgm:prSet/>
      <dgm:spPr/>
      <dgm:t>
        <a:bodyPr/>
        <a:lstStyle/>
        <a:p>
          <a:endParaRPr lang="sk-SK"/>
        </a:p>
      </dgm:t>
    </dgm:pt>
    <dgm:pt modelId="{D42FCA85-0297-4BAC-A36E-3E0B365A91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je trpezlivý.</a:t>
          </a:r>
          <a:endParaRPr lang="de-DE" dirty="0"/>
        </a:p>
      </dgm:t>
    </dgm:pt>
    <dgm:pt modelId="{E884F6D4-B9E4-45D2-98CD-BD85E65D834A}" type="parTrans" cxnId="{2A6EE446-8E60-49BB-AE5A-122753B51450}">
      <dgm:prSet/>
      <dgm:spPr/>
      <dgm:t>
        <a:bodyPr/>
        <a:lstStyle/>
        <a:p>
          <a:endParaRPr lang="sk-SK"/>
        </a:p>
      </dgm:t>
    </dgm:pt>
    <dgm:pt modelId="{CB716647-EDB8-4EF1-8D6F-79470ED5A9DD}" type="sibTrans" cxnId="{2A6EE446-8E60-49BB-AE5A-122753B51450}">
      <dgm:prSet/>
      <dgm:spPr/>
      <dgm:t>
        <a:bodyPr/>
        <a:lstStyle/>
        <a:p>
          <a:endParaRPr lang="sk-SK"/>
        </a:p>
      </dgm:t>
    </dgm:pt>
    <dgm:pt modelId="{900E1C05-C15F-439E-A2DD-730F8057B8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pravidelne zhromažďuje analýzy stavu učenia sa.</a:t>
          </a:r>
          <a:endParaRPr lang="de-DE" dirty="0"/>
        </a:p>
      </dgm:t>
    </dgm:pt>
    <dgm:pt modelId="{3DC3CCC0-0C5F-487F-A709-E474D3F2F077}" type="parTrans" cxnId="{A3BD9FF6-D75D-4913-9FBB-DCB3232CBC8B}">
      <dgm:prSet/>
      <dgm:spPr/>
      <dgm:t>
        <a:bodyPr/>
        <a:lstStyle/>
        <a:p>
          <a:endParaRPr lang="sk-SK"/>
        </a:p>
      </dgm:t>
    </dgm:pt>
    <dgm:pt modelId="{D1AA1F10-344E-429C-A8C8-8D93CDC0BCDF}" type="sibTrans" cxnId="{A3BD9FF6-D75D-4913-9FBB-DCB3232CBC8B}">
      <dgm:prSet/>
      <dgm:spPr/>
      <dgm:t>
        <a:bodyPr/>
        <a:lstStyle/>
        <a:p>
          <a:endParaRPr lang="sk-SK"/>
        </a:p>
      </dgm:t>
    </dgm:pt>
    <dgm:pt modelId="{AD896D26-D704-4C68-8253-91937D8AAD8C}">
      <dgm:prSet/>
      <dgm:spPr/>
      <dgm:t>
        <a:bodyPr/>
        <a:lstStyle/>
        <a:p>
          <a:pPr>
            <a:buFontTx/>
            <a:buNone/>
          </a:pPr>
          <a:r>
            <a:rPr lang="sk-SK" dirty="0"/>
            <a:t>Učiteľ a študent</a:t>
          </a:r>
          <a:endParaRPr lang="de-DE" dirty="0"/>
        </a:p>
      </dgm:t>
    </dgm:pt>
    <dgm:pt modelId="{B4C4338F-15A7-4529-8C69-C5866D0844D0}" type="parTrans" cxnId="{A4DC7659-A376-4700-83E5-306ECC7EC6E7}">
      <dgm:prSet/>
      <dgm:spPr/>
      <dgm:t>
        <a:bodyPr/>
        <a:lstStyle/>
        <a:p>
          <a:endParaRPr lang="sk-SK"/>
        </a:p>
      </dgm:t>
    </dgm:pt>
    <dgm:pt modelId="{29CD54D7-0F17-4687-9A5A-1E6717B9AAFB}" type="sibTrans" cxnId="{A4DC7659-A376-4700-83E5-306ECC7EC6E7}">
      <dgm:prSet/>
      <dgm:spPr/>
      <dgm:t>
        <a:bodyPr/>
        <a:lstStyle/>
        <a:p>
          <a:endParaRPr lang="sk-SK"/>
        </a:p>
      </dgm:t>
    </dgm:pt>
    <dgm:pt modelId="{FBD7A870-D335-44CC-9BA5-6BC02A89613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vymieňajú si pravidelne osobne informácie.</a:t>
          </a:r>
          <a:endParaRPr lang="de-DE" dirty="0"/>
        </a:p>
      </dgm:t>
    </dgm:pt>
    <dgm:pt modelId="{E11A484A-8F76-4254-9EDB-0B8427298616}" type="parTrans" cxnId="{F8A3BE23-95F7-4943-B32B-32E71FAA9919}">
      <dgm:prSet/>
      <dgm:spPr/>
      <dgm:t>
        <a:bodyPr/>
        <a:lstStyle/>
        <a:p>
          <a:endParaRPr lang="sk-SK"/>
        </a:p>
      </dgm:t>
    </dgm:pt>
    <dgm:pt modelId="{40B38C6F-8ABC-40B2-9C2F-85C7A87D4E3D}" type="sibTrans" cxnId="{F8A3BE23-95F7-4943-B32B-32E71FAA9919}">
      <dgm:prSet/>
      <dgm:spPr/>
      <dgm:t>
        <a:bodyPr/>
        <a:lstStyle/>
        <a:p>
          <a:endParaRPr lang="sk-SK"/>
        </a:p>
      </dgm:t>
    </dgm:pt>
    <dgm:pt modelId="{20D144F0-DDE7-429E-A2EC-D53F0CEC63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poskytujú nepretržitú vzájomnú spätnú väzbu.</a:t>
          </a:r>
        </a:p>
      </dgm:t>
    </dgm:pt>
    <dgm:pt modelId="{D7055CD8-E999-4FE6-83B7-D6D1369ABE47}" type="parTrans" cxnId="{4EFE5C9E-2475-40ED-97C5-805EAEAB81B3}">
      <dgm:prSet/>
      <dgm:spPr/>
      <dgm:t>
        <a:bodyPr/>
        <a:lstStyle/>
        <a:p>
          <a:endParaRPr lang="sk-SK"/>
        </a:p>
      </dgm:t>
    </dgm:pt>
    <dgm:pt modelId="{E491AF1A-17AC-493F-A433-8C6BF829185C}" type="sibTrans" cxnId="{4EFE5C9E-2475-40ED-97C5-805EAEAB81B3}">
      <dgm:prSet/>
      <dgm:spPr/>
      <dgm:t>
        <a:bodyPr/>
        <a:lstStyle/>
        <a:p>
          <a:endParaRPr lang="sk-SK"/>
        </a:p>
      </dgm:t>
    </dgm:pt>
    <dgm:pt modelId="{3EF79C89-380C-47C0-8361-D3812124EF00}">
      <dgm:prSet/>
      <dgm:spPr/>
      <dgm:t>
        <a:bodyPr/>
        <a:lstStyle/>
        <a:p>
          <a:r>
            <a:rPr lang="sk-SK"/>
            <a:t>Osobné rozhovory medzi študentmi a učiteľmi prebiehali príliš zriedkavo alebo úplne chýbali.</a:t>
          </a:r>
          <a:endParaRPr lang="de-DE" dirty="0"/>
        </a:p>
      </dgm:t>
    </dgm:pt>
    <dgm:pt modelId="{230712DF-EB16-4646-8AC4-9630690BAEF8}" type="parTrans" cxnId="{45621412-3561-47F8-AEFF-A91176B8C027}">
      <dgm:prSet/>
      <dgm:spPr/>
      <dgm:t>
        <a:bodyPr/>
        <a:lstStyle/>
        <a:p>
          <a:endParaRPr lang="sk-SK"/>
        </a:p>
      </dgm:t>
    </dgm:pt>
    <dgm:pt modelId="{3B38654A-A67B-42BD-8F35-B1D6152BCA22}" type="sibTrans" cxnId="{45621412-3561-47F8-AEFF-A91176B8C027}">
      <dgm:prSet/>
      <dgm:spPr/>
      <dgm:t>
        <a:bodyPr/>
        <a:lstStyle/>
        <a:p>
          <a:endParaRPr lang="sk-SK"/>
        </a:p>
      </dgm:t>
    </dgm:pt>
    <dgm:pt modelId="{1EFA5671-2922-49E9-8E9E-9280319FEDE0}">
      <dgm:prSet/>
      <dgm:spPr/>
      <dgm:t>
        <a:bodyPr/>
        <a:lstStyle/>
        <a:p>
          <a:r>
            <a:rPr lang="sk-SK" dirty="0"/>
            <a:t>65 % študentov uviedlo, že v domácom vzdelávaní nebol obsah dostatočne vysvetlený.</a:t>
          </a:r>
          <a:endParaRPr lang="de-DE" dirty="0"/>
        </a:p>
      </dgm:t>
    </dgm:pt>
    <dgm:pt modelId="{B3E372B0-A7C9-4B04-A61C-6B07B50922B9}" type="parTrans" cxnId="{E8D6D2E4-88A7-4B36-B7B1-E4FF8E91C43D}">
      <dgm:prSet/>
      <dgm:spPr/>
      <dgm:t>
        <a:bodyPr/>
        <a:lstStyle/>
        <a:p>
          <a:endParaRPr lang="sk-SK"/>
        </a:p>
      </dgm:t>
    </dgm:pt>
    <dgm:pt modelId="{5C4C90B4-82B3-4C14-9BE5-3597D41F7F28}" type="sibTrans" cxnId="{E8D6D2E4-88A7-4B36-B7B1-E4FF8E91C43D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 custLinFactNeighborX="-319" custLinFactNeighborY="-74390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45621412-3561-47F8-AEFF-A91176B8C027}" srcId="{58663463-5773-4696-A26E-05F7C65AE5D8}" destId="{3EF79C89-380C-47C0-8361-D3812124EF00}" srcOrd="1" destOrd="0" parTransId="{230712DF-EB16-4646-8AC4-9630690BAEF8}" sibTransId="{3B38654A-A67B-42BD-8F35-B1D6152BCA22}"/>
    <dgm:cxn modelId="{40D17114-D7B6-41F6-AC67-DDCBAD371FA3}" type="presOf" srcId="{20D144F0-DDE7-429E-A2EC-D53F0CEC6370}" destId="{5D2E54F4-2F0E-4FA7-B076-4AAA352452F7}" srcOrd="0" destOrd="7" presId="urn:microsoft.com/office/officeart/2005/8/layout/list1"/>
    <dgm:cxn modelId="{20B7D21B-49DA-4240-A0F7-CA4A41CC2213}" srcId="{C0D42039-C179-4BC9-BC09-9288C94A99F4}" destId="{324EE5D1-1394-4B51-A87E-596B18D493E6}" srcOrd="0" destOrd="0" parTransId="{48A59FA6-60C8-4F2B-A7E8-B10184D4EB41}" sibTransId="{0A43B63D-8033-4397-B2CF-D1E32675751F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F8A3BE23-95F7-4943-B32B-32E71FAA9919}" srcId="{C0D42039-C179-4BC9-BC09-9288C94A99F4}" destId="{FBD7A870-D335-44CC-9BA5-6BC02A896137}" srcOrd="6" destOrd="0" parTransId="{E11A484A-8F76-4254-9EDB-0B8427298616}" sibTransId="{40B38C6F-8ABC-40B2-9C2F-85C7A87D4E3D}"/>
    <dgm:cxn modelId="{3C843B28-57CD-4A51-874F-FD82F8129025}" type="presOf" srcId="{900E1C05-C15F-439E-A2DD-730F8057B81D}" destId="{5D2E54F4-2F0E-4FA7-B076-4AAA352452F7}" srcOrd="0" destOrd="4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2A6EE446-8E60-49BB-AE5A-122753B51450}" srcId="{C0D42039-C179-4BC9-BC09-9288C94A99F4}" destId="{D42FCA85-0297-4BAC-A36E-3E0B365A91C0}" srcOrd="3" destOrd="0" parTransId="{E884F6D4-B9E4-45D2-98CD-BD85E65D834A}" sibTransId="{CB716647-EDB8-4EF1-8D6F-79470ED5A9DD}"/>
    <dgm:cxn modelId="{4BF2AA69-4585-4883-8045-F01F6FEE19FA}" srcId="{58663463-5773-4696-A26E-05F7C65AE5D8}" destId="{372DDCC8-4E33-452E-9F2E-E55EBE821889}" srcOrd="0" destOrd="0" parTransId="{910F22B3-2F68-413E-9706-C98D50DF9247}" sibTransId="{A937FDDC-0CBF-4CEE-B45F-17B73CA4B26D}"/>
    <dgm:cxn modelId="{17EE224C-4417-483A-AA85-8CD0B1D9AA0F}" type="presOf" srcId="{3EF79C89-380C-47C0-8361-D3812124EF00}" destId="{8BC70F3E-ADEB-4FC8-AE23-DEFD95F82BC6}" srcOrd="0" destOrd="1" presId="urn:microsoft.com/office/officeart/2005/8/layout/list1"/>
    <dgm:cxn modelId="{9E5A744E-D520-4745-B9DD-1C58E8281291}" type="presOf" srcId="{372DDCC8-4E33-452E-9F2E-E55EBE821889}" destId="{8BC70F3E-ADEB-4FC8-AE23-DEFD95F82BC6}" srcOrd="0" destOrd="0" presId="urn:microsoft.com/office/officeart/2005/8/layout/list1"/>
    <dgm:cxn modelId="{5CA32450-2DC0-446B-8F03-71899965C6AC}" type="presOf" srcId="{1EFA5671-2922-49E9-8E9E-9280319FEDE0}" destId="{8BC70F3E-ADEB-4FC8-AE23-DEFD95F82BC6}" srcOrd="0" destOrd="2" presId="urn:microsoft.com/office/officeart/2005/8/layout/list1"/>
    <dgm:cxn modelId="{59B5D553-AD78-4A73-A43D-96DE6F410B82}" type="presOf" srcId="{4C799B09-4F13-4A76-8EEF-3D2C67C827FE}" destId="{5D2E54F4-2F0E-4FA7-B076-4AAA352452F7}" srcOrd="0" destOrd="2" presId="urn:microsoft.com/office/officeart/2005/8/layout/list1"/>
    <dgm:cxn modelId="{9FD9B474-1A72-4387-A152-48DA823812EE}" type="presOf" srcId="{D42FCA85-0297-4BAC-A36E-3E0B365A91C0}" destId="{5D2E54F4-2F0E-4FA7-B076-4AAA352452F7}" srcOrd="0" destOrd="3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A4DC7659-A376-4700-83E5-306ECC7EC6E7}" srcId="{C0D42039-C179-4BC9-BC09-9288C94A99F4}" destId="{AD896D26-D704-4C68-8253-91937D8AAD8C}" srcOrd="5" destOrd="0" parTransId="{B4C4338F-15A7-4529-8C69-C5866D0844D0}" sibTransId="{29CD54D7-0F17-4687-9A5A-1E6717B9AAFB}"/>
    <dgm:cxn modelId="{A1CDA889-888B-4A50-9B51-B19CCDD40673}" type="presOf" srcId="{FBD7A870-D335-44CC-9BA5-6BC02A896137}" destId="{5D2E54F4-2F0E-4FA7-B076-4AAA352452F7}" srcOrd="0" destOrd="6" presId="urn:microsoft.com/office/officeart/2005/8/layout/list1"/>
    <dgm:cxn modelId="{48707F96-D1C3-48A6-9722-14F7FEC687CB}" type="presOf" srcId="{324EE5D1-1394-4B51-A87E-596B18D493E6}" destId="{5D2E54F4-2F0E-4FA7-B076-4AAA352452F7}" srcOrd="0" destOrd="0" presId="urn:microsoft.com/office/officeart/2005/8/layout/list1"/>
    <dgm:cxn modelId="{4EFE5C9E-2475-40ED-97C5-805EAEAB81B3}" srcId="{C0D42039-C179-4BC9-BC09-9288C94A99F4}" destId="{20D144F0-DDE7-429E-A2EC-D53F0CEC6370}" srcOrd="7" destOrd="0" parTransId="{D7055CD8-E999-4FE6-83B7-D6D1369ABE47}" sibTransId="{E491AF1A-17AC-493F-A433-8C6BF829185C}"/>
    <dgm:cxn modelId="{7452E2A0-72A4-4C96-B0B0-766C522D0CC5}" srcId="{C0D42039-C179-4BC9-BC09-9288C94A99F4}" destId="{4C799B09-4F13-4A76-8EEF-3D2C67C827FE}" srcOrd="2" destOrd="0" parTransId="{E564515B-2875-4087-90BF-CF76151A801F}" sibTransId="{5EC8B612-D676-46F0-8736-654BF4667BBD}"/>
    <dgm:cxn modelId="{D19C38AA-CEDC-4C1D-8654-9257A3E66BCF}" srcId="{C0D42039-C179-4BC9-BC09-9288C94A99F4}" destId="{ED89B4F4-2269-48DB-8B75-5252C912BD88}" srcOrd="8" destOrd="0" parTransId="{9ED7DEA4-CB41-4CDC-9394-31D700BE89F0}" sibTransId="{FC693A8F-1E34-45E2-A905-A7E40EF57D88}"/>
    <dgm:cxn modelId="{E2B862BF-5C64-42C1-85D7-EF0F4E00234D}" type="presOf" srcId="{ED89B4F4-2269-48DB-8B75-5252C912BD88}" destId="{5D2E54F4-2F0E-4FA7-B076-4AAA352452F7}" srcOrd="0" destOrd="8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E8D6D2E4-88A7-4B36-B7B1-E4FF8E91C43D}" srcId="{58663463-5773-4696-A26E-05F7C65AE5D8}" destId="{1EFA5671-2922-49E9-8E9E-9280319FEDE0}" srcOrd="2" destOrd="0" parTransId="{B3E372B0-A7C9-4B04-A61C-6B07B50922B9}" sibTransId="{5C4C90B4-82B3-4C14-9BE5-3597D41F7F28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DE29E6EA-B2B7-422E-9EE9-E0B1A1CC0438}" type="presOf" srcId="{55D58B56-052C-4692-A12C-72EE259DB2A4}" destId="{5D2E54F4-2F0E-4FA7-B076-4AAA352452F7}" srcOrd="0" destOrd="1" presId="urn:microsoft.com/office/officeart/2005/8/layout/list1"/>
    <dgm:cxn modelId="{01D374F0-763F-4D53-805C-1FC4AF5899FE}" srcId="{C0D42039-C179-4BC9-BC09-9288C94A99F4}" destId="{55D58B56-052C-4692-A12C-72EE259DB2A4}" srcOrd="1" destOrd="0" parTransId="{16D3155F-BD9D-409C-A3FE-E52117636B6B}" sibTransId="{156A1982-47B3-4C39-9066-BF0D05C782B8}"/>
    <dgm:cxn modelId="{A3BD9FF6-D75D-4913-9FBB-DCB3232CBC8B}" srcId="{C0D42039-C179-4BC9-BC09-9288C94A99F4}" destId="{900E1C05-C15F-439E-A2DD-730F8057B81D}" srcOrd="4" destOrd="0" parTransId="{3DC3CCC0-0C5F-487F-A709-E474D3F2F077}" sibTransId="{D1AA1F10-344E-429C-A8C8-8D93CDC0BCDF}"/>
    <dgm:cxn modelId="{BF4D0CFB-4234-4ED4-9988-F3D9EA52AC5D}" type="presOf" srcId="{AD896D26-D704-4C68-8253-91937D8AAD8C}" destId="{5D2E54F4-2F0E-4FA7-B076-4AAA352452F7}" srcOrd="0" destOrd="5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 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69F10955-42D6-4318-86FF-3BFF48B61062}">
      <dgm:prSet/>
      <dgm:spPr/>
      <dgm:t>
        <a:bodyPr/>
        <a:lstStyle/>
        <a:p>
          <a:r>
            <a:rPr lang="sk-SK" dirty="0"/>
            <a:t>Žiaci…</a:t>
          </a:r>
          <a:endParaRPr lang="de-DE" dirty="0"/>
        </a:p>
      </dgm:t>
    </dgm:pt>
    <dgm:pt modelId="{FB535BE0-3FF9-4840-88D4-E95292887692}" type="parTrans" cxnId="{F5B32E3B-C7CE-4DC0-B7DC-E83B05AFC9B7}">
      <dgm:prSet/>
      <dgm:spPr/>
      <dgm:t>
        <a:bodyPr/>
        <a:lstStyle/>
        <a:p>
          <a:endParaRPr lang="de-DE"/>
        </a:p>
      </dgm:t>
    </dgm:pt>
    <dgm:pt modelId="{706F096A-BBA3-4558-8280-98833864DA00}" type="sibTrans" cxnId="{F5B32E3B-C7CE-4DC0-B7DC-E83B05AFC9B7}">
      <dgm:prSet/>
      <dgm:spPr/>
      <dgm:t>
        <a:bodyPr/>
        <a:lstStyle/>
        <a:p>
          <a:endParaRPr lang="de-DE"/>
        </a:p>
      </dgm:t>
    </dgm:pt>
    <dgm:pt modelId="{F3B67E2F-86C5-478A-BD3A-908849CA6920}">
      <dgm:prSet/>
      <dgm:spPr/>
      <dgm:t>
        <a:bodyPr/>
        <a:lstStyle/>
        <a:p>
          <a:r>
            <a:rPr lang="sk-SK" dirty="0"/>
            <a:t>51 % študentov sa sťažovalo na nedostatok času na zadanie. </a:t>
          </a:r>
          <a:endParaRPr lang="de-DE" dirty="0"/>
        </a:p>
      </dgm:t>
    </dgm:pt>
    <dgm:pt modelId="{818289FA-3860-46EE-8CCC-98DCE5A16E7B}" type="parTrans" cxnId="{6D89AAAF-87FA-4517-81F4-5AE14308C821}">
      <dgm:prSet/>
      <dgm:spPr/>
      <dgm:t>
        <a:bodyPr/>
        <a:lstStyle/>
        <a:p>
          <a:endParaRPr lang="de-DE"/>
        </a:p>
      </dgm:t>
    </dgm:pt>
    <dgm:pt modelId="{64DB927B-F96C-48D2-89D8-7AC1F799A35E}" type="sibTrans" cxnId="{6D89AAAF-87FA-4517-81F4-5AE14308C821}">
      <dgm:prSet/>
      <dgm:spPr/>
      <dgm:t>
        <a:bodyPr/>
        <a:lstStyle/>
        <a:p>
          <a:endParaRPr lang="de-DE"/>
        </a:p>
      </dgm:t>
    </dgm:pt>
    <dgm:pt modelId="{CD15326A-3F18-4317-80BA-C44AD3452683}">
      <dgm:prSet/>
      <dgm:spPr/>
      <dgm:t>
        <a:bodyPr/>
        <a:lstStyle/>
        <a:p>
          <a:pPr>
            <a:buFontTx/>
            <a:buNone/>
          </a:pPr>
          <a:r>
            <a:rPr lang="sk-SK" dirty="0"/>
            <a:t>...sa učia dôležité stratégie učenia sa.</a:t>
          </a:r>
          <a:endParaRPr lang="de-DE" dirty="0"/>
        </a:p>
      </dgm:t>
    </dgm:pt>
    <dgm:pt modelId="{011849A4-2AC6-4A80-BA65-8F68FF473CBB}" type="parTrans" cxnId="{D8AAEAE2-6F0F-4789-827E-FA082100E749}">
      <dgm:prSet/>
      <dgm:spPr/>
    </dgm:pt>
    <dgm:pt modelId="{F76FBDB6-1740-49C4-ACDF-DFB4952F6A91}" type="sibTrans" cxnId="{D8AAEAE2-6F0F-4789-827E-FA082100E749}">
      <dgm:prSet/>
      <dgm:spPr/>
    </dgm:pt>
    <dgm:pt modelId="{1E4264B1-6C4E-4CF8-ADCB-83959075DEE8}">
      <dgm:prSet/>
      <dgm:spPr/>
      <dgm:t>
        <a:bodyPr/>
        <a:lstStyle/>
        <a:p>
          <a:pPr>
            <a:buFontTx/>
            <a:buNone/>
          </a:pPr>
          <a:r>
            <a:rPr lang="sk-SK" dirty="0"/>
            <a:t>....podporujú ich učitelia a rodičia.</a:t>
          </a:r>
          <a:endParaRPr lang="de-DE" dirty="0"/>
        </a:p>
      </dgm:t>
    </dgm:pt>
    <dgm:pt modelId="{2E69CC00-ECD0-4F44-92DC-31F8FF366892}" type="parTrans" cxnId="{DA30849A-DAA7-44EC-B0AD-72CED0254631}">
      <dgm:prSet/>
      <dgm:spPr/>
    </dgm:pt>
    <dgm:pt modelId="{F047F8EB-20E2-4054-8F80-C6F09BAF6A6B}" type="sibTrans" cxnId="{DA30849A-DAA7-44EC-B0AD-72CED0254631}">
      <dgm:prSet/>
      <dgm:spPr/>
    </dgm:pt>
    <dgm:pt modelId="{B869D9F2-959E-4217-87BD-CC3086D6ADB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Učitelia a rodičia monitorujú pokroky žiakov.</a:t>
          </a:r>
          <a:endParaRPr lang="de-DE" dirty="0"/>
        </a:p>
      </dgm:t>
    </dgm:pt>
    <dgm:pt modelId="{9EE4D516-9CE6-4D28-BEB7-65957C9072F5}" type="parTrans" cxnId="{7DF87E97-D619-456C-9068-647AA1C1C081}">
      <dgm:prSet/>
      <dgm:spPr/>
    </dgm:pt>
    <dgm:pt modelId="{B5BA340C-5957-448C-8915-3B42FFC4D0A3}" type="sibTrans" cxnId="{7DF87E97-D619-456C-9068-647AA1C1C081}">
      <dgm:prSet/>
      <dgm:spPr/>
    </dgm:pt>
    <dgm:pt modelId="{DA016366-DD95-46B9-8572-7282CE63DE09}">
      <dgm:prSet/>
      <dgm:spPr/>
      <dgm:t>
        <a:bodyPr/>
        <a:lstStyle/>
        <a:p>
          <a:r>
            <a:rPr lang="sk-SK" dirty="0"/>
            <a:t>11 % študentov uviedlo, že nerobili vôbec žiadnu domácu úlohu. </a:t>
          </a:r>
          <a:endParaRPr lang="de-DE" dirty="0"/>
        </a:p>
      </dgm:t>
    </dgm:pt>
    <dgm:pt modelId="{FDA6CFFA-F0ED-4274-B9A3-43896AC4E62B}" type="parTrans" cxnId="{B098DAB9-760D-40FE-920C-01CCD8B6D20C}">
      <dgm:prSet/>
      <dgm:spPr/>
    </dgm:pt>
    <dgm:pt modelId="{5364978E-2B57-443C-90F9-F4E1AE8356DD}" type="sibTrans" cxnId="{B098DAB9-760D-40FE-920C-01CCD8B6D20C}">
      <dgm:prSet/>
      <dgm:spPr/>
    </dgm:pt>
    <dgm:pt modelId="{2B3965C6-6591-4C3C-B7D8-0B84CCB7922D}">
      <dgm:prSet/>
      <dgm:spPr/>
      <dgm:t>
        <a:bodyPr/>
        <a:lstStyle/>
        <a:p>
          <a:r>
            <a:rPr lang="sk-SK" dirty="0"/>
            <a:t>Spätná väzba učiteľa bola často nedostatočná.</a:t>
          </a:r>
          <a:endParaRPr lang="de-DE" dirty="0"/>
        </a:p>
      </dgm:t>
    </dgm:pt>
    <dgm:pt modelId="{DB809C27-5665-4820-A533-10F6E235800E}" type="parTrans" cxnId="{964F8905-9B7B-4EDC-A847-ECE28FE57206}">
      <dgm:prSet/>
      <dgm:spPr/>
    </dgm:pt>
    <dgm:pt modelId="{33366184-DAEE-408F-887D-87FE4F95CF80}" type="sibTrans" cxnId="{964F8905-9B7B-4EDC-A847-ECE28FE57206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64F8905-9B7B-4EDC-A847-ECE28FE57206}" srcId="{58663463-5773-4696-A26E-05F7C65AE5D8}" destId="{2B3965C6-6591-4C3C-B7D8-0B84CCB7922D}" srcOrd="2" destOrd="0" parTransId="{DB809C27-5665-4820-A533-10F6E235800E}" sibTransId="{33366184-DAEE-408F-887D-87FE4F95CF80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F5B32E3B-C7CE-4DC0-B7DC-E83B05AFC9B7}" srcId="{C0D42039-C179-4BC9-BC09-9288C94A99F4}" destId="{69F10955-42D6-4318-86FF-3BFF48B61062}" srcOrd="0" destOrd="0" parTransId="{FB535BE0-3FF9-4840-88D4-E95292887692}" sibTransId="{706F096A-BBA3-4558-8280-98833864DA00}"/>
    <dgm:cxn modelId="{09D2BC3F-0D4F-4193-950E-4FA4D136058C}" type="presOf" srcId="{CD15326A-3F18-4317-80BA-C44AD3452683}" destId="{5D2E54F4-2F0E-4FA7-B076-4AAA352452F7}" srcOrd="0" destOrd="1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6EEC9F79-D249-4D45-8F36-863016A2A674}" type="presOf" srcId="{69F10955-42D6-4318-86FF-3BFF48B61062}" destId="{5D2E54F4-2F0E-4FA7-B076-4AAA352452F7}" srcOrd="0" destOrd="0" presId="urn:microsoft.com/office/officeart/2005/8/layout/list1"/>
    <dgm:cxn modelId="{3746C07B-9576-4F2B-8E60-4EFAE6E621EA}" type="presOf" srcId="{1E4264B1-6C4E-4CF8-ADCB-83959075DEE8}" destId="{5D2E54F4-2F0E-4FA7-B076-4AAA352452F7}" srcOrd="0" destOrd="2" presId="urn:microsoft.com/office/officeart/2005/8/layout/list1"/>
    <dgm:cxn modelId="{0BF7D483-557C-4527-B616-3A6E880EE6BA}" type="presOf" srcId="{F3B67E2F-86C5-478A-BD3A-908849CA6920}" destId="{8BC70F3E-ADEB-4FC8-AE23-DEFD95F82BC6}" srcOrd="0" destOrd="0" presId="urn:microsoft.com/office/officeart/2005/8/layout/list1"/>
    <dgm:cxn modelId="{7DF87E97-D619-456C-9068-647AA1C1C081}" srcId="{C0D42039-C179-4BC9-BC09-9288C94A99F4}" destId="{B869D9F2-959E-4217-87BD-CC3086D6ADBA}" srcOrd="3" destOrd="0" parTransId="{9EE4D516-9CE6-4D28-BEB7-65957C9072F5}" sibTransId="{B5BA340C-5957-448C-8915-3B42FFC4D0A3}"/>
    <dgm:cxn modelId="{DA30849A-DAA7-44EC-B0AD-72CED0254631}" srcId="{C0D42039-C179-4BC9-BC09-9288C94A99F4}" destId="{1E4264B1-6C4E-4CF8-ADCB-83959075DEE8}" srcOrd="2" destOrd="0" parTransId="{2E69CC00-ECD0-4F44-92DC-31F8FF366892}" sibTransId="{F047F8EB-20E2-4054-8F80-C6F09BAF6A6B}"/>
    <dgm:cxn modelId="{7A5BEBAB-1B02-478A-8ED7-63F374ED83DC}" type="presOf" srcId="{DA016366-DD95-46B9-8572-7282CE63DE09}" destId="{8BC70F3E-ADEB-4FC8-AE23-DEFD95F82BC6}" srcOrd="0" destOrd="1" presId="urn:microsoft.com/office/officeart/2005/8/layout/list1"/>
    <dgm:cxn modelId="{6D89AAAF-87FA-4517-81F4-5AE14308C821}" srcId="{58663463-5773-4696-A26E-05F7C65AE5D8}" destId="{F3B67E2F-86C5-478A-BD3A-908849CA6920}" srcOrd="0" destOrd="0" parTransId="{818289FA-3860-46EE-8CCC-98DCE5A16E7B}" sibTransId="{64DB927B-F96C-48D2-89D8-7AC1F799A35E}"/>
    <dgm:cxn modelId="{B098DAB9-760D-40FE-920C-01CCD8B6D20C}" srcId="{58663463-5773-4696-A26E-05F7C65AE5D8}" destId="{DA016366-DD95-46B9-8572-7282CE63DE09}" srcOrd="1" destOrd="0" parTransId="{FDA6CFFA-F0ED-4274-B9A3-43896AC4E62B}" sibTransId="{5364978E-2B57-443C-90F9-F4E1AE8356DD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3207E4D6-0C29-4D67-BF50-BA72BA29E0F3}" type="presOf" srcId="{B869D9F2-959E-4217-87BD-CC3086D6ADBA}" destId="{5D2E54F4-2F0E-4FA7-B076-4AAA352452F7}" srcOrd="0" destOrd="3" presId="urn:microsoft.com/office/officeart/2005/8/layout/list1"/>
    <dgm:cxn modelId="{29E025E1-A134-4BCF-9346-DADB6F965D63}" type="presOf" srcId="{2B3965C6-6591-4C3C-B7D8-0B84CCB7922D}" destId="{8BC70F3E-ADEB-4FC8-AE23-DEFD95F82BC6}" srcOrd="0" destOrd="2" presId="urn:microsoft.com/office/officeart/2005/8/layout/list1"/>
    <dgm:cxn modelId="{D8AAEAE2-6F0F-4789-827E-FA082100E749}" srcId="{C0D42039-C179-4BC9-BC09-9288C94A99F4}" destId="{CD15326A-3F18-4317-80BA-C44AD3452683}" srcOrd="1" destOrd="0" parTransId="{011849A4-2AC6-4A80-BA65-8F68FF473CBB}" sibTransId="{F76FBDB6-1740-49C4-ACDF-DFB4952F6A91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69F10955-42D6-4318-86FF-3BFF48B610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Žiaci…</a:t>
          </a:r>
          <a:endParaRPr lang="de-DE" dirty="0"/>
        </a:p>
      </dgm:t>
    </dgm:pt>
    <dgm:pt modelId="{FB535BE0-3FF9-4840-88D4-E95292887692}" type="parTrans" cxnId="{F5B32E3B-C7CE-4DC0-B7DC-E83B05AFC9B7}">
      <dgm:prSet/>
      <dgm:spPr/>
      <dgm:t>
        <a:bodyPr/>
        <a:lstStyle/>
        <a:p>
          <a:endParaRPr lang="de-DE"/>
        </a:p>
      </dgm:t>
    </dgm:pt>
    <dgm:pt modelId="{706F096A-BBA3-4558-8280-98833864DA00}" type="sibTrans" cxnId="{F5B32E3B-C7CE-4DC0-B7DC-E83B05AFC9B7}">
      <dgm:prSet/>
      <dgm:spPr/>
      <dgm:t>
        <a:bodyPr/>
        <a:lstStyle/>
        <a:p>
          <a:endParaRPr lang="de-DE"/>
        </a:p>
      </dgm:t>
    </dgm:pt>
    <dgm:pt modelId="{F3B67E2F-86C5-478A-BD3A-908849CA6920}">
      <dgm:prSet/>
      <dgm:spPr/>
      <dgm:t>
        <a:bodyPr/>
        <a:lstStyle/>
        <a:p>
          <a:r>
            <a:rPr lang="sk-SK"/>
            <a:t>51 % študentov sa sťažovalo na nedostatok času na zadanie. </a:t>
          </a:r>
          <a:endParaRPr lang="de-DE" dirty="0"/>
        </a:p>
      </dgm:t>
    </dgm:pt>
    <dgm:pt modelId="{818289FA-3860-46EE-8CCC-98DCE5A16E7B}" type="parTrans" cxnId="{6D89AAAF-87FA-4517-81F4-5AE14308C821}">
      <dgm:prSet/>
      <dgm:spPr/>
      <dgm:t>
        <a:bodyPr/>
        <a:lstStyle/>
        <a:p>
          <a:endParaRPr lang="de-DE"/>
        </a:p>
      </dgm:t>
    </dgm:pt>
    <dgm:pt modelId="{64DB927B-F96C-48D2-89D8-7AC1F799A35E}" type="sibTrans" cxnId="{6D89AAAF-87FA-4517-81F4-5AE14308C821}">
      <dgm:prSet/>
      <dgm:spPr/>
      <dgm:t>
        <a:bodyPr/>
        <a:lstStyle/>
        <a:p>
          <a:endParaRPr lang="de-DE"/>
        </a:p>
      </dgm:t>
    </dgm:pt>
    <dgm:pt modelId="{AFD2838B-8140-4912-A4C1-A5F1BB2C3BDC}">
      <dgm:prSet/>
      <dgm:spPr/>
      <dgm:t>
        <a:bodyPr/>
        <a:lstStyle/>
        <a:p>
          <a:r>
            <a:rPr lang="sk-SK"/>
            <a:t>11 % študentov uviedlo, že nerobili vôbec žiadnu domácu úlohu. </a:t>
          </a:r>
          <a:endParaRPr lang="de-DE" dirty="0"/>
        </a:p>
      </dgm:t>
    </dgm:pt>
    <dgm:pt modelId="{05206D25-FCF5-47CF-AAD6-8FBA152E6792}" type="parTrans" cxnId="{6616635A-BBB2-4EBA-9D85-3FDD9E4910AF}">
      <dgm:prSet/>
      <dgm:spPr/>
      <dgm:t>
        <a:bodyPr/>
        <a:lstStyle/>
        <a:p>
          <a:endParaRPr lang="sk-SK"/>
        </a:p>
      </dgm:t>
    </dgm:pt>
    <dgm:pt modelId="{166AF4CA-8B29-4F92-A586-54B362C3033F}" type="sibTrans" cxnId="{6616635A-BBB2-4EBA-9D85-3FDD9E4910AF}">
      <dgm:prSet/>
      <dgm:spPr/>
      <dgm:t>
        <a:bodyPr/>
        <a:lstStyle/>
        <a:p>
          <a:endParaRPr lang="sk-SK"/>
        </a:p>
      </dgm:t>
    </dgm:pt>
    <dgm:pt modelId="{6E510D09-90F2-46BA-8895-15D2402D4850}">
      <dgm:prSet/>
      <dgm:spPr/>
      <dgm:t>
        <a:bodyPr/>
        <a:lstStyle/>
        <a:p>
          <a:r>
            <a:rPr lang="sk-SK" dirty="0"/>
            <a:t>Spätná väzba učiteľa bola často nedostatočná.</a:t>
          </a:r>
          <a:endParaRPr lang="de-DE" dirty="0"/>
        </a:p>
      </dgm:t>
    </dgm:pt>
    <dgm:pt modelId="{BB943F68-C378-437E-B7F5-7E4488795CE8}" type="parTrans" cxnId="{9312C936-9C23-4FC0-B9A2-AF0FE013FCC4}">
      <dgm:prSet/>
      <dgm:spPr/>
      <dgm:t>
        <a:bodyPr/>
        <a:lstStyle/>
        <a:p>
          <a:endParaRPr lang="sk-SK"/>
        </a:p>
      </dgm:t>
    </dgm:pt>
    <dgm:pt modelId="{21902EC5-D151-47DC-8F69-2CDFDB97BA21}" type="sibTrans" cxnId="{9312C936-9C23-4FC0-B9A2-AF0FE013FCC4}">
      <dgm:prSet/>
      <dgm:spPr/>
      <dgm:t>
        <a:bodyPr/>
        <a:lstStyle/>
        <a:p>
          <a:endParaRPr lang="sk-SK"/>
        </a:p>
      </dgm:t>
    </dgm:pt>
    <dgm:pt modelId="{9A099A49-68BA-4943-A6D2-E7AF069A9847}">
      <dgm:prSet/>
      <dgm:spPr/>
      <dgm:t>
        <a:bodyPr/>
        <a:lstStyle/>
        <a:p>
          <a:pPr>
            <a:buFontTx/>
            <a:buNone/>
          </a:pPr>
          <a:r>
            <a:rPr lang="sk-SK" dirty="0"/>
            <a:t>...sa učia dôležité stratégie učenia sa.</a:t>
          </a:r>
          <a:endParaRPr lang="de-DE" dirty="0"/>
        </a:p>
      </dgm:t>
    </dgm:pt>
    <dgm:pt modelId="{02E68822-9439-4D20-B77D-6EC0C71C94ED}" type="parTrans" cxnId="{8F25F704-4B6E-4220-AF18-F5E3FA306D8D}">
      <dgm:prSet/>
      <dgm:spPr/>
      <dgm:t>
        <a:bodyPr/>
        <a:lstStyle/>
        <a:p>
          <a:endParaRPr lang="sk-SK"/>
        </a:p>
      </dgm:t>
    </dgm:pt>
    <dgm:pt modelId="{24B574F3-7A20-4209-B45C-A4DDE5FB45FA}" type="sibTrans" cxnId="{8F25F704-4B6E-4220-AF18-F5E3FA306D8D}">
      <dgm:prSet/>
      <dgm:spPr/>
      <dgm:t>
        <a:bodyPr/>
        <a:lstStyle/>
        <a:p>
          <a:endParaRPr lang="sk-SK"/>
        </a:p>
      </dgm:t>
    </dgm:pt>
    <dgm:pt modelId="{764C3943-8C21-4F93-8884-C90430901762}">
      <dgm:prSet/>
      <dgm:spPr/>
      <dgm:t>
        <a:bodyPr/>
        <a:lstStyle/>
        <a:p>
          <a:pPr>
            <a:buFontTx/>
            <a:buNone/>
          </a:pPr>
          <a:r>
            <a:rPr lang="sk-SK" dirty="0"/>
            <a:t>....podporujú ich učitelia a rodičia.</a:t>
          </a:r>
          <a:endParaRPr lang="de-DE" dirty="0"/>
        </a:p>
      </dgm:t>
    </dgm:pt>
    <dgm:pt modelId="{0455A1B8-0AFC-48D0-BA11-193629C24CBC}" type="parTrans" cxnId="{4C599F9E-EBC9-413F-83D0-F1674E82BF27}">
      <dgm:prSet/>
      <dgm:spPr/>
      <dgm:t>
        <a:bodyPr/>
        <a:lstStyle/>
        <a:p>
          <a:endParaRPr lang="sk-SK"/>
        </a:p>
      </dgm:t>
    </dgm:pt>
    <dgm:pt modelId="{E3F64E91-95C7-4637-B01F-8E1318B0EB7D}" type="sibTrans" cxnId="{4C599F9E-EBC9-413F-83D0-F1674E82BF27}">
      <dgm:prSet/>
      <dgm:spPr/>
      <dgm:t>
        <a:bodyPr/>
        <a:lstStyle/>
        <a:p>
          <a:endParaRPr lang="sk-SK"/>
        </a:p>
      </dgm:t>
    </dgm:pt>
    <dgm:pt modelId="{EE57F0DE-E3BD-48EC-9810-348CF46EAE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Učitelia a rodičia monitorujú pokroky žiakov.</a:t>
          </a:r>
          <a:endParaRPr lang="de-DE" dirty="0"/>
        </a:p>
      </dgm:t>
    </dgm:pt>
    <dgm:pt modelId="{B0B5969B-09A7-495D-BC98-C7F1E9468223}" type="parTrans" cxnId="{F5E87B37-22F8-42ED-B755-759A0577C5FA}">
      <dgm:prSet/>
      <dgm:spPr/>
      <dgm:t>
        <a:bodyPr/>
        <a:lstStyle/>
        <a:p>
          <a:endParaRPr lang="sk-SK"/>
        </a:p>
      </dgm:t>
    </dgm:pt>
    <dgm:pt modelId="{5B8D00D9-5CA2-4C16-B8B4-17E9994F63FD}" type="sibTrans" cxnId="{F5E87B37-22F8-42ED-B755-759A0577C5FA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F25F704-4B6E-4220-AF18-F5E3FA306D8D}" srcId="{C0D42039-C179-4BC9-BC09-9288C94A99F4}" destId="{9A099A49-68BA-4943-A6D2-E7AF069A9847}" srcOrd="1" destOrd="0" parTransId="{02E68822-9439-4D20-B77D-6EC0C71C94ED}" sibTransId="{24B574F3-7A20-4209-B45C-A4DDE5FB45FA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8883D210-3213-49F5-A56F-49A609D3DD3E}" type="presOf" srcId="{764C3943-8C21-4F93-8884-C90430901762}" destId="{5D2E54F4-2F0E-4FA7-B076-4AAA352452F7}" srcOrd="0" destOrd="2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9F917B2F-EFB0-4D5D-B7E6-52E947C1CE6D}" type="presOf" srcId="{EE57F0DE-E3BD-48EC-9810-348CF46EAE7E}" destId="{5D2E54F4-2F0E-4FA7-B076-4AAA352452F7}" srcOrd="0" destOrd="3" presId="urn:microsoft.com/office/officeart/2005/8/layout/list1"/>
    <dgm:cxn modelId="{9312C936-9C23-4FC0-B9A2-AF0FE013FCC4}" srcId="{58663463-5773-4696-A26E-05F7C65AE5D8}" destId="{6E510D09-90F2-46BA-8895-15D2402D4850}" srcOrd="2" destOrd="0" parTransId="{BB943F68-C378-437E-B7F5-7E4488795CE8}" sibTransId="{21902EC5-D151-47DC-8F69-2CDFDB97BA21}"/>
    <dgm:cxn modelId="{F5E87B37-22F8-42ED-B755-759A0577C5FA}" srcId="{C0D42039-C179-4BC9-BC09-9288C94A99F4}" destId="{EE57F0DE-E3BD-48EC-9810-348CF46EAE7E}" srcOrd="3" destOrd="0" parTransId="{B0B5969B-09A7-495D-BC98-C7F1E9468223}" sibTransId="{5B8D00D9-5CA2-4C16-B8B4-17E9994F63FD}"/>
    <dgm:cxn modelId="{7F9DB039-F4BC-4BF2-8100-015508F392C7}" type="presOf" srcId="{6E510D09-90F2-46BA-8895-15D2402D4850}" destId="{8BC70F3E-ADEB-4FC8-AE23-DEFD95F82BC6}" srcOrd="0" destOrd="2" presId="urn:microsoft.com/office/officeart/2005/8/layout/list1"/>
    <dgm:cxn modelId="{F5B32E3B-C7CE-4DC0-B7DC-E83B05AFC9B7}" srcId="{C0D42039-C179-4BC9-BC09-9288C94A99F4}" destId="{69F10955-42D6-4318-86FF-3BFF48B61062}" srcOrd="0" destOrd="0" parTransId="{FB535BE0-3FF9-4840-88D4-E95292887692}" sibTransId="{706F096A-BBA3-4558-8280-98833864DA00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6EEC9F79-D249-4D45-8F36-863016A2A674}" type="presOf" srcId="{69F10955-42D6-4318-86FF-3BFF48B61062}" destId="{5D2E54F4-2F0E-4FA7-B076-4AAA352452F7}" srcOrd="0" destOrd="0" presId="urn:microsoft.com/office/officeart/2005/8/layout/list1"/>
    <dgm:cxn modelId="{6616635A-BBB2-4EBA-9D85-3FDD9E4910AF}" srcId="{58663463-5773-4696-A26E-05F7C65AE5D8}" destId="{AFD2838B-8140-4912-A4C1-A5F1BB2C3BDC}" srcOrd="1" destOrd="0" parTransId="{05206D25-FCF5-47CF-AAD6-8FBA152E6792}" sibTransId="{166AF4CA-8B29-4F92-A586-54B362C3033F}"/>
    <dgm:cxn modelId="{0BF7D483-557C-4527-B616-3A6E880EE6BA}" type="presOf" srcId="{F3B67E2F-86C5-478A-BD3A-908849CA6920}" destId="{8BC70F3E-ADEB-4FC8-AE23-DEFD95F82BC6}" srcOrd="0" destOrd="0" presId="urn:microsoft.com/office/officeart/2005/8/layout/list1"/>
    <dgm:cxn modelId="{4C599F9E-EBC9-413F-83D0-F1674E82BF27}" srcId="{C0D42039-C179-4BC9-BC09-9288C94A99F4}" destId="{764C3943-8C21-4F93-8884-C90430901762}" srcOrd="2" destOrd="0" parTransId="{0455A1B8-0AFC-48D0-BA11-193629C24CBC}" sibTransId="{E3F64E91-95C7-4637-B01F-8E1318B0EB7D}"/>
    <dgm:cxn modelId="{183344AC-954A-4017-BE87-502D5D1A0207}" type="presOf" srcId="{AFD2838B-8140-4912-A4C1-A5F1BB2C3BDC}" destId="{8BC70F3E-ADEB-4FC8-AE23-DEFD95F82BC6}" srcOrd="0" destOrd="1" presId="urn:microsoft.com/office/officeart/2005/8/layout/list1"/>
    <dgm:cxn modelId="{6D89AAAF-87FA-4517-81F4-5AE14308C821}" srcId="{58663463-5773-4696-A26E-05F7C65AE5D8}" destId="{F3B67E2F-86C5-478A-BD3A-908849CA6920}" srcOrd="0" destOrd="0" parTransId="{818289FA-3860-46EE-8CCC-98DCE5A16E7B}" sibTransId="{64DB927B-F96C-48D2-89D8-7AC1F799A35E}"/>
    <dgm:cxn modelId="{9076FAC1-154B-46FB-BED7-782D7EEF562E}" type="presOf" srcId="{9A099A49-68BA-4943-A6D2-E7AF069A9847}" destId="{5D2E54F4-2F0E-4FA7-B076-4AAA352452F7}" srcOrd="0" destOrd="1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2299A84F-6307-479B-BAE3-908C4A96F932}">
      <dgm:prSet/>
      <dgm:spPr/>
      <dgm:t>
        <a:bodyPr/>
        <a:lstStyle/>
        <a:p>
          <a:r>
            <a:rPr lang="sk-SK" dirty="0"/>
            <a:t>Žiaci a učitelia majú</a:t>
          </a:r>
          <a:r>
            <a:rPr lang="de-DE" dirty="0"/>
            <a:t>:</a:t>
          </a:r>
        </a:p>
      </dgm:t>
    </dgm:pt>
    <dgm:pt modelId="{F14EDB2A-E6D6-4549-A0AF-EB265495C381}" type="parTrans" cxnId="{838CE42B-0B6B-4144-8285-46203A90A770}">
      <dgm:prSet/>
      <dgm:spPr/>
      <dgm:t>
        <a:bodyPr/>
        <a:lstStyle/>
        <a:p>
          <a:endParaRPr lang="de-DE"/>
        </a:p>
      </dgm:t>
    </dgm:pt>
    <dgm:pt modelId="{51CCE656-BAEE-4987-ACFD-1B6A686EF351}" type="sibTrans" cxnId="{838CE42B-0B6B-4144-8285-46203A90A770}">
      <dgm:prSet/>
      <dgm:spPr/>
      <dgm:t>
        <a:bodyPr/>
        <a:lstStyle/>
        <a:p>
          <a:endParaRPr lang="de-DE"/>
        </a:p>
      </dgm:t>
    </dgm:pt>
    <dgm:pt modelId="{CC0F1ECA-A962-469D-B8DF-ADCF350935B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na vyučovanie k dispozícii prístroje, ako napr. </a:t>
          </a:r>
          <a:r>
            <a:rPr lang="de-DE" dirty="0"/>
            <a:t>PC, Laptop, </a:t>
          </a:r>
          <a:r>
            <a:rPr lang="de-DE" dirty="0" err="1"/>
            <a:t>IPad</a:t>
          </a:r>
          <a:r>
            <a:rPr lang="de-DE" dirty="0"/>
            <a:t>/Tablet</a:t>
          </a:r>
          <a:r>
            <a:rPr lang="sk-SK" dirty="0"/>
            <a:t>.</a:t>
          </a:r>
          <a:endParaRPr lang="de-DE" dirty="0"/>
        </a:p>
      </dgm:t>
    </dgm:pt>
    <dgm:pt modelId="{7D5B4CBD-BECD-410C-B856-1F5890F51E16}" type="parTrans" cxnId="{D1940073-6F52-41A6-B988-CEFFA3C0C414}">
      <dgm:prSet/>
      <dgm:spPr/>
      <dgm:t>
        <a:bodyPr/>
        <a:lstStyle/>
        <a:p>
          <a:endParaRPr lang="de-DE"/>
        </a:p>
      </dgm:t>
    </dgm:pt>
    <dgm:pt modelId="{8589AE30-7144-426F-9F15-13C7717454C2}" type="sibTrans" cxnId="{D1940073-6F52-41A6-B988-CEFFA3C0C414}">
      <dgm:prSet/>
      <dgm:spPr/>
      <dgm:t>
        <a:bodyPr/>
        <a:lstStyle/>
        <a:p>
          <a:endParaRPr lang="de-DE"/>
        </a:p>
      </dgm:t>
    </dgm:pt>
    <dgm:pt modelId="{97CF748E-ACF3-42F2-AC37-A868EB38006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stabilné internetové pripojenie z domu.</a:t>
          </a:r>
          <a:endParaRPr lang="de-DE" dirty="0"/>
        </a:p>
      </dgm:t>
    </dgm:pt>
    <dgm:pt modelId="{4367FB8B-1C88-4C6B-8947-35694CE8E962}" type="parTrans" cxnId="{1455C61B-A3CE-4BD3-A7D0-6FEDA6D71785}">
      <dgm:prSet/>
      <dgm:spPr/>
      <dgm:t>
        <a:bodyPr/>
        <a:lstStyle/>
        <a:p>
          <a:endParaRPr lang="de-DE"/>
        </a:p>
      </dgm:t>
    </dgm:pt>
    <dgm:pt modelId="{BA6FE1E4-1C7E-4512-BBDD-1537DFE7569A}" type="sibTrans" cxnId="{1455C61B-A3CE-4BD3-A7D0-6FEDA6D71785}">
      <dgm:prSet/>
      <dgm:spPr/>
      <dgm:t>
        <a:bodyPr/>
        <a:lstStyle/>
        <a:p>
          <a:endParaRPr lang="de-DE"/>
        </a:p>
      </dgm:t>
    </dgm:pt>
    <dgm:pt modelId="{F734EA53-1097-46C7-A527-9CA6DF1284C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dostatočné znalosti práce na internete, aby sa mohli zúčastniť vyučovania online. </a:t>
          </a:r>
          <a:endParaRPr lang="de-DE" dirty="0"/>
        </a:p>
      </dgm:t>
    </dgm:pt>
    <dgm:pt modelId="{3C3D1840-B42C-4524-8359-A27F4EFD2FD0}" type="parTrans" cxnId="{77675F33-A805-4684-9A92-68C43C5041E5}">
      <dgm:prSet/>
      <dgm:spPr/>
      <dgm:t>
        <a:bodyPr/>
        <a:lstStyle/>
        <a:p>
          <a:endParaRPr lang="de-DE"/>
        </a:p>
      </dgm:t>
    </dgm:pt>
    <dgm:pt modelId="{208F9552-13B4-4670-8D4E-B4B347DC2971}" type="sibTrans" cxnId="{77675F33-A805-4684-9A92-68C43C5041E5}">
      <dgm:prSet/>
      <dgm:spPr/>
      <dgm:t>
        <a:bodyPr/>
        <a:lstStyle/>
        <a:p>
          <a:endParaRPr lang="de-DE"/>
        </a:p>
      </dgm:t>
    </dgm:pt>
    <dgm:pt modelId="{ED32C342-8280-4DE1-9D1E-D5BB9BF58BC8}">
      <dgm:prSet/>
      <dgm:spPr/>
      <dgm:t>
        <a:bodyPr/>
        <a:lstStyle/>
        <a:p>
          <a:r>
            <a:rPr lang="sk-SK" dirty="0"/>
            <a:t>Žiakom a učiteľom, ktorým chýba technické vybavenie, bude toto vybavenie poskytnuté k dispozícii.</a:t>
          </a:r>
          <a:endParaRPr lang="de-DE" dirty="0"/>
        </a:p>
      </dgm:t>
    </dgm:pt>
    <dgm:pt modelId="{74EA7B1A-2BD0-4B82-B174-0746DC23FCC6}" type="parTrans" cxnId="{08B8B93A-E317-45FC-B14E-D74CFE7317D8}">
      <dgm:prSet/>
      <dgm:spPr/>
      <dgm:t>
        <a:bodyPr/>
        <a:lstStyle/>
        <a:p>
          <a:endParaRPr lang="de-DE"/>
        </a:p>
      </dgm:t>
    </dgm:pt>
    <dgm:pt modelId="{E9D11CBA-E72B-4EB9-A373-E430EF4A3A3D}" type="sibTrans" cxnId="{08B8B93A-E317-45FC-B14E-D74CFE7317D8}">
      <dgm:prSet/>
      <dgm:spPr/>
      <dgm:t>
        <a:bodyPr/>
        <a:lstStyle/>
        <a:p>
          <a:endParaRPr lang="de-DE"/>
        </a:p>
      </dgm:t>
    </dgm:pt>
    <dgm:pt modelId="{C13DCEBA-AD36-4102-9F06-18262913214E}">
      <dgm:prSet/>
      <dgm:spPr/>
      <dgm:t>
        <a:bodyPr/>
        <a:lstStyle/>
        <a:p>
          <a:r>
            <a:rPr lang="sk-SK" dirty="0"/>
            <a:t>Pred začiatkom domáceho vyučovania budú účastníkom poskytnuté návody na používanie jednotlivých platforiem.</a:t>
          </a:r>
          <a:endParaRPr lang="de-DE" dirty="0"/>
        </a:p>
      </dgm:t>
    </dgm:pt>
    <dgm:pt modelId="{D1411C09-6812-429D-9561-2EABBD132BC1}" type="parTrans" cxnId="{9886FBD6-7AF5-4802-8719-6C16B903DDBC}">
      <dgm:prSet/>
      <dgm:spPr/>
      <dgm:t>
        <a:bodyPr/>
        <a:lstStyle/>
        <a:p>
          <a:endParaRPr lang="de-DE"/>
        </a:p>
      </dgm:t>
    </dgm:pt>
    <dgm:pt modelId="{A12CB370-B1E0-4672-9291-6937C4CCF52F}" type="sibTrans" cxnId="{9886FBD6-7AF5-4802-8719-6C16B903DDBC}">
      <dgm:prSet/>
      <dgm:spPr/>
      <dgm:t>
        <a:bodyPr/>
        <a:lstStyle/>
        <a:p>
          <a:endParaRPr lang="de-DE"/>
        </a:p>
      </dgm:t>
    </dgm:pt>
    <dgm:pt modelId="{A562DE53-CDA1-447C-92AB-C2608F479280}">
      <dgm:prSet/>
      <dgm:spPr/>
      <dgm:t>
        <a:bodyPr/>
        <a:lstStyle/>
        <a:p>
          <a:r>
            <a:rPr lang="de-DE" dirty="0">
              <a:latin typeface="Calibri" panose="020F0502020204030204"/>
              <a:ea typeface="+mn-ea"/>
              <a:cs typeface="+mn-cs"/>
            </a:rPr>
            <a:t>63% </a:t>
          </a:r>
          <a:r>
            <a:rPr lang="sk-SK" dirty="0">
              <a:latin typeface="Calibri" panose="020F0502020204030204"/>
              <a:ea typeface="+mn-ea"/>
              <a:cs typeface="+mn-cs"/>
            </a:rPr>
            <a:t>opýtaných žiakov malo technické problémy.</a:t>
          </a:r>
          <a:endParaRPr lang="de-DE" dirty="0"/>
        </a:p>
      </dgm:t>
    </dgm:pt>
    <dgm:pt modelId="{64C882F1-7A76-47F8-8A02-3A095D5CA8B4}" type="parTrans" cxnId="{165DB558-A907-4B85-AACC-C27F810CAA43}">
      <dgm:prSet/>
      <dgm:spPr/>
      <dgm:t>
        <a:bodyPr/>
        <a:lstStyle/>
        <a:p>
          <a:endParaRPr lang="de-DE"/>
        </a:p>
      </dgm:t>
    </dgm:pt>
    <dgm:pt modelId="{F8FB9DD5-E623-448D-A832-F8357CA2801D}" type="sibTrans" cxnId="{165DB558-A907-4B85-AACC-C27F810CAA43}">
      <dgm:prSet/>
      <dgm:spPr/>
      <dgm:t>
        <a:bodyPr/>
        <a:lstStyle/>
        <a:p>
          <a:endParaRPr lang="de-DE"/>
        </a:p>
      </dgm:t>
    </dgm:pt>
    <dgm:pt modelId="{F334B467-18B6-417A-85F7-863B21DFF261}">
      <dgm:prSet/>
      <dgm:spPr/>
      <dgm:t>
        <a:bodyPr/>
        <a:lstStyle/>
        <a:p>
          <a:r>
            <a:rPr lang="de-DE" dirty="0">
              <a:latin typeface="Calibri" panose="020F0502020204030204"/>
              <a:ea typeface="+mn-ea"/>
              <a:cs typeface="+mn-cs"/>
            </a:rPr>
            <a:t>37% </a:t>
          </a:r>
          <a:r>
            <a:rPr lang="sk-SK" dirty="0">
              <a:latin typeface="Calibri" panose="020F0502020204030204"/>
              <a:ea typeface="+mn-ea"/>
              <a:cs typeface="+mn-cs"/>
            </a:rPr>
            <a:t>žiakov malo problém porozumieť učiteľovi.</a:t>
          </a:r>
          <a:endParaRPr lang="de-DE" dirty="0"/>
        </a:p>
      </dgm:t>
    </dgm:pt>
    <dgm:pt modelId="{7334F29C-58F8-4F5F-BBD9-0C856A693449}" type="parTrans" cxnId="{3045237E-E1EB-4721-BBD5-F17CAA7DDBDA}">
      <dgm:prSet/>
      <dgm:spPr/>
      <dgm:t>
        <a:bodyPr/>
        <a:lstStyle/>
        <a:p>
          <a:endParaRPr lang="de-DE"/>
        </a:p>
      </dgm:t>
    </dgm:pt>
    <dgm:pt modelId="{9B5A7289-33AF-4F18-B4A2-FE44DB4FF3EE}" type="sibTrans" cxnId="{3045237E-E1EB-4721-BBD5-F17CAA7DDBDA}">
      <dgm:prSet/>
      <dgm:spPr/>
      <dgm:t>
        <a:bodyPr/>
        <a:lstStyle/>
        <a:p>
          <a:endParaRPr lang="de-DE"/>
        </a:p>
      </dgm:t>
    </dgm:pt>
    <dgm:pt modelId="{09CB74A6-FA53-4A1E-8A01-F12C5967BA40}">
      <dgm:prSet/>
      <dgm:spPr/>
      <dgm:t>
        <a:bodyPr/>
        <a:lstStyle/>
        <a:p>
          <a:r>
            <a:rPr lang="sk-SK" dirty="0">
              <a:latin typeface="Calibri" panose="020F0502020204030204"/>
              <a:ea typeface="+mn-ea"/>
              <a:cs typeface="+mn-cs"/>
            </a:rPr>
            <a:t>Kvalita technického vybavenia bola závislá od vlastných prístrojov žiakov.</a:t>
          </a:r>
          <a:endParaRPr lang="de-DE" dirty="0"/>
        </a:p>
      </dgm:t>
    </dgm:pt>
    <dgm:pt modelId="{B118DF52-9D99-4A23-85AC-B55CDA950A94}" type="parTrans" cxnId="{3CCB07C8-1DD3-4E7B-B9C8-D4476623FC5C}">
      <dgm:prSet/>
      <dgm:spPr/>
      <dgm:t>
        <a:bodyPr/>
        <a:lstStyle/>
        <a:p>
          <a:endParaRPr lang="sk-SK"/>
        </a:p>
      </dgm:t>
    </dgm:pt>
    <dgm:pt modelId="{B2143255-A6A1-415F-806B-91DDD04F66DB}" type="sibTrans" cxnId="{3CCB07C8-1DD3-4E7B-B9C8-D4476623FC5C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 custLinFactNeighborY="27350">
        <dgm:presLayoutVars>
          <dgm:bulletEnabled val="1"/>
        </dgm:presLayoutVars>
      </dgm:prSet>
      <dgm:spPr/>
    </dgm:pt>
  </dgm:ptLst>
  <dgm:cxnLst>
    <dgm:cxn modelId="{B4795707-C81F-4B2B-94DC-B485B029DFC3}" type="presOf" srcId="{CC0F1ECA-A962-469D-B8DF-ADCF350935BB}" destId="{5D2E54F4-2F0E-4FA7-B076-4AAA352452F7}" srcOrd="0" destOrd="1" presId="urn:microsoft.com/office/officeart/2005/8/layout/list1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1455C61B-A3CE-4BD3-A7D0-6FEDA6D71785}" srcId="{2299A84F-6307-479B-BAE3-908C4A96F932}" destId="{97CF748E-ACF3-42F2-AC37-A868EB380067}" srcOrd="1" destOrd="0" parTransId="{4367FB8B-1C88-4C6B-8947-35694CE8E962}" sibTransId="{BA6FE1E4-1C7E-4512-BBDD-1537DFE7569A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F5A0CF25-C53B-4C9B-892B-26A53E612CA1}" type="presOf" srcId="{F334B467-18B6-417A-85F7-863B21DFF261}" destId="{8BC70F3E-ADEB-4FC8-AE23-DEFD95F82BC6}" srcOrd="0" destOrd="1" presId="urn:microsoft.com/office/officeart/2005/8/layout/list1"/>
    <dgm:cxn modelId="{838CE42B-0B6B-4144-8285-46203A90A770}" srcId="{C0D42039-C179-4BC9-BC09-9288C94A99F4}" destId="{2299A84F-6307-479B-BAE3-908C4A96F932}" srcOrd="0" destOrd="0" parTransId="{F14EDB2A-E6D6-4549-A0AF-EB265495C381}" sibTransId="{51CCE656-BAEE-4987-ACFD-1B6A686EF351}"/>
    <dgm:cxn modelId="{050E8B2E-074E-4C2E-8574-B8A641E39954}" type="presOf" srcId="{97CF748E-ACF3-42F2-AC37-A868EB380067}" destId="{5D2E54F4-2F0E-4FA7-B076-4AAA352452F7}" srcOrd="0" destOrd="2" presId="urn:microsoft.com/office/officeart/2005/8/layout/list1"/>
    <dgm:cxn modelId="{77675F33-A805-4684-9A92-68C43C5041E5}" srcId="{2299A84F-6307-479B-BAE3-908C4A96F932}" destId="{F734EA53-1097-46C7-A527-9CA6DF1284CA}" srcOrd="2" destOrd="0" parTransId="{3C3D1840-B42C-4524-8359-A27F4EFD2FD0}" sibTransId="{208F9552-13B4-4670-8D4E-B4B347DC2971}"/>
    <dgm:cxn modelId="{5E35C338-793F-4F07-B5DD-66653AC4E8C5}" type="presOf" srcId="{2299A84F-6307-479B-BAE3-908C4A96F932}" destId="{5D2E54F4-2F0E-4FA7-B076-4AAA352452F7}" srcOrd="0" destOrd="0" presId="urn:microsoft.com/office/officeart/2005/8/layout/list1"/>
    <dgm:cxn modelId="{08B8B93A-E317-45FC-B14E-D74CFE7317D8}" srcId="{C0D42039-C179-4BC9-BC09-9288C94A99F4}" destId="{ED32C342-8280-4DE1-9D1E-D5BB9BF58BC8}" srcOrd="1" destOrd="0" parTransId="{74EA7B1A-2BD0-4B82-B174-0746DC23FCC6}" sibTransId="{E9D11CBA-E72B-4EB9-A373-E430EF4A3A3D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B6940D6C-EEB8-489B-A30A-0A3F828D56A8}" type="presOf" srcId="{F734EA53-1097-46C7-A527-9CA6DF1284CA}" destId="{5D2E54F4-2F0E-4FA7-B076-4AAA352452F7}" srcOrd="0" destOrd="3" presId="urn:microsoft.com/office/officeart/2005/8/layout/list1"/>
    <dgm:cxn modelId="{D1940073-6F52-41A6-B988-CEFFA3C0C414}" srcId="{2299A84F-6307-479B-BAE3-908C4A96F932}" destId="{CC0F1ECA-A962-469D-B8DF-ADCF350935BB}" srcOrd="0" destOrd="0" parTransId="{7D5B4CBD-BECD-410C-B856-1F5890F51E16}" sibTransId="{8589AE30-7144-426F-9F15-13C7717454C2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165DB558-A907-4B85-AACC-C27F810CAA43}" srcId="{58663463-5773-4696-A26E-05F7C65AE5D8}" destId="{A562DE53-CDA1-447C-92AB-C2608F479280}" srcOrd="0" destOrd="0" parTransId="{64C882F1-7A76-47F8-8A02-3A095D5CA8B4}" sibTransId="{F8FB9DD5-E623-448D-A832-F8357CA2801D}"/>
    <dgm:cxn modelId="{3045237E-E1EB-4721-BBD5-F17CAA7DDBDA}" srcId="{58663463-5773-4696-A26E-05F7C65AE5D8}" destId="{F334B467-18B6-417A-85F7-863B21DFF261}" srcOrd="1" destOrd="0" parTransId="{7334F29C-58F8-4F5F-BBD9-0C856A693449}" sibTransId="{9B5A7289-33AF-4F18-B4A2-FE44DB4FF3EE}"/>
    <dgm:cxn modelId="{0298E291-A1CB-4782-A86E-52055B386E50}" type="presOf" srcId="{C13DCEBA-AD36-4102-9F06-18262913214E}" destId="{5D2E54F4-2F0E-4FA7-B076-4AAA352452F7}" srcOrd="0" destOrd="5" presId="urn:microsoft.com/office/officeart/2005/8/layout/list1"/>
    <dgm:cxn modelId="{D6076FA2-DE6D-4FD9-9A47-7C3BC8B4638F}" type="presOf" srcId="{09CB74A6-FA53-4A1E-8A01-F12C5967BA40}" destId="{8BC70F3E-ADEB-4FC8-AE23-DEFD95F82BC6}" srcOrd="0" destOrd="2" presId="urn:microsoft.com/office/officeart/2005/8/layout/list1"/>
    <dgm:cxn modelId="{3CCB07C8-1DD3-4E7B-B9C8-D4476623FC5C}" srcId="{58663463-5773-4696-A26E-05F7C65AE5D8}" destId="{09CB74A6-FA53-4A1E-8A01-F12C5967BA40}" srcOrd="2" destOrd="0" parTransId="{B118DF52-9D99-4A23-85AC-B55CDA950A94}" sibTransId="{B2143255-A6A1-415F-806B-91DDD04F66DB}"/>
    <dgm:cxn modelId="{BC81FECC-9904-463C-8CE8-44B8B8FA1B74}" type="presOf" srcId="{ED32C342-8280-4DE1-9D1E-D5BB9BF58BC8}" destId="{5D2E54F4-2F0E-4FA7-B076-4AAA352452F7}" srcOrd="0" destOrd="4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86FBD6-7AF5-4802-8719-6C16B903DDBC}" srcId="{C0D42039-C179-4BC9-BC09-9288C94A99F4}" destId="{C13DCEBA-AD36-4102-9F06-18262913214E}" srcOrd="2" destOrd="0" parTransId="{D1411C09-6812-429D-9561-2EABBD132BC1}" sibTransId="{A12CB370-B1E0-4672-9291-6937C4CCF52F}"/>
    <dgm:cxn modelId="{ABA522DB-88EC-4868-888F-E1EC9AFA3CBD}" type="presOf" srcId="{A562DE53-CDA1-447C-92AB-C2608F479280}" destId="{8BC70F3E-ADEB-4FC8-AE23-DEFD95F82BC6}" srcOrd="0" destOrd="0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</a:t>
          </a:r>
          <a:r>
            <a:rPr lang="sk-SK" dirty="0" err="1"/>
            <a:t>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648D976D-B42F-46A7-9639-EFA4B696A67E}">
      <dgm:prSet/>
      <dgm:spPr/>
      <dgm:t>
        <a:bodyPr/>
        <a:lstStyle/>
        <a:p>
          <a:r>
            <a:rPr lang="sk-SK" dirty="0"/>
            <a:t>Očakávania študentov sú jasne a transparentne definované. </a:t>
          </a:r>
          <a:endParaRPr lang="de-DE" dirty="0"/>
        </a:p>
      </dgm:t>
    </dgm:pt>
    <dgm:pt modelId="{13BC7DCA-64FE-42D2-B995-1B5CAE66C218}" type="parTrans" cxnId="{2AF39D15-7DD8-483F-8419-5BFF17EB912B}">
      <dgm:prSet/>
      <dgm:spPr/>
      <dgm:t>
        <a:bodyPr/>
        <a:lstStyle/>
        <a:p>
          <a:endParaRPr lang="de-DE"/>
        </a:p>
      </dgm:t>
    </dgm:pt>
    <dgm:pt modelId="{F4E8A8EA-3425-4C52-AED0-CB88BC09299B}" type="sibTrans" cxnId="{2AF39D15-7DD8-483F-8419-5BFF17EB912B}">
      <dgm:prSet/>
      <dgm:spPr/>
      <dgm:t>
        <a:bodyPr/>
        <a:lstStyle/>
        <a:p>
          <a:endParaRPr lang="de-DE"/>
        </a:p>
      </dgm:t>
    </dgm:pt>
    <dgm:pt modelId="{FF5103E9-7A97-4299-8EBE-1C28A1B08CCB}">
      <dgm:prSet/>
      <dgm:spPr/>
      <dgm:t>
        <a:bodyPr/>
        <a:lstStyle/>
        <a:p>
          <a:r>
            <a:rPr lang="sk-SK" dirty="0"/>
            <a:t>Priama spätná väzba výsledkov, ako sú napríklad dotazy, bola eliminovaná. </a:t>
          </a:r>
          <a:endParaRPr lang="de-DE" dirty="0"/>
        </a:p>
      </dgm:t>
    </dgm:pt>
    <dgm:pt modelId="{7C41FBD5-64C3-4142-B13F-68FF60F5419E}" type="parTrans" cxnId="{B3884209-3E1F-43C3-9757-B18138037BD6}">
      <dgm:prSet/>
      <dgm:spPr/>
      <dgm:t>
        <a:bodyPr/>
        <a:lstStyle/>
        <a:p>
          <a:endParaRPr lang="de-DE"/>
        </a:p>
      </dgm:t>
    </dgm:pt>
    <dgm:pt modelId="{691EABA4-2AB2-4B28-BD3D-DD0082346C8A}" type="sibTrans" cxnId="{B3884209-3E1F-43C3-9757-B18138037BD6}">
      <dgm:prSet/>
      <dgm:spPr/>
      <dgm:t>
        <a:bodyPr/>
        <a:lstStyle/>
        <a:p>
          <a:endParaRPr lang="de-DE"/>
        </a:p>
      </dgm:t>
    </dgm:pt>
    <dgm:pt modelId="{96B93624-9D86-4E3C-A022-37F3BF7C93AD}">
      <dgm:prSet/>
      <dgm:spPr/>
      <dgm:t>
        <a:bodyPr/>
        <a:lstStyle/>
        <a:p>
          <a:r>
            <a:rPr lang="sk-SK" dirty="0"/>
            <a:t>Učiteľ sleduje výkon študentov počas bežnej praxe. </a:t>
          </a:r>
          <a:endParaRPr lang="de-DE" dirty="0"/>
        </a:p>
      </dgm:t>
    </dgm:pt>
    <dgm:pt modelId="{41B3959C-DF3F-44F5-89D6-8169ADA44BA1}" type="parTrans" cxnId="{612D538C-7DA1-406C-BF9C-D5EA7A1B0C90}">
      <dgm:prSet/>
      <dgm:spPr/>
    </dgm:pt>
    <dgm:pt modelId="{1E0BA1AB-0114-4B40-89EA-1B7DC487649F}" type="sibTrans" cxnId="{612D538C-7DA1-406C-BF9C-D5EA7A1B0C90}">
      <dgm:prSet/>
      <dgm:spPr/>
    </dgm:pt>
    <dgm:pt modelId="{36A63B06-DF39-4B2E-BFC8-79A5C3C00407}">
      <dgm:prSet/>
      <dgm:spPr/>
      <dgm:t>
        <a:bodyPr/>
        <a:lstStyle/>
        <a:p>
          <a:r>
            <a:rPr lang="sk-SK" dirty="0"/>
            <a:t>Učiteľ po dokončení úlohy dáva žiakom jasnú spätnú väzbu.</a:t>
          </a:r>
          <a:endParaRPr lang="de-DE" dirty="0"/>
        </a:p>
      </dgm:t>
    </dgm:pt>
    <dgm:pt modelId="{B46008AF-6FE1-4A81-9D4D-49F4847B9B4A}" type="parTrans" cxnId="{1747C58D-B548-48B3-B85F-3CF86858D008}">
      <dgm:prSet/>
      <dgm:spPr/>
    </dgm:pt>
    <dgm:pt modelId="{34AE08EC-2C1E-437D-90A0-E7C3E9538489}" type="sibTrans" cxnId="{1747C58D-B548-48B3-B85F-3CF86858D008}">
      <dgm:prSet/>
      <dgm:spPr/>
    </dgm:pt>
    <dgm:pt modelId="{BBF7D6C5-885B-4824-AB0D-2B630B488DBA}">
      <dgm:prSet/>
      <dgm:spPr/>
      <dgm:t>
        <a:bodyPr/>
        <a:lstStyle/>
        <a:p>
          <a:r>
            <a:rPr lang="sk-SK" dirty="0"/>
            <a:t>Žiakom chýbala neustála spätná väzba učiteľa. </a:t>
          </a:r>
          <a:endParaRPr lang="de-DE" dirty="0"/>
        </a:p>
      </dgm:t>
    </dgm:pt>
    <dgm:pt modelId="{35F61685-9DF5-4DB2-A523-C8548F407289}" type="parTrans" cxnId="{6DB4D217-45BA-4A43-8FA5-1AE0FC3A69D2}">
      <dgm:prSet/>
      <dgm:spPr/>
    </dgm:pt>
    <dgm:pt modelId="{D5798319-AD8E-43C1-9E6F-F518B0AB891B}" type="sibTrans" cxnId="{6DB4D217-45BA-4A43-8FA5-1AE0FC3A69D2}">
      <dgm:prSet/>
      <dgm:spPr/>
    </dgm:pt>
    <dgm:pt modelId="{9F08A47A-EBB2-4CDF-8657-177856D930B1}">
      <dgm:prSet/>
      <dgm:spPr/>
      <dgm:t>
        <a:bodyPr/>
        <a:lstStyle/>
        <a:p>
          <a:r>
            <a:rPr lang="sk-SK" dirty="0"/>
            <a:t>Po dokončení úloh 66 % študentov nevedelo, čo by mali nabudúce zlepšiť.</a:t>
          </a:r>
          <a:endParaRPr lang="de-DE" dirty="0"/>
        </a:p>
      </dgm:t>
    </dgm:pt>
    <dgm:pt modelId="{4CD63D82-CF7D-45FD-871B-118BFE1318F0}" type="parTrans" cxnId="{39E2A9B7-3DBC-4EFC-A606-FCBE5F6ABDC8}">
      <dgm:prSet/>
      <dgm:spPr/>
    </dgm:pt>
    <dgm:pt modelId="{53B799AF-61DB-46EB-9E38-46DAC4722FC0}" type="sibTrans" cxnId="{39E2A9B7-3DBC-4EFC-A606-FCBE5F6ABDC8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B3884209-3E1F-43C3-9757-B18138037BD6}" srcId="{58663463-5773-4696-A26E-05F7C65AE5D8}" destId="{FF5103E9-7A97-4299-8EBE-1C28A1B08CCB}" srcOrd="0" destOrd="0" parTransId="{7C41FBD5-64C3-4142-B13F-68FF60F5419E}" sibTransId="{691EABA4-2AB2-4B28-BD3D-DD0082346C8A}"/>
    <dgm:cxn modelId="{2AF39D15-7DD8-483F-8419-5BFF17EB912B}" srcId="{C0D42039-C179-4BC9-BC09-9288C94A99F4}" destId="{648D976D-B42F-46A7-9639-EFA4B696A67E}" srcOrd="0" destOrd="0" parTransId="{13BC7DCA-64FE-42D2-B995-1B5CAE66C218}" sibTransId="{F4E8A8EA-3425-4C52-AED0-CB88BC09299B}"/>
    <dgm:cxn modelId="{6DB4D217-45BA-4A43-8FA5-1AE0FC3A69D2}" srcId="{58663463-5773-4696-A26E-05F7C65AE5D8}" destId="{BBF7D6C5-885B-4824-AB0D-2B630B488DBA}" srcOrd="1" destOrd="0" parTransId="{35F61685-9DF5-4DB2-A523-C8548F407289}" sibTransId="{D5798319-AD8E-43C1-9E6F-F518B0AB891B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CDCFB843-04EA-4B33-8F4E-89D4FFD0EC7C}" type="presOf" srcId="{96B93624-9D86-4E3C-A022-37F3BF7C93AD}" destId="{5D2E54F4-2F0E-4FA7-B076-4AAA352452F7}" srcOrd="0" destOrd="1" presId="urn:microsoft.com/office/officeart/2005/8/layout/list1"/>
    <dgm:cxn modelId="{135D5345-0C7D-4307-B3F4-68E5D348BD60}" type="presOf" srcId="{648D976D-B42F-46A7-9639-EFA4B696A67E}" destId="{5D2E54F4-2F0E-4FA7-B076-4AAA352452F7}" srcOrd="0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51C3BC89-3A8F-4909-98DA-0C98D85F0E7B}" type="presOf" srcId="{9F08A47A-EBB2-4CDF-8657-177856D930B1}" destId="{8BC70F3E-ADEB-4FC8-AE23-DEFD95F82BC6}" srcOrd="0" destOrd="2" presId="urn:microsoft.com/office/officeart/2005/8/layout/list1"/>
    <dgm:cxn modelId="{612D538C-7DA1-406C-BF9C-D5EA7A1B0C90}" srcId="{C0D42039-C179-4BC9-BC09-9288C94A99F4}" destId="{96B93624-9D86-4E3C-A022-37F3BF7C93AD}" srcOrd="1" destOrd="0" parTransId="{41B3959C-DF3F-44F5-89D6-8169ADA44BA1}" sibTransId="{1E0BA1AB-0114-4B40-89EA-1B7DC487649F}"/>
    <dgm:cxn modelId="{1747C58D-B548-48B3-B85F-3CF86858D008}" srcId="{C0D42039-C179-4BC9-BC09-9288C94A99F4}" destId="{36A63B06-DF39-4B2E-BFC8-79A5C3C00407}" srcOrd="2" destOrd="0" parTransId="{B46008AF-6FE1-4A81-9D4D-49F4847B9B4A}" sibTransId="{34AE08EC-2C1E-437D-90A0-E7C3E9538489}"/>
    <dgm:cxn modelId="{CEE61996-6F97-470B-9681-A3FD0154592B}" type="presOf" srcId="{BBF7D6C5-885B-4824-AB0D-2B630B488DBA}" destId="{8BC70F3E-ADEB-4FC8-AE23-DEFD95F82BC6}" srcOrd="0" destOrd="1" presId="urn:microsoft.com/office/officeart/2005/8/layout/list1"/>
    <dgm:cxn modelId="{100581B7-1D2C-459E-A0AE-8E04668BC5E4}" type="presOf" srcId="{36A63B06-DF39-4B2E-BFC8-79A5C3C00407}" destId="{5D2E54F4-2F0E-4FA7-B076-4AAA352452F7}" srcOrd="0" destOrd="2" presId="urn:microsoft.com/office/officeart/2005/8/layout/list1"/>
    <dgm:cxn modelId="{39E2A9B7-3DBC-4EFC-A606-FCBE5F6ABDC8}" srcId="{58663463-5773-4696-A26E-05F7C65AE5D8}" destId="{9F08A47A-EBB2-4CDF-8657-177856D930B1}" srcOrd="2" destOrd="0" parTransId="{4CD63D82-CF7D-45FD-871B-118BFE1318F0}" sibTransId="{53B799AF-61DB-46EB-9E38-46DAC4722FC0}"/>
    <dgm:cxn modelId="{EDD89ACD-12EF-4206-9F2D-4AC61A15C2D6}" type="presOf" srcId="{FF5103E9-7A97-4299-8EBE-1C28A1B08CCB}" destId="{8BC70F3E-ADEB-4FC8-AE23-DEFD95F82BC6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648D976D-B42F-46A7-9639-EFA4B696A67E}">
      <dgm:prSet/>
      <dgm:spPr/>
      <dgm:t>
        <a:bodyPr/>
        <a:lstStyle/>
        <a:p>
          <a:r>
            <a:rPr lang="sk-SK"/>
            <a:t>Očakávania študentov sú jasne a transparentne definované. </a:t>
          </a:r>
          <a:endParaRPr lang="de-DE" dirty="0"/>
        </a:p>
      </dgm:t>
    </dgm:pt>
    <dgm:pt modelId="{13BC7DCA-64FE-42D2-B995-1B5CAE66C218}" type="parTrans" cxnId="{2AF39D15-7DD8-483F-8419-5BFF17EB912B}">
      <dgm:prSet/>
      <dgm:spPr/>
      <dgm:t>
        <a:bodyPr/>
        <a:lstStyle/>
        <a:p>
          <a:endParaRPr lang="de-DE"/>
        </a:p>
      </dgm:t>
    </dgm:pt>
    <dgm:pt modelId="{F4E8A8EA-3425-4C52-AED0-CB88BC09299B}" type="sibTrans" cxnId="{2AF39D15-7DD8-483F-8419-5BFF17EB912B}">
      <dgm:prSet/>
      <dgm:spPr/>
      <dgm:t>
        <a:bodyPr/>
        <a:lstStyle/>
        <a:p>
          <a:endParaRPr lang="de-DE"/>
        </a:p>
      </dgm:t>
    </dgm:pt>
    <dgm:pt modelId="{FF5103E9-7A97-4299-8EBE-1C28A1B08CCB}">
      <dgm:prSet/>
      <dgm:spPr/>
      <dgm:t>
        <a:bodyPr/>
        <a:lstStyle/>
        <a:p>
          <a:r>
            <a:rPr lang="sk-SK"/>
            <a:t>Priama spätná väzba výsledkov, ako sú napríklad dotazy, bola eliminovaná. </a:t>
          </a:r>
          <a:endParaRPr lang="de-DE" dirty="0"/>
        </a:p>
      </dgm:t>
    </dgm:pt>
    <dgm:pt modelId="{7C41FBD5-64C3-4142-B13F-68FF60F5419E}" type="parTrans" cxnId="{B3884209-3E1F-43C3-9757-B18138037BD6}">
      <dgm:prSet/>
      <dgm:spPr/>
      <dgm:t>
        <a:bodyPr/>
        <a:lstStyle/>
        <a:p>
          <a:endParaRPr lang="de-DE"/>
        </a:p>
      </dgm:t>
    </dgm:pt>
    <dgm:pt modelId="{691EABA4-2AB2-4B28-BD3D-DD0082346C8A}" type="sibTrans" cxnId="{B3884209-3E1F-43C3-9757-B18138037BD6}">
      <dgm:prSet/>
      <dgm:spPr/>
      <dgm:t>
        <a:bodyPr/>
        <a:lstStyle/>
        <a:p>
          <a:endParaRPr lang="de-DE"/>
        </a:p>
      </dgm:t>
    </dgm:pt>
    <dgm:pt modelId="{CC131670-4362-4303-803C-18A93223A899}">
      <dgm:prSet/>
      <dgm:spPr/>
      <dgm:t>
        <a:bodyPr/>
        <a:lstStyle/>
        <a:p>
          <a:r>
            <a:rPr lang="sk-SK"/>
            <a:t>Učiteľ sleduje výkon študentov počas bežnej praxe. </a:t>
          </a:r>
          <a:endParaRPr lang="de-DE" dirty="0"/>
        </a:p>
      </dgm:t>
    </dgm:pt>
    <dgm:pt modelId="{A024B87D-396E-4E47-BE95-B587195B4AC6}" type="parTrans" cxnId="{7EFAC517-3F80-4096-9ECC-ADE0EC7CFE03}">
      <dgm:prSet/>
      <dgm:spPr/>
      <dgm:t>
        <a:bodyPr/>
        <a:lstStyle/>
        <a:p>
          <a:endParaRPr lang="sk-SK"/>
        </a:p>
      </dgm:t>
    </dgm:pt>
    <dgm:pt modelId="{19CCCB0B-E26C-4B27-8A2B-52ED8A04E1C0}" type="sibTrans" cxnId="{7EFAC517-3F80-4096-9ECC-ADE0EC7CFE03}">
      <dgm:prSet/>
      <dgm:spPr/>
      <dgm:t>
        <a:bodyPr/>
        <a:lstStyle/>
        <a:p>
          <a:endParaRPr lang="sk-SK"/>
        </a:p>
      </dgm:t>
    </dgm:pt>
    <dgm:pt modelId="{6D63EDCD-8512-4EBD-8174-3F0427535748}">
      <dgm:prSet/>
      <dgm:spPr/>
      <dgm:t>
        <a:bodyPr/>
        <a:lstStyle/>
        <a:p>
          <a:r>
            <a:rPr lang="sk-SK" dirty="0"/>
            <a:t>Učiteľ po dokončení úlohy dáva žiakom jasnú spätnú väzbu.</a:t>
          </a:r>
          <a:endParaRPr lang="de-DE" dirty="0"/>
        </a:p>
      </dgm:t>
    </dgm:pt>
    <dgm:pt modelId="{AFE7FC93-9A70-4DDE-9921-AFF63B57D39A}" type="parTrans" cxnId="{EF582AA4-DBA0-4331-945B-14F770193A25}">
      <dgm:prSet/>
      <dgm:spPr/>
      <dgm:t>
        <a:bodyPr/>
        <a:lstStyle/>
        <a:p>
          <a:endParaRPr lang="sk-SK"/>
        </a:p>
      </dgm:t>
    </dgm:pt>
    <dgm:pt modelId="{3068CBC8-7D66-46EB-AADD-0ADDB8E43788}" type="sibTrans" cxnId="{EF582AA4-DBA0-4331-945B-14F770193A25}">
      <dgm:prSet/>
      <dgm:spPr/>
      <dgm:t>
        <a:bodyPr/>
        <a:lstStyle/>
        <a:p>
          <a:endParaRPr lang="sk-SK"/>
        </a:p>
      </dgm:t>
    </dgm:pt>
    <dgm:pt modelId="{A9AFF727-8104-439A-B631-C2681870A790}">
      <dgm:prSet/>
      <dgm:spPr/>
      <dgm:t>
        <a:bodyPr/>
        <a:lstStyle/>
        <a:p>
          <a:r>
            <a:rPr lang="sk-SK"/>
            <a:t>Žiakom chýbala neustála spätná väzba učiteľa. </a:t>
          </a:r>
          <a:endParaRPr lang="de-DE" dirty="0"/>
        </a:p>
      </dgm:t>
    </dgm:pt>
    <dgm:pt modelId="{9E47B38C-EA29-4DFA-BC46-DB30FF7DF9F0}" type="parTrans" cxnId="{D3A8C30B-B2F9-454B-9409-5C5CA25A9E0B}">
      <dgm:prSet/>
      <dgm:spPr/>
      <dgm:t>
        <a:bodyPr/>
        <a:lstStyle/>
        <a:p>
          <a:endParaRPr lang="sk-SK"/>
        </a:p>
      </dgm:t>
    </dgm:pt>
    <dgm:pt modelId="{FF135D2B-F4EE-4519-A2EF-ADB12DFF451F}" type="sibTrans" cxnId="{D3A8C30B-B2F9-454B-9409-5C5CA25A9E0B}">
      <dgm:prSet/>
      <dgm:spPr/>
      <dgm:t>
        <a:bodyPr/>
        <a:lstStyle/>
        <a:p>
          <a:endParaRPr lang="sk-SK"/>
        </a:p>
      </dgm:t>
    </dgm:pt>
    <dgm:pt modelId="{B1F6C079-5755-47AC-813A-BF78D66545D9}">
      <dgm:prSet/>
      <dgm:spPr/>
      <dgm:t>
        <a:bodyPr/>
        <a:lstStyle/>
        <a:p>
          <a:r>
            <a:rPr lang="sk-SK" dirty="0"/>
            <a:t>Po dokončení úloh 66 % študentov nevedelo, čo by mali nabudúce zlepšiť.</a:t>
          </a:r>
          <a:endParaRPr lang="de-DE" dirty="0"/>
        </a:p>
      </dgm:t>
    </dgm:pt>
    <dgm:pt modelId="{5EB43B30-1CEE-4335-8801-B9F5C58D0314}" type="parTrans" cxnId="{C2B82CC7-B94F-4D6A-ABD9-7F8A9E79D55D}">
      <dgm:prSet/>
      <dgm:spPr/>
      <dgm:t>
        <a:bodyPr/>
        <a:lstStyle/>
        <a:p>
          <a:endParaRPr lang="sk-SK"/>
        </a:p>
      </dgm:t>
    </dgm:pt>
    <dgm:pt modelId="{4E10EEDB-78D3-4B00-9972-1AA63F40F212}" type="sibTrans" cxnId="{C2B82CC7-B94F-4D6A-ABD9-7F8A9E79D55D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B3884209-3E1F-43C3-9757-B18138037BD6}" srcId="{58663463-5773-4696-A26E-05F7C65AE5D8}" destId="{FF5103E9-7A97-4299-8EBE-1C28A1B08CCB}" srcOrd="0" destOrd="0" parTransId="{7C41FBD5-64C3-4142-B13F-68FF60F5419E}" sibTransId="{691EABA4-2AB2-4B28-BD3D-DD0082346C8A}"/>
    <dgm:cxn modelId="{D3A8C30B-B2F9-454B-9409-5C5CA25A9E0B}" srcId="{58663463-5773-4696-A26E-05F7C65AE5D8}" destId="{A9AFF727-8104-439A-B631-C2681870A790}" srcOrd="1" destOrd="0" parTransId="{9E47B38C-EA29-4DFA-BC46-DB30FF7DF9F0}" sibTransId="{FF135D2B-F4EE-4519-A2EF-ADB12DFF451F}"/>
    <dgm:cxn modelId="{2AF39D15-7DD8-483F-8419-5BFF17EB912B}" srcId="{C0D42039-C179-4BC9-BC09-9288C94A99F4}" destId="{648D976D-B42F-46A7-9639-EFA4B696A67E}" srcOrd="0" destOrd="0" parTransId="{13BC7DCA-64FE-42D2-B995-1B5CAE66C218}" sibTransId="{F4E8A8EA-3425-4C52-AED0-CB88BC09299B}"/>
    <dgm:cxn modelId="{7EFAC517-3F80-4096-9ECC-ADE0EC7CFE03}" srcId="{C0D42039-C179-4BC9-BC09-9288C94A99F4}" destId="{CC131670-4362-4303-803C-18A93223A899}" srcOrd="1" destOrd="0" parTransId="{A024B87D-396E-4E47-BE95-B587195B4AC6}" sibTransId="{19CCCB0B-E26C-4B27-8A2B-52ED8A04E1C0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35D5345-0C7D-4307-B3F4-68E5D348BD60}" type="presOf" srcId="{648D976D-B42F-46A7-9639-EFA4B696A67E}" destId="{5D2E54F4-2F0E-4FA7-B076-4AAA352452F7}" srcOrd="0" destOrd="0" presId="urn:microsoft.com/office/officeart/2005/8/layout/list1"/>
    <dgm:cxn modelId="{0AE3DE6D-3FA0-45AC-8834-BDE73B9CB8EA}" type="presOf" srcId="{CC131670-4362-4303-803C-18A93223A899}" destId="{5D2E54F4-2F0E-4FA7-B076-4AAA352452F7}" srcOrd="0" destOrd="1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84FF1758-2037-4B99-9D9A-390D17742AED}" type="presOf" srcId="{6D63EDCD-8512-4EBD-8174-3F0427535748}" destId="{5D2E54F4-2F0E-4FA7-B076-4AAA352452F7}" srcOrd="0" destOrd="2" presId="urn:microsoft.com/office/officeart/2005/8/layout/list1"/>
    <dgm:cxn modelId="{EF582AA4-DBA0-4331-945B-14F770193A25}" srcId="{C0D42039-C179-4BC9-BC09-9288C94A99F4}" destId="{6D63EDCD-8512-4EBD-8174-3F0427535748}" srcOrd="2" destOrd="0" parTransId="{AFE7FC93-9A70-4DDE-9921-AFF63B57D39A}" sibTransId="{3068CBC8-7D66-46EB-AADD-0ADDB8E43788}"/>
    <dgm:cxn modelId="{027395BE-A2E4-4507-87AB-2BED4986B909}" type="presOf" srcId="{A9AFF727-8104-439A-B631-C2681870A790}" destId="{8BC70F3E-ADEB-4FC8-AE23-DEFD95F82BC6}" srcOrd="0" destOrd="1" presId="urn:microsoft.com/office/officeart/2005/8/layout/list1"/>
    <dgm:cxn modelId="{C2B82CC7-B94F-4D6A-ABD9-7F8A9E79D55D}" srcId="{58663463-5773-4696-A26E-05F7C65AE5D8}" destId="{B1F6C079-5755-47AC-813A-BF78D66545D9}" srcOrd="2" destOrd="0" parTransId="{5EB43B30-1CEE-4335-8801-B9F5C58D0314}" sibTransId="{4E10EEDB-78D3-4B00-9972-1AA63F40F212}"/>
    <dgm:cxn modelId="{EDD89ACD-12EF-4206-9F2D-4AC61A15C2D6}" type="presOf" srcId="{FF5103E9-7A97-4299-8EBE-1C28A1B08CCB}" destId="{8BC70F3E-ADEB-4FC8-AE23-DEFD95F82BC6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4B9925F3-5EC1-40CB-BBFE-245A6A0399E1}" type="presOf" srcId="{B1F6C079-5755-47AC-813A-BF78D66545D9}" destId="{8BC70F3E-ADEB-4FC8-AE23-DEFD95F82BC6}" srcOrd="0" destOrd="2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48D2FCFB-763C-49F4-A41D-F390F761F6A4}">
      <dgm:prSet/>
      <dgm:spPr/>
      <dgm:t>
        <a:bodyPr/>
        <a:lstStyle/>
        <a:p>
          <a:r>
            <a:rPr lang="sk-SK" dirty="0"/>
            <a:t>Pracovisko študentov je navrhnuté zmysluplne.</a:t>
          </a:r>
          <a:endParaRPr lang="de-DE" dirty="0"/>
        </a:p>
      </dgm:t>
    </dgm:pt>
    <dgm:pt modelId="{FFC37661-D7A2-4948-8E40-AD16A3116260}" type="parTrans" cxnId="{DC3CC609-1EEC-4E8A-873A-5A65590ED6AD}">
      <dgm:prSet/>
      <dgm:spPr/>
      <dgm:t>
        <a:bodyPr/>
        <a:lstStyle/>
        <a:p>
          <a:endParaRPr lang="de-DE"/>
        </a:p>
      </dgm:t>
    </dgm:pt>
    <dgm:pt modelId="{73F448DA-B2CB-489C-BB6E-425579192FB3}" type="sibTrans" cxnId="{DC3CC609-1EEC-4E8A-873A-5A65590ED6AD}">
      <dgm:prSet/>
      <dgm:spPr/>
      <dgm:t>
        <a:bodyPr/>
        <a:lstStyle/>
        <a:p>
          <a:endParaRPr lang="de-DE"/>
        </a:p>
      </dgm:t>
    </dgm:pt>
    <dgm:pt modelId="{70418DB4-F76F-48C7-B436-96D0CC51DD39}">
      <dgm:prSet/>
      <dgm:spPr/>
      <dgm:t>
        <a:bodyPr/>
        <a:lstStyle/>
        <a:p>
          <a:r>
            <a:rPr lang="sk-SK" dirty="0"/>
            <a:t>54 % študentov bolo vyrušovaných doma rodinnými príslušníkmi.</a:t>
          </a:r>
          <a:endParaRPr lang="de-DE" dirty="0"/>
        </a:p>
      </dgm:t>
    </dgm:pt>
    <dgm:pt modelId="{A44D7F41-77DD-448D-B6F6-96B64D0BA1C2}" type="parTrans" cxnId="{7583147D-FD82-4A4C-A4C4-EC4CFA65A971}">
      <dgm:prSet/>
      <dgm:spPr/>
      <dgm:t>
        <a:bodyPr/>
        <a:lstStyle/>
        <a:p>
          <a:endParaRPr lang="de-DE"/>
        </a:p>
      </dgm:t>
    </dgm:pt>
    <dgm:pt modelId="{F3DB8DA4-638B-4B1F-A972-39A44E3C2028}" type="sibTrans" cxnId="{7583147D-FD82-4A4C-A4C4-EC4CFA65A971}">
      <dgm:prSet/>
      <dgm:spPr/>
      <dgm:t>
        <a:bodyPr/>
        <a:lstStyle/>
        <a:p>
          <a:endParaRPr lang="de-DE"/>
        </a:p>
      </dgm:t>
    </dgm:pt>
    <dgm:pt modelId="{8E107AB0-4C7F-435E-9379-6066CADCFC62}">
      <dgm:prSet/>
      <dgm:spPr/>
      <dgm:t>
        <a:bodyPr/>
        <a:lstStyle/>
        <a:p>
          <a:r>
            <a:rPr lang="sk-SK" dirty="0"/>
            <a:t>Informácie sú poskytované rodičom a žiakom.</a:t>
          </a:r>
          <a:endParaRPr lang="de-DE" dirty="0"/>
        </a:p>
      </dgm:t>
    </dgm:pt>
    <dgm:pt modelId="{BB3A224B-BF58-485A-BDF1-A1880B9C32EA}" type="parTrans" cxnId="{2B99202C-B794-449B-9F85-AAA6F7E93609}">
      <dgm:prSet/>
      <dgm:spPr/>
    </dgm:pt>
    <dgm:pt modelId="{CCAFADC2-3D7C-4B58-ACE2-F8CDDE98A675}" type="sibTrans" cxnId="{2B99202C-B794-449B-9F85-AAA6F7E93609}">
      <dgm:prSet/>
      <dgm:spPr/>
    </dgm:pt>
    <dgm:pt modelId="{6DAA7ECE-5090-48F9-9016-14A694BD0F78}">
      <dgm:prSet/>
      <dgm:spPr/>
      <dgm:t>
        <a:bodyPr/>
        <a:lstStyle/>
        <a:p>
          <a:r>
            <a:rPr lang="sk-SK" dirty="0"/>
            <a:t>Študenti a učitelia aktivujú svoje kamery v triede, aby bola hodina osobnejšia.</a:t>
          </a:r>
          <a:endParaRPr lang="de-DE" dirty="0"/>
        </a:p>
      </dgm:t>
    </dgm:pt>
    <dgm:pt modelId="{A787F86E-1799-4E59-B7E2-DE3F16307D54}" type="parTrans" cxnId="{62C51686-6488-44FC-90BC-97156D062CFE}">
      <dgm:prSet/>
      <dgm:spPr/>
    </dgm:pt>
    <dgm:pt modelId="{17A4CDDA-A5FD-4576-BC8C-6B16675FB58B}" type="sibTrans" cxnId="{62C51686-6488-44FC-90BC-97156D062CFE}">
      <dgm:prSet/>
      <dgm:spPr/>
    </dgm:pt>
    <dgm:pt modelId="{9F7A0DB9-2B35-49FA-81DD-1353700A746F}">
      <dgm:prSet/>
      <dgm:spPr/>
      <dgm:t>
        <a:bodyPr/>
        <a:lstStyle/>
        <a:p>
          <a:r>
            <a:rPr lang="sk-SK" dirty="0"/>
            <a:t>Študentské kamery sa často z technických príčin neaktivovali.</a:t>
          </a:r>
          <a:endParaRPr lang="de-DE" dirty="0"/>
        </a:p>
      </dgm:t>
    </dgm:pt>
    <dgm:pt modelId="{498373B7-C1C5-4F49-8AFD-6772D7D0B084}" type="parTrans" cxnId="{EB82175D-440A-4492-9DC0-0A34DFCDEB21}">
      <dgm:prSet/>
      <dgm:spPr/>
    </dgm:pt>
    <dgm:pt modelId="{A5C8580B-B0D6-4A64-B8C0-1442CFE81071}" type="sibTrans" cxnId="{EB82175D-440A-4492-9DC0-0A34DFCDEB21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DC3CC609-1EEC-4E8A-873A-5A65590ED6AD}" srcId="{C0D42039-C179-4BC9-BC09-9288C94A99F4}" destId="{48D2FCFB-763C-49F4-A41D-F390F761F6A4}" srcOrd="0" destOrd="0" parTransId="{FFC37661-D7A2-4948-8E40-AD16A3116260}" sibTransId="{73F448DA-B2CB-489C-BB6E-425579192FB3}"/>
    <dgm:cxn modelId="{5743D912-F42C-4C97-B77C-5026CB665098}" type="presOf" srcId="{6DAA7ECE-5090-48F9-9016-14A694BD0F78}" destId="{5D2E54F4-2F0E-4FA7-B076-4AAA352452F7}" srcOrd="0" destOrd="2" presId="urn:microsoft.com/office/officeart/2005/8/layout/list1"/>
    <dgm:cxn modelId="{74E66715-C7E8-48B4-8394-B63F02ED399D}" type="presOf" srcId="{9F7A0DB9-2B35-49FA-81DD-1353700A746F}" destId="{8BC70F3E-ADEB-4FC8-AE23-DEFD95F82BC6}" srcOrd="0" destOrd="1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2B99202C-B794-449B-9F85-AAA6F7E93609}" srcId="{C0D42039-C179-4BC9-BC09-9288C94A99F4}" destId="{8E107AB0-4C7F-435E-9379-6066CADCFC62}" srcOrd="1" destOrd="0" parTransId="{BB3A224B-BF58-485A-BDF1-A1880B9C32EA}" sibTransId="{CCAFADC2-3D7C-4B58-ACE2-F8CDDE98A675}"/>
    <dgm:cxn modelId="{EB82175D-440A-4492-9DC0-0A34DFCDEB21}" srcId="{58663463-5773-4696-A26E-05F7C65AE5D8}" destId="{9F7A0DB9-2B35-49FA-81DD-1353700A746F}" srcOrd="1" destOrd="0" parTransId="{498373B7-C1C5-4F49-8AFD-6772D7D0B084}" sibTransId="{A5C8580B-B0D6-4A64-B8C0-1442CFE81071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7583147D-FD82-4A4C-A4C4-EC4CFA65A971}" srcId="{58663463-5773-4696-A26E-05F7C65AE5D8}" destId="{70418DB4-F76F-48C7-B436-96D0CC51DD39}" srcOrd="0" destOrd="0" parTransId="{A44D7F41-77DD-448D-B6F6-96B64D0BA1C2}" sibTransId="{F3DB8DA4-638B-4B1F-A972-39A44E3C2028}"/>
    <dgm:cxn modelId="{62C51686-6488-44FC-90BC-97156D062CFE}" srcId="{C0D42039-C179-4BC9-BC09-9288C94A99F4}" destId="{6DAA7ECE-5090-48F9-9016-14A694BD0F78}" srcOrd="2" destOrd="0" parTransId="{A787F86E-1799-4E59-B7E2-DE3F16307D54}" sibTransId="{17A4CDDA-A5FD-4576-BC8C-6B16675FB58B}"/>
    <dgm:cxn modelId="{574EBE9E-DEED-4EAC-83C3-0D77A2CF9431}" type="presOf" srcId="{8E107AB0-4C7F-435E-9379-6066CADCFC62}" destId="{5D2E54F4-2F0E-4FA7-B076-4AAA352452F7}" srcOrd="0" destOrd="1" presId="urn:microsoft.com/office/officeart/2005/8/layout/list1"/>
    <dgm:cxn modelId="{1E5286B5-4AB7-4A82-AAD2-35DFCDBE71BF}" type="presOf" srcId="{70418DB4-F76F-48C7-B436-96D0CC51DD39}" destId="{8BC70F3E-ADEB-4FC8-AE23-DEFD95F82BC6}" srcOrd="0" destOrd="0" presId="urn:microsoft.com/office/officeart/2005/8/layout/list1"/>
    <dgm:cxn modelId="{A07DE4C0-E602-4303-BDF9-08A51D06855B}" type="presOf" srcId="{48D2FCFB-763C-49F4-A41D-F390F761F6A4}" destId="{5D2E54F4-2F0E-4FA7-B076-4AAA352452F7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Theorie</a:t>
          </a:r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48D2FCFB-763C-49F4-A41D-F390F761F6A4}">
      <dgm:prSet/>
      <dgm:spPr/>
      <dgm:t>
        <a:bodyPr/>
        <a:lstStyle/>
        <a:p>
          <a:r>
            <a:rPr lang="de-DE" dirty="0"/>
            <a:t>Der Arbeitsplatz der Schüler wird sinnvoll gestaltet</a:t>
          </a:r>
        </a:p>
      </dgm:t>
    </dgm:pt>
    <dgm:pt modelId="{FFC37661-D7A2-4948-8E40-AD16A3116260}" type="parTrans" cxnId="{DC3CC609-1EEC-4E8A-873A-5A65590ED6AD}">
      <dgm:prSet/>
      <dgm:spPr/>
      <dgm:t>
        <a:bodyPr/>
        <a:lstStyle/>
        <a:p>
          <a:endParaRPr lang="de-DE"/>
        </a:p>
      </dgm:t>
    </dgm:pt>
    <dgm:pt modelId="{73F448DA-B2CB-489C-BB6E-425579192FB3}" type="sibTrans" cxnId="{DC3CC609-1EEC-4E8A-873A-5A65590ED6AD}">
      <dgm:prSet/>
      <dgm:spPr/>
      <dgm:t>
        <a:bodyPr/>
        <a:lstStyle/>
        <a:p>
          <a:endParaRPr lang="de-DE"/>
        </a:p>
      </dgm:t>
    </dgm:pt>
    <dgm:pt modelId="{1425B2DF-EFB6-4E5B-A341-A32A9FD1A74F}">
      <dgm:prSet/>
      <dgm:spPr/>
      <dgm:t>
        <a:bodyPr/>
        <a:lstStyle/>
        <a:p>
          <a:r>
            <a:rPr lang="de-DE"/>
            <a:t>Dafür werden für Eltern und Schüler Informationen bereitgestellt</a:t>
          </a:r>
          <a:endParaRPr lang="de-DE" dirty="0"/>
        </a:p>
      </dgm:t>
    </dgm:pt>
    <dgm:pt modelId="{CACA5361-9014-429B-8CDD-ACCDAC74F910}" type="parTrans" cxnId="{7FA1300B-A3D2-45E1-897C-D4942BAB2B2B}">
      <dgm:prSet/>
      <dgm:spPr/>
      <dgm:t>
        <a:bodyPr/>
        <a:lstStyle/>
        <a:p>
          <a:endParaRPr lang="de-DE"/>
        </a:p>
      </dgm:t>
    </dgm:pt>
    <dgm:pt modelId="{D7C5115D-99BE-472D-B86B-04FE73642761}" type="sibTrans" cxnId="{7FA1300B-A3D2-45E1-897C-D4942BAB2B2B}">
      <dgm:prSet/>
      <dgm:spPr/>
      <dgm:t>
        <a:bodyPr/>
        <a:lstStyle/>
        <a:p>
          <a:endParaRPr lang="de-DE"/>
        </a:p>
      </dgm:t>
    </dgm:pt>
    <dgm:pt modelId="{B1BAB68A-0376-4B46-8276-526C99E2A56F}">
      <dgm:prSet/>
      <dgm:spPr/>
      <dgm:t>
        <a:bodyPr/>
        <a:lstStyle/>
        <a:p>
          <a:r>
            <a:rPr lang="de-DE"/>
            <a:t>Schüler und Lehrer aktivieren im Unterricht ihre Kameras, um den Unterricht persönlicher zu gestalten</a:t>
          </a:r>
          <a:endParaRPr lang="de-DE" dirty="0"/>
        </a:p>
      </dgm:t>
    </dgm:pt>
    <dgm:pt modelId="{B8992935-FF0E-41FC-A244-FA7505579E01}" type="parTrans" cxnId="{FCF04EFD-9CF9-491E-9AF6-29CBACDA801C}">
      <dgm:prSet/>
      <dgm:spPr/>
      <dgm:t>
        <a:bodyPr/>
        <a:lstStyle/>
        <a:p>
          <a:endParaRPr lang="de-DE"/>
        </a:p>
      </dgm:t>
    </dgm:pt>
    <dgm:pt modelId="{D34CD816-F32C-4ACB-9FE9-63667599130E}" type="sibTrans" cxnId="{FCF04EFD-9CF9-491E-9AF6-29CBACDA801C}">
      <dgm:prSet/>
      <dgm:spPr/>
      <dgm:t>
        <a:bodyPr/>
        <a:lstStyle/>
        <a:p>
          <a:endParaRPr lang="de-DE"/>
        </a:p>
      </dgm:t>
    </dgm:pt>
    <dgm:pt modelId="{70418DB4-F76F-48C7-B436-96D0CC51DD39}">
      <dgm:prSet/>
      <dgm:spPr/>
      <dgm:t>
        <a:bodyPr/>
        <a:lstStyle/>
        <a:p>
          <a:r>
            <a:rPr lang="sk-SK"/>
            <a:t>54 % študentov bolo vyrušovaných doma rodinnými príslušníkm.</a:t>
          </a:r>
          <a:endParaRPr lang="de-DE" dirty="0"/>
        </a:p>
      </dgm:t>
    </dgm:pt>
    <dgm:pt modelId="{A44D7F41-77DD-448D-B6F6-96B64D0BA1C2}" type="parTrans" cxnId="{7583147D-FD82-4A4C-A4C4-EC4CFA65A971}">
      <dgm:prSet/>
      <dgm:spPr/>
      <dgm:t>
        <a:bodyPr/>
        <a:lstStyle/>
        <a:p>
          <a:endParaRPr lang="de-DE"/>
        </a:p>
      </dgm:t>
    </dgm:pt>
    <dgm:pt modelId="{F3DB8DA4-638B-4B1F-A972-39A44E3C2028}" type="sibTrans" cxnId="{7583147D-FD82-4A4C-A4C4-EC4CFA65A971}">
      <dgm:prSet/>
      <dgm:spPr/>
      <dgm:t>
        <a:bodyPr/>
        <a:lstStyle/>
        <a:p>
          <a:endParaRPr lang="de-DE"/>
        </a:p>
      </dgm:t>
    </dgm:pt>
    <dgm:pt modelId="{E8E15AE2-78C7-4D91-8C01-97FF7D72E719}">
      <dgm:prSet/>
      <dgm:spPr/>
      <dgm:t>
        <a:bodyPr/>
        <a:lstStyle/>
        <a:p>
          <a:endParaRPr lang="de-DE" dirty="0"/>
        </a:p>
      </dgm:t>
    </dgm:pt>
    <dgm:pt modelId="{FFEDABF4-ABDF-467B-AE2F-A8E8DC3FDECC}" type="parTrans" cxnId="{E3DC5890-5295-467D-8DB5-9014E3EE8D60}">
      <dgm:prSet/>
      <dgm:spPr/>
      <dgm:t>
        <a:bodyPr/>
        <a:lstStyle/>
        <a:p>
          <a:endParaRPr lang="de-DE"/>
        </a:p>
      </dgm:t>
    </dgm:pt>
    <dgm:pt modelId="{A07DEAAA-A89B-4BB2-A41A-8EABECEA8E78}" type="sibTrans" cxnId="{E3DC5890-5295-467D-8DB5-9014E3EE8D60}">
      <dgm:prSet/>
      <dgm:spPr/>
      <dgm:t>
        <a:bodyPr/>
        <a:lstStyle/>
        <a:p>
          <a:endParaRPr lang="de-DE"/>
        </a:p>
      </dgm:t>
    </dgm:pt>
    <dgm:pt modelId="{2575E36F-6453-4027-BDE2-26ACE9DA5F33}">
      <dgm:prSet/>
      <dgm:spPr/>
      <dgm:t>
        <a:bodyPr/>
        <a:lstStyle/>
        <a:p>
          <a:r>
            <a:rPr lang="sk-SK" dirty="0"/>
            <a:t>Študentské kamery sa často z technických príčin neaktivovali.</a:t>
          </a:r>
          <a:endParaRPr lang="de-DE" dirty="0"/>
        </a:p>
      </dgm:t>
    </dgm:pt>
    <dgm:pt modelId="{C333A68F-9AE6-4720-9B53-FDEAB48F6204}" type="parTrans" cxnId="{B3D6F5AC-4737-4E4A-BBB8-D6CDBB4A90B0}">
      <dgm:prSet/>
      <dgm:spPr/>
      <dgm:t>
        <a:bodyPr/>
        <a:lstStyle/>
        <a:p>
          <a:endParaRPr lang="sk-SK"/>
        </a:p>
      </dgm:t>
    </dgm:pt>
    <dgm:pt modelId="{4554BAA4-7EB2-431A-B713-BBBF8C971329}" type="sibTrans" cxnId="{B3D6F5AC-4737-4E4A-BBB8-D6CDBB4A90B0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DC3CC609-1EEC-4E8A-873A-5A65590ED6AD}" srcId="{C0D42039-C179-4BC9-BC09-9288C94A99F4}" destId="{48D2FCFB-763C-49F4-A41D-F390F761F6A4}" srcOrd="0" destOrd="0" parTransId="{FFC37661-D7A2-4948-8E40-AD16A3116260}" sibTransId="{73F448DA-B2CB-489C-BB6E-425579192FB3}"/>
    <dgm:cxn modelId="{7FA1300B-A3D2-45E1-897C-D4942BAB2B2B}" srcId="{C0D42039-C179-4BC9-BC09-9288C94A99F4}" destId="{1425B2DF-EFB6-4E5B-A341-A32A9FD1A74F}" srcOrd="1" destOrd="0" parTransId="{CACA5361-9014-429B-8CDD-ACCDAC74F910}" sibTransId="{D7C5115D-99BE-472D-B86B-04FE73642761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36E0B560-3AED-4FFC-849E-32E7C499B80F}" type="presOf" srcId="{B1BAB68A-0376-4B46-8276-526C99E2A56F}" destId="{5D2E54F4-2F0E-4FA7-B076-4AAA352452F7}" srcOrd="0" destOrd="2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7583147D-FD82-4A4C-A4C4-EC4CFA65A971}" srcId="{58663463-5773-4696-A26E-05F7C65AE5D8}" destId="{70418DB4-F76F-48C7-B436-96D0CC51DD39}" srcOrd="0" destOrd="0" parTransId="{A44D7F41-77DD-448D-B6F6-96B64D0BA1C2}" sibTransId="{F3DB8DA4-638B-4B1F-A972-39A44E3C2028}"/>
    <dgm:cxn modelId="{E3DC5890-5295-467D-8DB5-9014E3EE8D60}" srcId="{58663463-5773-4696-A26E-05F7C65AE5D8}" destId="{E8E15AE2-78C7-4D91-8C01-97FF7D72E719}" srcOrd="2" destOrd="0" parTransId="{FFEDABF4-ABDF-467B-AE2F-A8E8DC3FDECC}" sibTransId="{A07DEAAA-A89B-4BB2-A41A-8EABECEA8E78}"/>
    <dgm:cxn modelId="{6DCA5A94-7B7B-417B-9253-11C0FCCBDB28}" type="presOf" srcId="{1425B2DF-EFB6-4E5B-A341-A32A9FD1A74F}" destId="{5D2E54F4-2F0E-4FA7-B076-4AAA352452F7}" srcOrd="0" destOrd="1" presId="urn:microsoft.com/office/officeart/2005/8/layout/list1"/>
    <dgm:cxn modelId="{8BCBCDA2-05C5-460C-8803-98A0A211312E}" type="presOf" srcId="{2575E36F-6453-4027-BDE2-26ACE9DA5F33}" destId="{8BC70F3E-ADEB-4FC8-AE23-DEFD95F82BC6}" srcOrd="0" destOrd="1" presId="urn:microsoft.com/office/officeart/2005/8/layout/list1"/>
    <dgm:cxn modelId="{B3D6F5AC-4737-4E4A-BBB8-D6CDBB4A90B0}" srcId="{58663463-5773-4696-A26E-05F7C65AE5D8}" destId="{2575E36F-6453-4027-BDE2-26ACE9DA5F33}" srcOrd="1" destOrd="0" parTransId="{C333A68F-9AE6-4720-9B53-FDEAB48F6204}" sibTransId="{4554BAA4-7EB2-431A-B713-BBBF8C971329}"/>
    <dgm:cxn modelId="{1E5286B5-4AB7-4A82-AAD2-35DFCDBE71BF}" type="presOf" srcId="{70418DB4-F76F-48C7-B436-96D0CC51DD39}" destId="{8BC70F3E-ADEB-4FC8-AE23-DEFD95F82BC6}" srcOrd="0" destOrd="0" presId="urn:microsoft.com/office/officeart/2005/8/layout/list1"/>
    <dgm:cxn modelId="{A07DE4C0-E602-4303-BDF9-08A51D06855B}" type="presOf" srcId="{48D2FCFB-763C-49F4-A41D-F390F761F6A4}" destId="{5D2E54F4-2F0E-4FA7-B076-4AAA352452F7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17F53AFA-BDE5-4DED-AE7C-9AC467DDD00E}" type="presOf" srcId="{E8E15AE2-78C7-4D91-8C01-97FF7D72E719}" destId="{8BC70F3E-ADEB-4FC8-AE23-DEFD95F82BC6}" srcOrd="0" destOrd="2" presId="urn:microsoft.com/office/officeart/2005/8/layout/list1"/>
    <dgm:cxn modelId="{FCF04EFD-9CF9-491E-9AF6-29CBACDA801C}" srcId="{C0D42039-C179-4BC9-BC09-9288C94A99F4}" destId="{B1BAB68A-0376-4B46-8276-526C99E2A56F}" srcOrd="2" destOrd="0" parTransId="{B8992935-FF0E-41FC-A244-FA7505579E01}" sibTransId="{D34CD816-F32C-4ACB-9FE9-63667599130E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Theorie</a:t>
          </a:r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2299A84F-6307-479B-BAE3-908C4A96F932}">
      <dgm:prSet/>
      <dgm:spPr/>
      <dgm:t>
        <a:bodyPr/>
        <a:lstStyle/>
        <a:p>
          <a:r>
            <a:rPr lang="de-DE" dirty="0"/>
            <a:t>Schüler und Lehrer haben:</a:t>
          </a:r>
        </a:p>
      </dgm:t>
    </dgm:pt>
    <dgm:pt modelId="{F14EDB2A-E6D6-4549-A0AF-EB265495C381}" type="parTrans" cxnId="{838CE42B-0B6B-4144-8285-46203A90A770}">
      <dgm:prSet/>
      <dgm:spPr/>
      <dgm:t>
        <a:bodyPr/>
        <a:lstStyle/>
        <a:p>
          <a:endParaRPr lang="de-DE"/>
        </a:p>
      </dgm:t>
    </dgm:pt>
    <dgm:pt modelId="{51CCE656-BAEE-4987-ACFD-1B6A686EF351}" type="sibTrans" cxnId="{838CE42B-0B6B-4144-8285-46203A90A770}">
      <dgm:prSet/>
      <dgm:spPr/>
      <dgm:t>
        <a:bodyPr/>
        <a:lstStyle/>
        <a:p>
          <a:endParaRPr lang="de-DE"/>
        </a:p>
      </dgm:t>
    </dgm:pt>
    <dgm:pt modelId="{CC0F1ECA-A962-469D-B8DF-ADCF350935B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de-DE" dirty="0"/>
            <a:t>Für den Unterricht geeignete Geräte zur Verfügung (z.B. PC, Laptop, </a:t>
          </a:r>
          <a:r>
            <a:rPr lang="de-DE" dirty="0" err="1"/>
            <a:t>IPad</a:t>
          </a:r>
          <a:r>
            <a:rPr lang="de-DE" dirty="0"/>
            <a:t>/Tablet)</a:t>
          </a:r>
        </a:p>
      </dgm:t>
    </dgm:pt>
    <dgm:pt modelId="{7D5B4CBD-BECD-410C-B856-1F5890F51E16}" type="parTrans" cxnId="{D1940073-6F52-41A6-B988-CEFFA3C0C414}">
      <dgm:prSet/>
      <dgm:spPr/>
      <dgm:t>
        <a:bodyPr/>
        <a:lstStyle/>
        <a:p>
          <a:endParaRPr lang="de-DE"/>
        </a:p>
      </dgm:t>
    </dgm:pt>
    <dgm:pt modelId="{8589AE30-7144-426F-9F15-13C7717454C2}" type="sibTrans" cxnId="{D1940073-6F52-41A6-B988-CEFFA3C0C414}">
      <dgm:prSet/>
      <dgm:spPr/>
      <dgm:t>
        <a:bodyPr/>
        <a:lstStyle/>
        <a:p>
          <a:endParaRPr lang="de-DE"/>
        </a:p>
      </dgm:t>
    </dgm:pt>
    <dgm:pt modelId="{97CF748E-ACF3-42F2-AC37-A868EB38006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de-DE" dirty="0"/>
            <a:t>Eine stabile Internetverbindung zuhause</a:t>
          </a:r>
        </a:p>
      </dgm:t>
    </dgm:pt>
    <dgm:pt modelId="{4367FB8B-1C88-4C6B-8947-35694CE8E962}" type="parTrans" cxnId="{1455C61B-A3CE-4BD3-A7D0-6FEDA6D71785}">
      <dgm:prSet/>
      <dgm:spPr/>
      <dgm:t>
        <a:bodyPr/>
        <a:lstStyle/>
        <a:p>
          <a:endParaRPr lang="de-DE"/>
        </a:p>
      </dgm:t>
    </dgm:pt>
    <dgm:pt modelId="{BA6FE1E4-1C7E-4512-BBDD-1537DFE7569A}" type="sibTrans" cxnId="{1455C61B-A3CE-4BD3-A7D0-6FEDA6D71785}">
      <dgm:prSet/>
      <dgm:spPr/>
      <dgm:t>
        <a:bodyPr/>
        <a:lstStyle/>
        <a:p>
          <a:endParaRPr lang="de-DE"/>
        </a:p>
      </dgm:t>
    </dgm:pt>
    <dgm:pt modelId="{F734EA53-1097-46C7-A527-9CA6DF1284C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de-DE" dirty="0"/>
            <a:t>Ausreichende Computerkenntnisse zur Teilnahme am Online-Unterricht</a:t>
          </a:r>
        </a:p>
      </dgm:t>
    </dgm:pt>
    <dgm:pt modelId="{3C3D1840-B42C-4524-8359-A27F4EFD2FD0}" type="parTrans" cxnId="{77675F33-A805-4684-9A92-68C43C5041E5}">
      <dgm:prSet/>
      <dgm:spPr/>
      <dgm:t>
        <a:bodyPr/>
        <a:lstStyle/>
        <a:p>
          <a:endParaRPr lang="de-DE"/>
        </a:p>
      </dgm:t>
    </dgm:pt>
    <dgm:pt modelId="{208F9552-13B4-4670-8D4E-B4B347DC2971}" type="sibTrans" cxnId="{77675F33-A805-4684-9A92-68C43C5041E5}">
      <dgm:prSet/>
      <dgm:spPr/>
      <dgm:t>
        <a:bodyPr/>
        <a:lstStyle/>
        <a:p>
          <a:endParaRPr lang="de-DE"/>
        </a:p>
      </dgm:t>
    </dgm:pt>
    <dgm:pt modelId="{ED32C342-8280-4DE1-9D1E-D5BB9BF58BC8}">
      <dgm:prSet/>
      <dgm:spPr/>
      <dgm:t>
        <a:bodyPr/>
        <a:lstStyle/>
        <a:p>
          <a:r>
            <a:rPr lang="de-DE"/>
            <a:t>Schülern und Lehrern, denen technische Ausrüstung fehlt, wird diese zur Verfügung gestellt</a:t>
          </a:r>
          <a:endParaRPr lang="de-DE" dirty="0"/>
        </a:p>
      </dgm:t>
    </dgm:pt>
    <dgm:pt modelId="{74EA7B1A-2BD0-4B82-B174-0746DC23FCC6}" type="parTrans" cxnId="{08B8B93A-E317-45FC-B14E-D74CFE7317D8}">
      <dgm:prSet/>
      <dgm:spPr/>
      <dgm:t>
        <a:bodyPr/>
        <a:lstStyle/>
        <a:p>
          <a:endParaRPr lang="de-DE"/>
        </a:p>
      </dgm:t>
    </dgm:pt>
    <dgm:pt modelId="{E9D11CBA-E72B-4EB9-A373-E430EF4A3A3D}" type="sibTrans" cxnId="{08B8B93A-E317-45FC-B14E-D74CFE7317D8}">
      <dgm:prSet/>
      <dgm:spPr/>
      <dgm:t>
        <a:bodyPr/>
        <a:lstStyle/>
        <a:p>
          <a:endParaRPr lang="de-DE"/>
        </a:p>
      </dgm:t>
    </dgm:pt>
    <dgm:pt modelId="{C13DCEBA-AD36-4102-9F06-18262913214E}">
      <dgm:prSet/>
      <dgm:spPr/>
      <dgm:t>
        <a:bodyPr/>
        <a:lstStyle/>
        <a:p>
          <a:r>
            <a:rPr lang="de-DE"/>
            <a:t>Vor Beginn des Homeschoolings werden Einweisungen für die benutzten Plattformen angeboten</a:t>
          </a:r>
          <a:endParaRPr lang="de-DE" dirty="0"/>
        </a:p>
      </dgm:t>
    </dgm:pt>
    <dgm:pt modelId="{D1411C09-6812-429D-9561-2EABBD132BC1}" type="parTrans" cxnId="{9886FBD6-7AF5-4802-8719-6C16B903DDBC}">
      <dgm:prSet/>
      <dgm:spPr/>
      <dgm:t>
        <a:bodyPr/>
        <a:lstStyle/>
        <a:p>
          <a:endParaRPr lang="de-DE"/>
        </a:p>
      </dgm:t>
    </dgm:pt>
    <dgm:pt modelId="{A12CB370-B1E0-4672-9291-6937C4CCF52F}" type="sibTrans" cxnId="{9886FBD6-7AF5-4802-8719-6C16B903DDBC}">
      <dgm:prSet/>
      <dgm:spPr/>
      <dgm:t>
        <a:bodyPr/>
        <a:lstStyle/>
        <a:p>
          <a:endParaRPr lang="de-DE"/>
        </a:p>
      </dgm:t>
    </dgm:pt>
    <dgm:pt modelId="{A562DE53-CDA1-447C-92AB-C2608F479280}">
      <dgm:prSet/>
      <dgm:spPr/>
      <dgm:t>
        <a:bodyPr/>
        <a:lstStyle/>
        <a:p>
          <a:r>
            <a:rPr lang="de-DE" dirty="0">
              <a:latin typeface="Calibri" panose="020F0502020204030204"/>
              <a:ea typeface="+mn-ea"/>
              <a:cs typeface="+mn-cs"/>
            </a:rPr>
            <a:t>63% </a:t>
          </a:r>
          <a:r>
            <a:rPr lang="sk-SK" dirty="0">
              <a:latin typeface="Calibri" panose="020F0502020204030204"/>
              <a:ea typeface="+mn-ea"/>
              <a:cs typeface="+mn-cs"/>
            </a:rPr>
            <a:t>opýtaných žiakov malo technické problémy.</a:t>
          </a:r>
          <a:endParaRPr lang="de-DE" dirty="0"/>
        </a:p>
      </dgm:t>
    </dgm:pt>
    <dgm:pt modelId="{64C882F1-7A76-47F8-8A02-3A095D5CA8B4}" type="parTrans" cxnId="{165DB558-A907-4B85-AACC-C27F810CAA43}">
      <dgm:prSet/>
      <dgm:spPr/>
      <dgm:t>
        <a:bodyPr/>
        <a:lstStyle/>
        <a:p>
          <a:endParaRPr lang="de-DE"/>
        </a:p>
      </dgm:t>
    </dgm:pt>
    <dgm:pt modelId="{F8FB9DD5-E623-448D-A832-F8357CA2801D}" type="sibTrans" cxnId="{165DB558-A907-4B85-AACC-C27F810CAA43}">
      <dgm:prSet/>
      <dgm:spPr/>
      <dgm:t>
        <a:bodyPr/>
        <a:lstStyle/>
        <a:p>
          <a:endParaRPr lang="de-DE"/>
        </a:p>
      </dgm:t>
    </dgm:pt>
    <dgm:pt modelId="{0A83F9EC-59C7-4BA8-9C13-BB4C0E02F12E}">
      <dgm:prSet/>
      <dgm:spPr/>
      <dgm:t>
        <a:bodyPr/>
        <a:lstStyle/>
        <a:p>
          <a:r>
            <a:rPr lang="de-DE" dirty="0">
              <a:latin typeface="Calibri" panose="020F0502020204030204"/>
              <a:ea typeface="+mn-ea"/>
              <a:cs typeface="+mn-cs"/>
            </a:rPr>
            <a:t>37% </a:t>
          </a:r>
          <a:r>
            <a:rPr lang="sk-SK" dirty="0">
              <a:latin typeface="Calibri" panose="020F0502020204030204"/>
              <a:ea typeface="+mn-ea"/>
              <a:cs typeface="+mn-cs"/>
            </a:rPr>
            <a:t>žiakov malo problém porozumieť učiteľovi.</a:t>
          </a:r>
          <a:endParaRPr lang="de-DE" dirty="0"/>
        </a:p>
      </dgm:t>
    </dgm:pt>
    <dgm:pt modelId="{CC6A3AFB-C5E0-4F44-87CA-B2E6EEBF700B}" type="parTrans" cxnId="{66D48295-DA41-4AAB-B5CF-C08A6AE7F732}">
      <dgm:prSet/>
      <dgm:spPr/>
      <dgm:t>
        <a:bodyPr/>
        <a:lstStyle/>
        <a:p>
          <a:endParaRPr lang="sk-SK"/>
        </a:p>
      </dgm:t>
    </dgm:pt>
    <dgm:pt modelId="{D1491C7B-B417-43A8-9E3F-4BB72B7C10FB}" type="sibTrans" cxnId="{66D48295-DA41-4AAB-B5CF-C08A6AE7F732}">
      <dgm:prSet/>
      <dgm:spPr/>
      <dgm:t>
        <a:bodyPr/>
        <a:lstStyle/>
        <a:p>
          <a:endParaRPr lang="sk-SK"/>
        </a:p>
      </dgm:t>
    </dgm:pt>
    <dgm:pt modelId="{D9DFD4FB-EEA0-4C95-A659-92794120EA59}">
      <dgm:prSet/>
      <dgm:spPr/>
      <dgm:t>
        <a:bodyPr/>
        <a:lstStyle/>
        <a:p>
          <a:r>
            <a:rPr lang="sk-SK" dirty="0">
              <a:latin typeface="Calibri" panose="020F0502020204030204"/>
              <a:ea typeface="+mn-ea"/>
              <a:cs typeface="+mn-cs"/>
            </a:rPr>
            <a:t>Kvalita technického vybavenia bola závislá od vlastných prístrojov žiakov. </a:t>
          </a:r>
          <a:endParaRPr lang="de-DE" dirty="0"/>
        </a:p>
      </dgm:t>
    </dgm:pt>
    <dgm:pt modelId="{E9AA72D9-AAA7-4FB1-A184-8984BAC60DE8}" type="parTrans" cxnId="{72524418-137C-470C-8EA3-2DAFA2662173}">
      <dgm:prSet/>
      <dgm:spPr/>
      <dgm:t>
        <a:bodyPr/>
        <a:lstStyle/>
        <a:p>
          <a:endParaRPr lang="sk-SK"/>
        </a:p>
      </dgm:t>
    </dgm:pt>
    <dgm:pt modelId="{F73510CD-0FEC-4B83-8865-B3EB02B27078}" type="sibTrans" cxnId="{72524418-137C-470C-8EA3-2DAFA2662173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4795707-C81F-4B2B-94DC-B485B029DFC3}" type="presOf" srcId="{CC0F1ECA-A962-469D-B8DF-ADCF350935BB}" destId="{5D2E54F4-2F0E-4FA7-B076-4AAA352452F7}" srcOrd="0" destOrd="1" presId="urn:microsoft.com/office/officeart/2005/8/layout/list1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A98C0110-A6EA-45A8-8DA8-B7D6C27E9234}" type="presOf" srcId="{D9DFD4FB-EEA0-4C95-A659-92794120EA59}" destId="{8BC70F3E-ADEB-4FC8-AE23-DEFD95F82BC6}" srcOrd="0" destOrd="2" presId="urn:microsoft.com/office/officeart/2005/8/layout/list1"/>
    <dgm:cxn modelId="{72524418-137C-470C-8EA3-2DAFA2662173}" srcId="{58663463-5773-4696-A26E-05F7C65AE5D8}" destId="{D9DFD4FB-EEA0-4C95-A659-92794120EA59}" srcOrd="2" destOrd="0" parTransId="{E9AA72D9-AAA7-4FB1-A184-8984BAC60DE8}" sibTransId="{F73510CD-0FEC-4B83-8865-B3EB02B27078}"/>
    <dgm:cxn modelId="{1455C61B-A3CE-4BD3-A7D0-6FEDA6D71785}" srcId="{2299A84F-6307-479B-BAE3-908C4A96F932}" destId="{97CF748E-ACF3-42F2-AC37-A868EB380067}" srcOrd="1" destOrd="0" parTransId="{4367FB8B-1C88-4C6B-8947-35694CE8E962}" sibTransId="{BA6FE1E4-1C7E-4512-BBDD-1537DFE7569A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838CE42B-0B6B-4144-8285-46203A90A770}" srcId="{C0D42039-C179-4BC9-BC09-9288C94A99F4}" destId="{2299A84F-6307-479B-BAE3-908C4A96F932}" srcOrd="0" destOrd="0" parTransId="{F14EDB2A-E6D6-4549-A0AF-EB265495C381}" sibTransId="{51CCE656-BAEE-4987-ACFD-1B6A686EF351}"/>
    <dgm:cxn modelId="{050E8B2E-074E-4C2E-8574-B8A641E39954}" type="presOf" srcId="{97CF748E-ACF3-42F2-AC37-A868EB380067}" destId="{5D2E54F4-2F0E-4FA7-B076-4AAA352452F7}" srcOrd="0" destOrd="2" presId="urn:microsoft.com/office/officeart/2005/8/layout/list1"/>
    <dgm:cxn modelId="{77675F33-A805-4684-9A92-68C43C5041E5}" srcId="{2299A84F-6307-479B-BAE3-908C4A96F932}" destId="{F734EA53-1097-46C7-A527-9CA6DF1284CA}" srcOrd="2" destOrd="0" parTransId="{3C3D1840-B42C-4524-8359-A27F4EFD2FD0}" sibTransId="{208F9552-13B4-4670-8D4E-B4B347DC2971}"/>
    <dgm:cxn modelId="{5E35C338-793F-4F07-B5DD-66653AC4E8C5}" type="presOf" srcId="{2299A84F-6307-479B-BAE3-908C4A96F932}" destId="{5D2E54F4-2F0E-4FA7-B076-4AAA352452F7}" srcOrd="0" destOrd="0" presId="urn:microsoft.com/office/officeart/2005/8/layout/list1"/>
    <dgm:cxn modelId="{08B8B93A-E317-45FC-B14E-D74CFE7317D8}" srcId="{C0D42039-C179-4BC9-BC09-9288C94A99F4}" destId="{ED32C342-8280-4DE1-9D1E-D5BB9BF58BC8}" srcOrd="1" destOrd="0" parTransId="{74EA7B1A-2BD0-4B82-B174-0746DC23FCC6}" sibTransId="{E9D11CBA-E72B-4EB9-A373-E430EF4A3A3D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B6940D6C-EEB8-489B-A30A-0A3F828D56A8}" type="presOf" srcId="{F734EA53-1097-46C7-A527-9CA6DF1284CA}" destId="{5D2E54F4-2F0E-4FA7-B076-4AAA352452F7}" srcOrd="0" destOrd="3" presId="urn:microsoft.com/office/officeart/2005/8/layout/list1"/>
    <dgm:cxn modelId="{D1940073-6F52-41A6-B988-CEFFA3C0C414}" srcId="{2299A84F-6307-479B-BAE3-908C4A96F932}" destId="{CC0F1ECA-A962-469D-B8DF-ADCF350935BB}" srcOrd="0" destOrd="0" parTransId="{7D5B4CBD-BECD-410C-B856-1F5890F51E16}" sibTransId="{8589AE30-7144-426F-9F15-13C7717454C2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165DB558-A907-4B85-AACC-C27F810CAA43}" srcId="{58663463-5773-4696-A26E-05F7C65AE5D8}" destId="{A562DE53-CDA1-447C-92AB-C2608F479280}" srcOrd="0" destOrd="0" parTransId="{64C882F1-7A76-47F8-8A02-3A095D5CA8B4}" sibTransId="{F8FB9DD5-E623-448D-A832-F8357CA2801D}"/>
    <dgm:cxn modelId="{0298E291-A1CB-4782-A86E-52055B386E50}" type="presOf" srcId="{C13DCEBA-AD36-4102-9F06-18262913214E}" destId="{5D2E54F4-2F0E-4FA7-B076-4AAA352452F7}" srcOrd="0" destOrd="5" presId="urn:microsoft.com/office/officeart/2005/8/layout/list1"/>
    <dgm:cxn modelId="{66D48295-DA41-4AAB-B5CF-C08A6AE7F732}" srcId="{58663463-5773-4696-A26E-05F7C65AE5D8}" destId="{0A83F9EC-59C7-4BA8-9C13-BB4C0E02F12E}" srcOrd="1" destOrd="0" parTransId="{CC6A3AFB-C5E0-4F44-87CA-B2E6EEBF700B}" sibTransId="{D1491C7B-B417-43A8-9E3F-4BB72B7C10FB}"/>
    <dgm:cxn modelId="{BC81FECC-9904-463C-8CE8-44B8B8FA1B74}" type="presOf" srcId="{ED32C342-8280-4DE1-9D1E-D5BB9BF58BC8}" destId="{5D2E54F4-2F0E-4FA7-B076-4AAA352452F7}" srcOrd="0" destOrd="4" presId="urn:microsoft.com/office/officeart/2005/8/layout/list1"/>
    <dgm:cxn modelId="{3C40BAD1-124A-48E2-9A51-4BDF5FB71A2F}" type="presOf" srcId="{0A83F9EC-59C7-4BA8-9C13-BB4C0E02F12E}" destId="{8BC70F3E-ADEB-4FC8-AE23-DEFD95F82BC6}" srcOrd="0" destOrd="1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86FBD6-7AF5-4802-8719-6C16B903DDBC}" srcId="{C0D42039-C179-4BC9-BC09-9288C94A99F4}" destId="{C13DCEBA-AD36-4102-9F06-18262913214E}" srcOrd="2" destOrd="0" parTransId="{D1411C09-6812-429D-9561-2EABBD132BC1}" sibTransId="{A12CB370-B1E0-4672-9291-6937C4CCF52F}"/>
    <dgm:cxn modelId="{ABA522DB-88EC-4868-888F-E1EC9AFA3CBD}" type="presOf" srcId="{A562DE53-CDA1-447C-92AB-C2608F479280}" destId="{8BC70F3E-ADEB-4FC8-AE23-DEFD95F82BC6}" srcOrd="0" destOrd="0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D249D-136E-4600-91D0-CA3CDCFAEE33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3A42585-E3C9-416E-8EC0-EE2FA251511B}">
      <dgm:prSet phldrT="[Text]" custT="1"/>
      <dgm:spPr/>
      <dgm:t>
        <a:bodyPr lIns="0" rIns="0"/>
        <a:lstStyle/>
        <a:p>
          <a:r>
            <a:rPr lang="sk-SK" sz="1600" b="0" dirty="0"/>
            <a:t>Štruktúra vyučovania </a:t>
          </a:r>
          <a:endParaRPr lang="de-DE" sz="1600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978C298-42D5-4D81-BB15-66B357FD3B0B}" type="parTrans" cxnId="{2F68617F-3750-4A72-ACD6-FF3EC9BF1AF2}">
      <dgm:prSet/>
      <dgm:spPr/>
      <dgm:t>
        <a:bodyPr/>
        <a:lstStyle/>
        <a:p>
          <a:endParaRPr lang="de-DE" sz="1600"/>
        </a:p>
      </dgm:t>
    </dgm:pt>
    <dgm:pt modelId="{FD067CE0-9E1F-4529-A590-A082F3D25878}" type="sibTrans" cxnId="{2F68617F-3750-4A72-ACD6-FF3EC9BF1AF2}">
      <dgm:prSet/>
      <dgm:spPr/>
      <dgm:t>
        <a:bodyPr/>
        <a:lstStyle/>
        <a:p>
          <a:endParaRPr lang="de-DE" sz="1600"/>
        </a:p>
      </dgm:t>
    </dgm:pt>
    <dgm:pt modelId="{7198476D-88AE-4D30-8475-725F228E87D4}">
      <dgm:prSet phldrT="[Text]" custT="1"/>
      <dgm:spPr/>
      <dgm:t>
        <a:bodyPr lIns="0" rIns="0"/>
        <a:lstStyle/>
        <a:p>
          <a:r>
            <a:rPr lang="sk-SK" sz="1600" dirty="0"/>
            <a:t>Podiel reálneho času učenia sa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D34D357-A4B3-44CA-B76A-00940C812E71}" type="parTrans" cxnId="{32E35E4F-1ED2-4AC1-B4CC-48AB74D50B2C}">
      <dgm:prSet/>
      <dgm:spPr/>
      <dgm:t>
        <a:bodyPr/>
        <a:lstStyle/>
        <a:p>
          <a:endParaRPr lang="de-DE" sz="1600"/>
        </a:p>
      </dgm:t>
    </dgm:pt>
    <dgm:pt modelId="{1F2BF7E9-8759-4AF3-8361-67796D4E8D3F}" type="sibTrans" cxnId="{32E35E4F-1ED2-4AC1-B4CC-48AB74D50B2C}">
      <dgm:prSet/>
      <dgm:spPr/>
      <dgm:t>
        <a:bodyPr/>
        <a:lstStyle/>
        <a:p>
          <a:endParaRPr lang="de-DE" sz="1600"/>
        </a:p>
      </dgm:t>
    </dgm:pt>
    <dgm:pt modelId="{FFFDFD82-E384-4D7C-AA7C-489D32899CE1}">
      <dgm:prSet phldrT="[Text]" custT="1"/>
      <dgm:spPr/>
      <dgm:t>
        <a:bodyPr lIns="0" rIns="0"/>
        <a:lstStyle/>
        <a:p>
          <a:r>
            <a:rPr lang="sk-SK" sz="1600" dirty="0"/>
            <a:t>Klíma učenia sa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46B386A-3F93-4BDC-A3D9-4394FA77D06A}" type="parTrans" cxnId="{27209282-9222-4CBB-85B4-1778C0CFA743}">
      <dgm:prSet/>
      <dgm:spPr/>
      <dgm:t>
        <a:bodyPr/>
        <a:lstStyle/>
        <a:p>
          <a:endParaRPr lang="de-DE" sz="1600"/>
        </a:p>
      </dgm:t>
    </dgm:pt>
    <dgm:pt modelId="{50986EF8-498D-4998-8DB1-86FD3BF7B2A3}" type="sibTrans" cxnId="{27209282-9222-4CBB-85B4-1778C0CFA743}">
      <dgm:prSet/>
      <dgm:spPr/>
      <dgm:t>
        <a:bodyPr/>
        <a:lstStyle/>
        <a:p>
          <a:endParaRPr lang="de-DE" sz="1600"/>
        </a:p>
      </dgm:t>
    </dgm:pt>
    <dgm:pt modelId="{07B5936A-2908-4F00-85E0-8B54A10920DC}">
      <dgm:prSet phldrT="[Text]" custT="1"/>
      <dgm:spPr/>
      <dgm:t>
        <a:bodyPr lIns="0" rIns="0"/>
        <a:lstStyle/>
        <a:p>
          <a:r>
            <a:rPr lang="sk-SK" sz="1600" dirty="0"/>
            <a:t>Jasnosť obsahu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F9AA1EA-3A78-49F3-A91B-65B89360DE54}" type="parTrans" cxnId="{652C663B-966F-4AFB-A4B0-C88929EEC27E}">
      <dgm:prSet/>
      <dgm:spPr/>
      <dgm:t>
        <a:bodyPr/>
        <a:lstStyle/>
        <a:p>
          <a:endParaRPr lang="de-DE" sz="1600"/>
        </a:p>
      </dgm:t>
    </dgm:pt>
    <dgm:pt modelId="{4A7F2DA0-6736-4686-B76A-56D36E50893F}" type="sibTrans" cxnId="{652C663B-966F-4AFB-A4B0-C88929EEC27E}">
      <dgm:prSet/>
      <dgm:spPr/>
      <dgm:t>
        <a:bodyPr/>
        <a:lstStyle/>
        <a:p>
          <a:endParaRPr lang="de-DE" sz="1600"/>
        </a:p>
      </dgm:t>
    </dgm:pt>
    <dgm:pt modelId="{61FCDEFA-0A71-4E0F-83AC-B5413D7E9391}">
      <dgm:prSet phldrT="[Text]" custT="1"/>
      <dgm:spPr/>
      <dgm:t>
        <a:bodyPr lIns="0" rIns="0"/>
        <a:lstStyle/>
        <a:p>
          <a:r>
            <a:rPr lang="sk-SK" sz="1600" dirty="0"/>
            <a:t>Zmysluplná komunikácia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DB6176F-E70D-4D18-89D6-FCFC9A6658F7}" type="parTrans" cxnId="{42F5088A-CE59-424D-979F-7A3CA085CF93}">
      <dgm:prSet/>
      <dgm:spPr/>
      <dgm:t>
        <a:bodyPr/>
        <a:lstStyle/>
        <a:p>
          <a:endParaRPr lang="de-DE" sz="1600"/>
        </a:p>
      </dgm:t>
    </dgm:pt>
    <dgm:pt modelId="{4AE916CD-5147-41B1-8A4A-2C312D4BF5AA}" type="sibTrans" cxnId="{42F5088A-CE59-424D-979F-7A3CA085CF93}">
      <dgm:prSet/>
      <dgm:spPr/>
      <dgm:t>
        <a:bodyPr/>
        <a:lstStyle/>
        <a:p>
          <a:endParaRPr lang="de-DE" sz="1600"/>
        </a:p>
      </dgm:t>
    </dgm:pt>
    <dgm:pt modelId="{3E1A5AA5-D43B-4EF8-B68A-4A33E639D2FD}">
      <dgm:prSet phldrT="[Text]" custT="1"/>
      <dgm:spPr/>
      <dgm:t>
        <a:bodyPr lIns="0" rIns="0"/>
        <a:lstStyle/>
        <a:p>
          <a:r>
            <a:rPr lang="sk-SK" sz="1600" dirty="0"/>
            <a:t>Pripravené prostredie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79B303CE-0EA0-4F9C-BBDA-58C94C8A9A7F}" type="parTrans" cxnId="{9A9F0E9A-8237-4CC0-9C62-535A48B14D36}">
      <dgm:prSet/>
      <dgm:spPr/>
      <dgm:t>
        <a:bodyPr/>
        <a:lstStyle/>
        <a:p>
          <a:endParaRPr lang="de-DE" sz="1600"/>
        </a:p>
      </dgm:t>
    </dgm:pt>
    <dgm:pt modelId="{B2A2BAF3-AE38-42C1-B86B-8EF7337DB984}" type="sibTrans" cxnId="{9A9F0E9A-8237-4CC0-9C62-535A48B14D36}">
      <dgm:prSet/>
      <dgm:spPr/>
      <dgm:t>
        <a:bodyPr/>
        <a:lstStyle/>
        <a:p>
          <a:endParaRPr lang="de-DE" sz="1600"/>
        </a:p>
      </dgm:t>
    </dgm:pt>
    <dgm:pt modelId="{A4230BD0-9F0B-4606-B747-D1CC148DEE71}">
      <dgm:prSet phldrT="[Text]" custT="1"/>
      <dgm:spPr/>
      <dgm:t>
        <a:bodyPr lIns="0" rIns="0"/>
        <a:lstStyle/>
        <a:p>
          <a:r>
            <a:rPr lang="sk-SK" sz="1600" dirty="0"/>
            <a:t>Rôznorodosť metód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D19F670-A821-4382-AB3B-BC916C6B9FC5}" type="parTrans" cxnId="{E5922296-1886-4502-B008-8A0A53725377}">
      <dgm:prSet/>
      <dgm:spPr/>
      <dgm:t>
        <a:bodyPr/>
        <a:lstStyle/>
        <a:p>
          <a:endParaRPr lang="de-DE" sz="1600"/>
        </a:p>
      </dgm:t>
    </dgm:pt>
    <dgm:pt modelId="{C7BD44E5-4398-4979-B679-4AE1F81D7BA4}" type="sibTrans" cxnId="{E5922296-1886-4502-B008-8A0A53725377}">
      <dgm:prSet/>
      <dgm:spPr/>
      <dgm:t>
        <a:bodyPr/>
        <a:lstStyle/>
        <a:p>
          <a:endParaRPr lang="de-DE" sz="1600"/>
        </a:p>
      </dgm:t>
    </dgm:pt>
    <dgm:pt modelId="{B808E0BA-E448-48BE-A543-2CD7F5EC716B}">
      <dgm:prSet phldrT="[Text]" custT="1"/>
      <dgm:spPr/>
      <dgm:t>
        <a:bodyPr lIns="0" rIns="0"/>
        <a:lstStyle/>
        <a:p>
          <a:r>
            <a:rPr lang="sk-SK" sz="1600" dirty="0"/>
            <a:t>Očakávané výsledky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AC28D349-A020-4275-AFF7-33047F2851CB}" type="sibTrans" cxnId="{76B1CA52-E571-4EFC-BAED-CA189FCDBFA2}">
      <dgm:prSet/>
      <dgm:spPr/>
      <dgm:t>
        <a:bodyPr/>
        <a:lstStyle/>
        <a:p>
          <a:endParaRPr lang="de-DE" sz="1600"/>
        </a:p>
      </dgm:t>
    </dgm:pt>
    <dgm:pt modelId="{BDEA5835-E60C-49B6-9973-CF58DD0C770B}" type="parTrans" cxnId="{76B1CA52-E571-4EFC-BAED-CA189FCDBFA2}">
      <dgm:prSet/>
      <dgm:spPr/>
      <dgm:t>
        <a:bodyPr/>
        <a:lstStyle/>
        <a:p>
          <a:endParaRPr lang="de-DE" sz="1600"/>
        </a:p>
      </dgm:t>
    </dgm:pt>
    <dgm:pt modelId="{A93A7A48-8C84-48CC-97B6-34D71AD2DC40}">
      <dgm:prSet phldrT="[Text]" custT="1"/>
      <dgm:spPr/>
      <dgm:t>
        <a:bodyPr lIns="0" rIns="0"/>
        <a:lstStyle/>
        <a:p>
          <a:r>
            <a:rPr lang="sk-SK" sz="1600" dirty="0"/>
            <a:t>Inteligentné precvičovanie 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4526D1D8-081A-4C20-B89D-C02210093165}" type="sibTrans" cxnId="{934D8513-37D3-4252-BA25-4D51E412FCAE}">
      <dgm:prSet/>
      <dgm:spPr/>
      <dgm:t>
        <a:bodyPr/>
        <a:lstStyle/>
        <a:p>
          <a:endParaRPr lang="de-DE" sz="1600"/>
        </a:p>
      </dgm:t>
    </dgm:pt>
    <dgm:pt modelId="{16AF5360-15B9-44A4-B373-5AF281F00765}" type="parTrans" cxnId="{934D8513-37D3-4252-BA25-4D51E412FCAE}">
      <dgm:prSet/>
      <dgm:spPr/>
      <dgm:t>
        <a:bodyPr/>
        <a:lstStyle/>
        <a:p>
          <a:endParaRPr lang="de-DE" sz="1600"/>
        </a:p>
      </dgm:t>
    </dgm:pt>
    <dgm:pt modelId="{EAC96B95-3291-4C06-B27C-03CF5C5A5753}">
      <dgm:prSet phldrT="[Text]" custT="1"/>
      <dgm:spPr/>
      <dgm:t>
        <a:bodyPr lIns="0" rIns="0"/>
        <a:lstStyle/>
        <a:p>
          <a:r>
            <a:rPr lang="de-DE" sz="1600" dirty="0" err="1"/>
            <a:t>Individu</a:t>
          </a:r>
          <a:r>
            <a:rPr lang="sk-SK" sz="1600" dirty="0" err="1"/>
            <a:t>álna</a:t>
          </a:r>
          <a:r>
            <a:rPr lang="sk-SK" sz="1600" dirty="0"/>
            <a:t> podpora</a:t>
          </a:r>
          <a:endParaRPr lang="de-DE" sz="1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02BBC9EB-B2F8-49A4-956E-905ADFA32A62}" type="sibTrans" cxnId="{56E7894A-8D56-42AC-A0D4-AD6F761CC1F8}">
      <dgm:prSet/>
      <dgm:spPr/>
      <dgm:t>
        <a:bodyPr/>
        <a:lstStyle/>
        <a:p>
          <a:endParaRPr lang="de-DE" sz="1600"/>
        </a:p>
      </dgm:t>
    </dgm:pt>
    <dgm:pt modelId="{FE993B27-76CC-4052-AA3A-EDA795ADDABD}" type="parTrans" cxnId="{56E7894A-8D56-42AC-A0D4-AD6F761CC1F8}">
      <dgm:prSet/>
      <dgm:spPr/>
      <dgm:t>
        <a:bodyPr/>
        <a:lstStyle/>
        <a:p>
          <a:endParaRPr lang="de-DE" sz="1600"/>
        </a:p>
      </dgm:t>
    </dgm:pt>
    <dgm:pt modelId="{046BA056-4E76-436C-A3A1-509CF65ABE3D}" type="pres">
      <dgm:prSet presAssocID="{153D249D-136E-4600-91D0-CA3CDCFAEE33}" presName="cycle" presStyleCnt="0">
        <dgm:presLayoutVars>
          <dgm:dir/>
          <dgm:resizeHandles val="exact"/>
        </dgm:presLayoutVars>
      </dgm:prSet>
      <dgm:spPr/>
    </dgm:pt>
    <dgm:pt modelId="{011ADE6F-F8FD-480B-A1A2-BF454FAEC835}" type="pres">
      <dgm:prSet presAssocID="{23A42585-E3C9-416E-8EC0-EE2FA251511B}" presName="node" presStyleLbl="node1" presStyleIdx="0" presStyleCnt="10" custScaleX="186456" custScaleY="110831" custRadScaleRad="92052" custRadScaleInc="36698">
        <dgm:presLayoutVars>
          <dgm:bulletEnabled val="1"/>
        </dgm:presLayoutVars>
      </dgm:prSet>
      <dgm:spPr/>
    </dgm:pt>
    <dgm:pt modelId="{DD99682D-2582-48D7-A2F5-0D194EA6F898}" type="pres">
      <dgm:prSet presAssocID="{23A42585-E3C9-416E-8EC0-EE2FA251511B}" presName="spNode" presStyleCnt="0"/>
      <dgm:spPr/>
    </dgm:pt>
    <dgm:pt modelId="{61AE0D75-D189-41EF-8AE5-2AF9846899E5}" type="pres">
      <dgm:prSet presAssocID="{FD067CE0-9E1F-4529-A590-A082F3D25878}" presName="sibTrans" presStyleLbl="sibTrans1D1" presStyleIdx="0" presStyleCnt="10"/>
      <dgm:spPr/>
    </dgm:pt>
    <dgm:pt modelId="{19409235-FA96-4C18-A86B-A9E3F47BEA06}" type="pres">
      <dgm:prSet presAssocID="{7198476D-88AE-4D30-8475-725F228E87D4}" presName="node" presStyleLbl="node1" presStyleIdx="1" presStyleCnt="10" custScaleX="186456" custScaleY="110831" custRadScaleRad="118339" custRadScaleInc="189494">
        <dgm:presLayoutVars>
          <dgm:bulletEnabled val="1"/>
        </dgm:presLayoutVars>
      </dgm:prSet>
      <dgm:spPr/>
    </dgm:pt>
    <dgm:pt modelId="{16BC73D8-4436-4632-A511-8920DFC68C2F}" type="pres">
      <dgm:prSet presAssocID="{7198476D-88AE-4D30-8475-725F228E87D4}" presName="spNode" presStyleCnt="0"/>
      <dgm:spPr/>
    </dgm:pt>
    <dgm:pt modelId="{F7E6B8FB-8D51-4B28-8918-0334872CF060}" type="pres">
      <dgm:prSet presAssocID="{1F2BF7E9-8759-4AF3-8361-67796D4E8D3F}" presName="sibTrans" presStyleLbl="sibTrans1D1" presStyleIdx="1" presStyleCnt="10"/>
      <dgm:spPr/>
    </dgm:pt>
    <dgm:pt modelId="{6A5F18D1-19D9-4908-8A4A-EBE7D6CEB852}" type="pres">
      <dgm:prSet presAssocID="{FFFDFD82-E384-4D7C-AA7C-489D32899CE1}" presName="node" presStyleLbl="node1" presStyleIdx="2" presStyleCnt="10" custScaleX="186456" custScaleY="110831" custRadScaleRad="153027" custRadScaleInc="83396">
        <dgm:presLayoutVars>
          <dgm:bulletEnabled val="1"/>
        </dgm:presLayoutVars>
      </dgm:prSet>
      <dgm:spPr/>
    </dgm:pt>
    <dgm:pt modelId="{EE085E23-9699-4268-8D0D-E2FB7DAE1D31}" type="pres">
      <dgm:prSet presAssocID="{FFFDFD82-E384-4D7C-AA7C-489D32899CE1}" presName="spNode" presStyleCnt="0"/>
      <dgm:spPr/>
    </dgm:pt>
    <dgm:pt modelId="{385B8012-9BEE-46E2-8C2A-11E274FB75A9}" type="pres">
      <dgm:prSet presAssocID="{50986EF8-498D-4998-8DB1-86FD3BF7B2A3}" presName="sibTrans" presStyleLbl="sibTrans1D1" presStyleIdx="2" presStyleCnt="10"/>
      <dgm:spPr/>
    </dgm:pt>
    <dgm:pt modelId="{AAFAAF05-7F8A-4696-B578-BA735CB16A11}" type="pres">
      <dgm:prSet presAssocID="{07B5936A-2908-4F00-85E0-8B54A10920DC}" presName="node" presStyleLbl="node1" presStyleIdx="3" presStyleCnt="10" custScaleX="186456" custScaleY="110831" custRadScaleRad="149865" custRadScaleInc="-50655">
        <dgm:presLayoutVars>
          <dgm:bulletEnabled val="1"/>
        </dgm:presLayoutVars>
      </dgm:prSet>
      <dgm:spPr/>
    </dgm:pt>
    <dgm:pt modelId="{D8555F8B-61B5-4E64-B27D-C5FF991C9C9D}" type="pres">
      <dgm:prSet presAssocID="{07B5936A-2908-4F00-85E0-8B54A10920DC}" presName="spNode" presStyleCnt="0"/>
      <dgm:spPr/>
    </dgm:pt>
    <dgm:pt modelId="{3180C464-E1A3-45CD-AEEC-4C81FCCAB453}" type="pres">
      <dgm:prSet presAssocID="{4A7F2DA0-6736-4686-B76A-56D36E50893F}" presName="sibTrans" presStyleLbl="sibTrans1D1" presStyleIdx="3" presStyleCnt="10"/>
      <dgm:spPr/>
    </dgm:pt>
    <dgm:pt modelId="{787E3974-DAE3-468D-8394-5A881A0CE25F}" type="pres">
      <dgm:prSet presAssocID="{61FCDEFA-0A71-4E0F-83AC-B5413D7E9391}" presName="node" presStyleLbl="node1" presStyleIdx="4" presStyleCnt="10" custScaleX="186456" custScaleY="110831" custRadScaleRad="121935" custRadScaleInc="-126905">
        <dgm:presLayoutVars>
          <dgm:bulletEnabled val="1"/>
        </dgm:presLayoutVars>
      </dgm:prSet>
      <dgm:spPr/>
    </dgm:pt>
    <dgm:pt modelId="{5FE91D3C-4867-4668-A2E7-6101E179491B}" type="pres">
      <dgm:prSet presAssocID="{61FCDEFA-0A71-4E0F-83AC-B5413D7E9391}" presName="spNode" presStyleCnt="0"/>
      <dgm:spPr/>
    </dgm:pt>
    <dgm:pt modelId="{AF4822DA-D14B-44A3-B371-6D79669EA3CB}" type="pres">
      <dgm:prSet presAssocID="{4AE916CD-5147-41B1-8A4A-2C312D4BF5AA}" presName="sibTrans" presStyleLbl="sibTrans1D1" presStyleIdx="4" presStyleCnt="10"/>
      <dgm:spPr/>
    </dgm:pt>
    <dgm:pt modelId="{4A6FF77A-0C6C-4025-B31D-14D25715E763}" type="pres">
      <dgm:prSet presAssocID="{A4230BD0-9F0B-4606-B747-D1CC148DEE71}" presName="node" presStyleLbl="node1" presStyleIdx="5" presStyleCnt="10" custScaleX="186456" custScaleY="110831" custRadScaleRad="93587" custRadScaleInc="-36095">
        <dgm:presLayoutVars>
          <dgm:bulletEnabled val="1"/>
        </dgm:presLayoutVars>
      </dgm:prSet>
      <dgm:spPr/>
    </dgm:pt>
    <dgm:pt modelId="{C9484030-306E-4813-AB76-B7BBCCFCD378}" type="pres">
      <dgm:prSet presAssocID="{A4230BD0-9F0B-4606-B747-D1CC148DEE71}" presName="spNode" presStyleCnt="0"/>
      <dgm:spPr/>
    </dgm:pt>
    <dgm:pt modelId="{1F98C49E-88A5-4687-A897-BF0BA7933CA5}" type="pres">
      <dgm:prSet presAssocID="{C7BD44E5-4398-4979-B679-4AE1F81D7BA4}" presName="sibTrans" presStyleLbl="sibTrans1D1" presStyleIdx="5" presStyleCnt="10"/>
      <dgm:spPr/>
    </dgm:pt>
    <dgm:pt modelId="{4C034FF0-6EC9-4E42-9F09-05C4B889D7EE}" type="pres">
      <dgm:prSet presAssocID="{EAC96B95-3291-4C06-B27C-03CF5C5A5753}" presName="node" presStyleLbl="node1" presStyleIdx="6" presStyleCnt="10" custScaleX="186456" custScaleY="110831" custRadScaleRad="105471" custRadScaleInc="90843">
        <dgm:presLayoutVars>
          <dgm:bulletEnabled val="1"/>
        </dgm:presLayoutVars>
      </dgm:prSet>
      <dgm:spPr/>
    </dgm:pt>
    <dgm:pt modelId="{E7DB9EF1-1BD8-44B4-8C58-CEA43BAB2C25}" type="pres">
      <dgm:prSet presAssocID="{EAC96B95-3291-4C06-B27C-03CF5C5A5753}" presName="spNode" presStyleCnt="0"/>
      <dgm:spPr/>
    </dgm:pt>
    <dgm:pt modelId="{6EDBEAB1-1C77-42D0-8FB1-ED4CEA04E9CE}" type="pres">
      <dgm:prSet presAssocID="{02BBC9EB-B2F8-49A4-956E-905ADFA32A62}" presName="sibTrans" presStyleLbl="sibTrans1D1" presStyleIdx="6" presStyleCnt="10"/>
      <dgm:spPr/>
    </dgm:pt>
    <dgm:pt modelId="{DB41B182-2A67-4522-AED3-2342E1D92EE1}" type="pres">
      <dgm:prSet presAssocID="{A93A7A48-8C84-48CC-97B6-34D71AD2DC40}" presName="node" presStyleLbl="node1" presStyleIdx="7" presStyleCnt="10" custScaleX="186456" custScaleY="110831" custRadScaleRad="140877" custRadScaleInc="48729">
        <dgm:presLayoutVars>
          <dgm:bulletEnabled val="1"/>
        </dgm:presLayoutVars>
      </dgm:prSet>
      <dgm:spPr/>
    </dgm:pt>
    <dgm:pt modelId="{D8B8544F-3287-4D5D-8B10-56B53D46E546}" type="pres">
      <dgm:prSet presAssocID="{A93A7A48-8C84-48CC-97B6-34D71AD2DC40}" presName="spNode" presStyleCnt="0"/>
      <dgm:spPr/>
    </dgm:pt>
    <dgm:pt modelId="{65D32B1E-DF04-440A-9128-8595CF59B3AA}" type="pres">
      <dgm:prSet presAssocID="{4526D1D8-081A-4C20-B89D-C02210093165}" presName="sibTrans" presStyleLbl="sibTrans1D1" presStyleIdx="7" presStyleCnt="10"/>
      <dgm:spPr/>
    </dgm:pt>
    <dgm:pt modelId="{AB1622B1-A227-4D85-9760-7CFACFA431B0}" type="pres">
      <dgm:prSet presAssocID="{B808E0BA-E448-48BE-A543-2CD7F5EC716B}" presName="node" presStyleLbl="node1" presStyleIdx="8" presStyleCnt="10" custScaleX="186456" custScaleY="110831" custRadScaleRad="144173" custRadScaleInc="-79278">
        <dgm:presLayoutVars>
          <dgm:bulletEnabled val="1"/>
        </dgm:presLayoutVars>
      </dgm:prSet>
      <dgm:spPr/>
    </dgm:pt>
    <dgm:pt modelId="{462201A3-5DAC-4F25-BD10-79BA7EC7413B}" type="pres">
      <dgm:prSet presAssocID="{B808E0BA-E448-48BE-A543-2CD7F5EC716B}" presName="spNode" presStyleCnt="0"/>
      <dgm:spPr/>
    </dgm:pt>
    <dgm:pt modelId="{C059CAC1-C8D7-4AB8-9E41-B3487CC4E748}" type="pres">
      <dgm:prSet presAssocID="{AC28D349-A020-4275-AFF7-33047F2851CB}" presName="sibTrans" presStyleLbl="sibTrans1D1" presStyleIdx="8" presStyleCnt="10"/>
      <dgm:spPr/>
    </dgm:pt>
    <dgm:pt modelId="{4EA78310-69E7-434F-B425-758164F9BA4B}" type="pres">
      <dgm:prSet presAssocID="{3E1A5AA5-D43B-4EF8-B68A-4A33E639D2FD}" presName="node" presStyleLbl="node1" presStyleIdx="9" presStyleCnt="10" custScaleX="186456" custScaleY="110831" custRadScaleRad="110120" custRadScaleInc="-135069">
        <dgm:presLayoutVars>
          <dgm:bulletEnabled val="1"/>
        </dgm:presLayoutVars>
      </dgm:prSet>
      <dgm:spPr/>
    </dgm:pt>
    <dgm:pt modelId="{5D7F8B4C-DF22-49EC-A183-BBA24F2FE7AE}" type="pres">
      <dgm:prSet presAssocID="{3E1A5AA5-D43B-4EF8-B68A-4A33E639D2FD}" presName="spNode" presStyleCnt="0"/>
      <dgm:spPr/>
    </dgm:pt>
    <dgm:pt modelId="{89A82395-8555-4777-AADE-908E82FBCA64}" type="pres">
      <dgm:prSet presAssocID="{B2A2BAF3-AE38-42C1-B86B-8EF7337DB984}" presName="sibTrans" presStyleLbl="sibTrans1D1" presStyleIdx="9" presStyleCnt="10"/>
      <dgm:spPr/>
    </dgm:pt>
  </dgm:ptLst>
  <dgm:cxnLst>
    <dgm:cxn modelId="{2E8E3A03-9FD6-4FA4-9F9E-33AEEF0F7EBC}" type="presOf" srcId="{B808E0BA-E448-48BE-A543-2CD7F5EC716B}" destId="{AB1622B1-A227-4D85-9760-7CFACFA431B0}" srcOrd="0" destOrd="0" presId="urn:microsoft.com/office/officeart/2005/8/layout/cycle5"/>
    <dgm:cxn modelId="{2915660B-C406-4E9F-9C5E-8E6B4F5CFC40}" type="presOf" srcId="{FD067CE0-9E1F-4529-A590-A082F3D25878}" destId="{61AE0D75-D189-41EF-8AE5-2AF9846899E5}" srcOrd="0" destOrd="0" presId="urn:microsoft.com/office/officeart/2005/8/layout/cycle5"/>
    <dgm:cxn modelId="{38C81212-708B-4ACE-A3A0-C83CDE1C679D}" type="presOf" srcId="{07B5936A-2908-4F00-85E0-8B54A10920DC}" destId="{AAFAAF05-7F8A-4696-B578-BA735CB16A11}" srcOrd="0" destOrd="0" presId="urn:microsoft.com/office/officeart/2005/8/layout/cycle5"/>
    <dgm:cxn modelId="{934D8513-37D3-4252-BA25-4D51E412FCAE}" srcId="{153D249D-136E-4600-91D0-CA3CDCFAEE33}" destId="{A93A7A48-8C84-48CC-97B6-34D71AD2DC40}" srcOrd="7" destOrd="0" parTransId="{16AF5360-15B9-44A4-B373-5AF281F00765}" sibTransId="{4526D1D8-081A-4C20-B89D-C02210093165}"/>
    <dgm:cxn modelId="{77D40617-4682-44E4-A0D6-F1B4E70DCF72}" type="presOf" srcId="{FFFDFD82-E384-4D7C-AA7C-489D32899CE1}" destId="{6A5F18D1-19D9-4908-8A4A-EBE7D6CEB852}" srcOrd="0" destOrd="0" presId="urn:microsoft.com/office/officeart/2005/8/layout/cycle5"/>
    <dgm:cxn modelId="{9C277F2B-28DA-45AA-94BC-D248F4F3D855}" type="presOf" srcId="{B2A2BAF3-AE38-42C1-B86B-8EF7337DB984}" destId="{89A82395-8555-4777-AADE-908E82FBCA64}" srcOrd="0" destOrd="0" presId="urn:microsoft.com/office/officeart/2005/8/layout/cycle5"/>
    <dgm:cxn modelId="{83304434-111B-4878-BED3-02B52C5C7EF0}" type="presOf" srcId="{50986EF8-498D-4998-8DB1-86FD3BF7B2A3}" destId="{385B8012-9BEE-46E2-8C2A-11E274FB75A9}" srcOrd="0" destOrd="0" presId="urn:microsoft.com/office/officeart/2005/8/layout/cycle5"/>
    <dgm:cxn modelId="{652C663B-966F-4AFB-A4B0-C88929EEC27E}" srcId="{153D249D-136E-4600-91D0-CA3CDCFAEE33}" destId="{07B5936A-2908-4F00-85E0-8B54A10920DC}" srcOrd="3" destOrd="0" parTransId="{DF9AA1EA-3A78-49F3-A91B-65B89360DE54}" sibTransId="{4A7F2DA0-6736-4686-B76A-56D36E50893F}"/>
    <dgm:cxn modelId="{4909903C-A4D4-46D1-BBBD-15D38EDBCCC3}" type="presOf" srcId="{C7BD44E5-4398-4979-B679-4AE1F81D7BA4}" destId="{1F98C49E-88A5-4687-A897-BF0BA7933CA5}" srcOrd="0" destOrd="0" presId="urn:microsoft.com/office/officeart/2005/8/layout/cycle5"/>
    <dgm:cxn modelId="{A281FA61-B553-4725-A414-38D34B42248B}" type="presOf" srcId="{153D249D-136E-4600-91D0-CA3CDCFAEE33}" destId="{046BA056-4E76-436C-A3A1-509CF65ABE3D}" srcOrd="0" destOrd="0" presId="urn:microsoft.com/office/officeart/2005/8/layout/cycle5"/>
    <dgm:cxn modelId="{27E3BE43-FB60-42A7-9867-FD9349189D71}" type="presOf" srcId="{1F2BF7E9-8759-4AF3-8361-67796D4E8D3F}" destId="{F7E6B8FB-8D51-4B28-8918-0334872CF060}" srcOrd="0" destOrd="0" presId="urn:microsoft.com/office/officeart/2005/8/layout/cycle5"/>
    <dgm:cxn modelId="{1B9EEF65-E61F-416C-A9BD-06B11513B337}" type="presOf" srcId="{7198476D-88AE-4D30-8475-725F228E87D4}" destId="{19409235-FA96-4C18-A86B-A9E3F47BEA06}" srcOrd="0" destOrd="0" presId="urn:microsoft.com/office/officeart/2005/8/layout/cycle5"/>
    <dgm:cxn modelId="{3CFAB466-4D39-424B-9F52-89192A217913}" type="presOf" srcId="{4526D1D8-081A-4C20-B89D-C02210093165}" destId="{65D32B1E-DF04-440A-9128-8595CF59B3AA}" srcOrd="0" destOrd="0" presId="urn:microsoft.com/office/officeart/2005/8/layout/cycle5"/>
    <dgm:cxn modelId="{72924D68-EDF6-4EFF-8C80-7981D282766B}" type="presOf" srcId="{61FCDEFA-0A71-4E0F-83AC-B5413D7E9391}" destId="{787E3974-DAE3-468D-8394-5A881A0CE25F}" srcOrd="0" destOrd="0" presId="urn:microsoft.com/office/officeart/2005/8/layout/cycle5"/>
    <dgm:cxn modelId="{56E7894A-8D56-42AC-A0D4-AD6F761CC1F8}" srcId="{153D249D-136E-4600-91D0-CA3CDCFAEE33}" destId="{EAC96B95-3291-4C06-B27C-03CF5C5A5753}" srcOrd="6" destOrd="0" parTransId="{FE993B27-76CC-4052-AA3A-EDA795ADDABD}" sibTransId="{02BBC9EB-B2F8-49A4-956E-905ADFA32A62}"/>
    <dgm:cxn modelId="{32E35E4F-1ED2-4AC1-B4CC-48AB74D50B2C}" srcId="{153D249D-136E-4600-91D0-CA3CDCFAEE33}" destId="{7198476D-88AE-4D30-8475-725F228E87D4}" srcOrd="1" destOrd="0" parTransId="{FD34D357-A4B3-44CA-B76A-00940C812E71}" sibTransId="{1F2BF7E9-8759-4AF3-8361-67796D4E8D3F}"/>
    <dgm:cxn modelId="{76B1CA52-E571-4EFC-BAED-CA189FCDBFA2}" srcId="{153D249D-136E-4600-91D0-CA3CDCFAEE33}" destId="{B808E0BA-E448-48BE-A543-2CD7F5EC716B}" srcOrd="8" destOrd="0" parTransId="{BDEA5835-E60C-49B6-9973-CF58DD0C770B}" sibTransId="{AC28D349-A020-4275-AFF7-33047F2851CB}"/>
    <dgm:cxn modelId="{2F68617F-3750-4A72-ACD6-FF3EC9BF1AF2}" srcId="{153D249D-136E-4600-91D0-CA3CDCFAEE33}" destId="{23A42585-E3C9-416E-8EC0-EE2FA251511B}" srcOrd="0" destOrd="0" parTransId="{6978C298-42D5-4D81-BB15-66B357FD3B0B}" sibTransId="{FD067CE0-9E1F-4529-A590-A082F3D25878}"/>
    <dgm:cxn modelId="{27209282-9222-4CBB-85B4-1778C0CFA743}" srcId="{153D249D-136E-4600-91D0-CA3CDCFAEE33}" destId="{FFFDFD82-E384-4D7C-AA7C-489D32899CE1}" srcOrd="2" destOrd="0" parTransId="{E46B386A-3F93-4BDC-A3D9-4394FA77D06A}" sibTransId="{50986EF8-498D-4998-8DB1-86FD3BF7B2A3}"/>
    <dgm:cxn modelId="{42F5088A-CE59-424D-979F-7A3CA085CF93}" srcId="{153D249D-136E-4600-91D0-CA3CDCFAEE33}" destId="{61FCDEFA-0A71-4E0F-83AC-B5413D7E9391}" srcOrd="4" destOrd="0" parTransId="{3DB6176F-E70D-4D18-89D6-FCFC9A6658F7}" sibTransId="{4AE916CD-5147-41B1-8A4A-2C312D4BF5AA}"/>
    <dgm:cxn modelId="{8AFDAC8B-6964-4B5C-8C07-2C429E1FA52F}" type="presOf" srcId="{02BBC9EB-B2F8-49A4-956E-905ADFA32A62}" destId="{6EDBEAB1-1C77-42D0-8FB1-ED4CEA04E9CE}" srcOrd="0" destOrd="0" presId="urn:microsoft.com/office/officeart/2005/8/layout/cycle5"/>
    <dgm:cxn modelId="{1828C68D-9924-40D0-BBF8-F9A2E64EC9C4}" type="presOf" srcId="{AC28D349-A020-4275-AFF7-33047F2851CB}" destId="{C059CAC1-C8D7-4AB8-9E41-B3487CC4E748}" srcOrd="0" destOrd="0" presId="urn:microsoft.com/office/officeart/2005/8/layout/cycle5"/>
    <dgm:cxn modelId="{E5922296-1886-4502-B008-8A0A53725377}" srcId="{153D249D-136E-4600-91D0-CA3CDCFAEE33}" destId="{A4230BD0-9F0B-4606-B747-D1CC148DEE71}" srcOrd="5" destOrd="0" parTransId="{6D19F670-A821-4382-AB3B-BC916C6B9FC5}" sibTransId="{C7BD44E5-4398-4979-B679-4AE1F81D7BA4}"/>
    <dgm:cxn modelId="{9A9F0E9A-8237-4CC0-9C62-535A48B14D36}" srcId="{153D249D-136E-4600-91D0-CA3CDCFAEE33}" destId="{3E1A5AA5-D43B-4EF8-B68A-4A33E639D2FD}" srcOrd="9" destOrd="0" parTransId="{79B303CE-0EA0-4F9C-BBDA-58C94C8A9A7F}" sibTransId="{B2A2BAF3-AE38-42C1-B86B-8EF7337DB984}"/>
    <dgm:cxn modelId="{E094119A-D43C-4039-B7D1-65ED5ED0103B}" type="presOf" srcId="{4AE916CD-5147-41B1-8A4A-2C312D4BF5AA}" destId="{AF4822DA-D14B-44A3-B371-6D79669EA3CB}" srcOrd="0" destOrd="0" presId="urn:microsoft.com/office/officeart/2005/8/layout/cycle5"/>
    <dgm:cxn modelId="{C66BD2A0-26DB-4EFF-95CF-FC49B08FFDDE}" type="presOf" srcId="{A4230BD0-9F0B-4606-B747-D1CC148DEE71}" destId="{4A6FF77A-0C6C-4025-B31D-14D25715E763}" srcOrd="0" destOrd="0" presId="urn:microsoft.com/office/officeart/2005/8/layout/cycle5"/>
    <dgm:cxn modelId="{3A9002A3-848C-4AF0-AAC3-B5EC6B8C9796}" type="presOf" srcId="{4A7F2DA0-6736-4686-B76A-56D36E50893F}" destId="{3180C464-E1A3-45CD-AEEC-4C81FCCAB453}" srcOrd="0" destOrd="0" presId="urn:microsoft.com/office/officeart/2005/8/layout/cycle5"/>
    <dgm:cxn modelId="{6A2885B3-E70C-4450-845A-355C975F817C}" type="presOf" srcId="{3E1A5AA5-D43B-4EF8-B68A-4A33E639D2FD}" destId="{4EA78310-69E7-434F-B425-758164F9BA4B}" srcOrd="0" destOrd="0" presId="urn:microsoft.com/office/officeart/2005/8/layout/cycle5"/>
    <dgm:cxn modelId="{DA2037D7-8C1F-4D2F-B0FD-6EA51BE678BF}" type="presOf" srcId="{A93A7A48-8C84-48CC-97B6-34D71AD2DC40}" destId="{DB41B182-2A67-4522-AED3-2342E1D92EE1}" srcOrd="0" destOrd="0" presId="urn:microsoft.com/office/officeart/2005/8/layout/cycle5"/>
    <dgm:cxn modelId="{9017D5FD-6387-44D4-B5FD-E31E52B66EF5}" type="presOf" srcId="{EAC96B95-3291-4C06-B27C-03CF5C5A5753}" destId="{4C034FF0-6EC9-4E42-9F09-05C4B889D7EE}" srcOrd="0" destOrd="0" presId="urn:microsoft.com/office/officeart/2005/8/layout/cycle5"/>
    <dgm:cxn modelId="{B30BD2FE-D204-4B91-A742-3DDE6A0C75E5}" type="presOf" srcId="{23A42585-E3C9-416E-8EC0-EE2FA251511B}" destId="{011ADE6F-F8FD-480B-A1A2-BF454FAEC835}" srcOrd="0" destOrd="0" presId="urn:microsoft.com/office/officeart/2005/8/layout/cycle5"/>
    <dgm:cxn modelId="{82719F42-3A95-4D65-8ED7-7735EFFF850F}" type="presParOf" srcId="{046BA056-4E76-436C-A3A1-509CF65ABE3D}" destId="{011ADE6F-F8FD-480B-A1A2-BF454FAEC835}" srcOrd="0" destOrd="0" presId="urn:microsoft.com/office/officeart/2005/8/layout/cycle5"/>
    <dgm:cxn modelId="{20888016-52B9-4C37-AD52-13F832E77D1C}" type="presParOf" srcId="{046BA056-4E76-436C-A3A1-509CF65ABE3D}" destId="{DD99682D-2582-48D7-A2F5-0D194EA6F898}" srcOrd="1" destOrd="0" presId="urn:microsoft.com/office/officeart/2005/8/layout/cycle5"/>
    <dgm:cxn modelId="{0848789F-810A-481C-AF9F-37DA425A3566}" type="presParOf" srcId="{046BA056-4E76-436C-A3A1-509CF65ABE3D}" destId="{61AE0D75-D189-41EF-8AE5-2AF9846899E5}" srcOrd="2" destOrd="0" presId="urn:microsoft.com/office/officeart/2005/8/layout/cycle5"/>
    <dgm:cxn modelId="{80A87FDB-8F63-48F3-88E6-93FC5DAE08D9}" type="presParOf" srcId="{046BA056-4E76-436C-A3A1-509CF65ABE3D}" destId="{19409235-FA96-4C18-A86B-A9E3F47BEA06}" srcOrd="3" destOrd="0" presId="urn:microsoft.com/office/officeart/2005/8/layout/cycle5"/>
    <dgm:cxn modelId="{3A82867B-A9D6-4975-BC70-C7E2C6783815}" type="presParOf" srcId="{046BA056-4E76-436C-A3A1-509CF65ABE3D}" destId="{16BC73D8-4436-4632-A511-8920DFC68C2F}" srcOrd="4" destOrd="0" presId="urn:microsoft.com/office/officeart/2005/8/layout/cycle5"/>
    <dgm:cxn modelId="{B3C2A7B5-7B49-49D0-97A1-A21E5CD32611}" type="presParOf" srcId="{046BA056-4E76-436C-A3A1-509CF65ABE3D}" destId="{F7E6B8FB-8D51-4B28-8918-0334872CF060}" srcOrd="5" destOrd="0" presId="urn:microsoft.com/office/officeart/2005/8/layout/cycle5"/>
    <dgm:cxn modelId="{39B1DB88-6E6F-4127-8042-866B49A71ED6}" type="presParOf" srcId="{046BA056-4E76-436C-A3A1-509CF65ABE3D}" destId="{6A5F18D1-19D9-4908-8A4A-EBE7D6CEB852}" srcOrd="6" destOrd="0" presId="urn:microsoft.com/office/officeart/2005/8/layout/cycle5"/>
    <dgm:cxn modelId="{CBCCACB1-E913-4C7F-9BA6-42A7C6C83E8C}" type="presParOf" srcId="{046BA056-4E76-436C-A3A1-509CF65ABE3D}" destId="{EE085E23-9699-4268-8D0D-E2FB7DAE1D31}" srcOrd="7" destOrd="0" presId="urn:microsoft.com/office/officeart/2005/8/layout/cycle5"/>
    <dgm:cxn modelId="{17F95D86-7999-45FC-B47D-7DDB9974425A}" type="presParOf" srcId="{046BA056-4E76-436C-A3A1-509CF65ABE3D}" destId="{385B8012-9BEE-46E2-8C2A-11E274FB75A9}" srcOrd="8" destOrd="0" presId="urn:microsoft.com/office/officeart/2005/8/layout/cycle5"/>
    <dgm:cxn modelId="{0BAED848-2AEB-40B3-8FF7-28E139A35585}" type="presParOf" srcId="{046BA056-4E76-436C-A3A1-509CF65ABE3D}" destId="{AAFAAF05-7F8A-4696-B578-BA735CB16A11}" srcOrd="9" destOrd="0" presId="urn:microsoft.com/office/officeart/2005/8/layout/cycle5"/>
    <dgm:cxn modelId="{27B90BCE-C2DF-444A-8D09-3052C824D25B}" type="presParOf" srcId="{046BA056-4E76-436C-A3A1-509CF65ABE3D}" destId="{D8555F8B-61B5-4E64-B27D-C5FF991C9C9D}" srcOrd="10" destOrd="0" presId="urn:microsoft.com/office/officeart/2005/8/layout/cycle5"/>
    <dgm:cxn modelId="{27B48CF2-EB2D-4C28-BD86-C7352B016CC8}" type="presParOf" srcId="{046BA056-4E76-436C-A3A1-509CF65ABE3D}" destId="{3180C464-E1A3-45CD-AEEC-4C81FCCAB453}" srcOrd="11" destOrd="0" presId="urn:microsoft.com/office/officeart/2005/8/layout/cycle5"/>
    <dgm:cxn modelId="{FEBAC912-94FD-4FD4-8B6A-65BEA30D3AC6}" type="presParOf" srcId="{046BA056-4E76-436C-A3A1-509CF65ABE3D}" destId="{787E3974-DAE3-468D-8394-5A881A0CE25F}" srcOrd="12" destOrd="0" presId="urn:microsoft.com/office/officeart/2005/8/layout/cycle5"/>
    <dgm:cxn modelId="{E688A0F6-CAC6-46B0-B136-10F4DE8303AC}" type="presParOf" srcId="{046BA056-4E76-436C-A3A1-509CF65ABE3D}" destId="{5FE91D3C-4867-4668-A2E7-6101E179491B}" srcOrd="13" destOrd="0" presId="urn:microsoft.com/office/officeart/2005/8/layout/cycle5"/>
    <dgm:cxn modelId="{54286D37-BFE7-4121-89D4-B8BD2E0CB88F}" type="presParOf" srcId="{046BA056-4E76-436C-A3A1-509CF65ABE3D}" destId="{AF4822DA-D14B-44A3-B371-6D79669EA3CB}" srcOrd="14" destOrd="0" presId="urn:microsoft.com/office/officeart/2005/8/layout/cycle5"/>
    <dgm:cxn modelId="{F83E19BE-6760-4AE6-A912-79AFBB4EAC8E}" type="presParOf" srcId="{046BA056-4E76-436C-A3A1-509CF65ABE3D}" destId="{4A6FF77A-0C6C-4025-B31D-14D25715E763}" srcOrd="15" destOrd="0" presId="urn:microsoft.com/office/officeart/2005/8/layout/cycle5"/>
    <dgm:cxn modelId="{F8A13A3B-88EA-4E0D-BF29-9AB9AD18767A}" type="presParOf" srcId="{046BA056-4E76-436C-A3A1-509CF65ABE3D}" destId="{C9484030-306E-4813-AB76-B7BBCCFCD378}" srcOrd="16" destOrd="0" presId="urn:microsoft.com/office/officeart/2005/8/layout/cycle5"/>
    <dgm:cxn modelId="{10A66323-5AC1-4BD5-88DA-29CCBDDE3EA9}" type="presParOf" srcId="{046BA056-4E76-436C-A3A1-509CF65ABE3D}" destId="{1F98C49E-88A5-4687-A897-BF0BA7933CA5}" srcOrd="17" destOrd="0" presId="urn:microsoft.com/office/officeart/2005/8/layout/cycle5"/>
    <dgm:cxn modelId="{6EBDE0DB-1C91-49DE-8B18-8491D9F4FB1A}" type="presParOf" srcId="{046BA056-4E76-436C-A3A1-509CF65ABE3D}" destId="{4C034FF0-6EC9-4E42-9F09-05C4B889D7EE}" srcOrd="18" destOrd="0" presId="urn:microsoft.com/office/officeart/2005/8/layout/cycle5"/>
    <dgm:cxn modelId="{9A234C39-B190-4672-8EC9-758CC277CCFF}" type="presParOf" srcId="{046BA056-4E76-436C-A3A1-509CF65ABE3D}" destId="{E7DB9EF1-1BD8-44B4-8C58-CEA43BAB2C25}" srcOrd="19" destOrd="0" presId="urn:microsoft.com/office/officeart/2005/8/layout/cycle5"/>
    <dgm:cxn modelId="{35ECB364-DFD6-4DC5-A7B2-212163FBC708}" type="presParOf" srcId="{046BA056-4E76-436C-A3A1-509CF65ABE3D}" destId="{6EDBEAB1-1C77-42D0-8FB1-ED4CEA04E9CE}" srcOrd="20" destOrd="0" presId="urn:microsoft.com/office/officeart/2005/8/layout/cycle5"/>
    <dgm:cxn modelId="{C64D145A-DA1E-4D50-8911-A0467A223132}" type="presParOf" srcId="{046BA056-4E76-436C-A3A1-509CF65ABE3D}" destId="{DB41B182-2A67-4522-AED3-2342E1D92EE1}" srcOrd="21" destOrd="0" presId="urn:microsoft.com/office/officeart/2005/8/layout/cycle5"/>
    <dgm:cxn modelId="{FE79E226-7CB4-45A7-9899-F53D2F823ABF}" type="presParOf" srcId="{046BA056-4E76-436C-A3A1-509CF65ABE3D}" destId="{D8B8544F-3287-4D5D-8B10-56B53D46E546}" srcOrd="22" destOrd="0" presId="urn:microsoft.com/office/officeart/2005/8/layout/cycle5"/>
    <dgm:cxn modelId="{FD4C131F-C71C-485E-8802-2CE891AFCC9D}" type="presParOf" srcId="{046BA056-4E76-436C-A3A1-509CF65ABE3D}" destId="{65D32B1E-DF04-440A-9128-8595CF59B3AA}" srcOrd="23" destOrd="0" presId="urn:microsoft.com/office/officeart/2005/8/layout/cycle5"/>
    <dgm:cxn modelId="{9EC2B5BF-A9B5-4818-BEB2-2248D41AF221}" type="presParOf" srcId="{046BA056-4E76-436C-A3A1-509CF65ABE3D}" destId="{AB1622B1-A227-4D85-9760-7CFACFA431B0}" srcOrd="24" destOrd="0" presId="urn:microsoft.com/office/officeart/2005/8/layout/cycle5"/>
    <dgm:cxn modelId="{8DED7471-0F9E-4AFD-B647-023066B83725}" type="presParOf" srcId="{046BA056-4E76-436C-A3A1-509CF65ABE3D}" destId="{462201A3-5DAC-4F25-BD10-79BA7EC7413B}" srcOrd="25" destOrd="0" presId="urn:microsoft.com/office/officeart/2005/8/layout/cycle5"/>
    <dgm:cxn modelId="{A061E815-97D7-4F5B-9BAF-D50ABD78CEC3}" type="presParOf" srcId="{046BA056-4E76-436C-A3A1-509CF65ABE3D}" destId="{C059CAC1-C8D7-4AB8-9E41-B3487CC4E748}" srcOrd="26" destOrd="0" presId="urn:microsoft.com/office/officeart/2005/8/layout/cycle5"/>
    <dgm:cxn modelId="{0AA713A2-AAA0-4D1D-AD52-FE3162496F1B}" type="presParOf" srcId="{046BA056-4E76-436C-A3A1-509CF65ABE3D}" destId="{4EA78310-69E7-434F-B425-758164F9BA4B}" srcOrd="27" destOrd="0" presId="urn:microsoft.com/office/officeart/2005/8/layout/cycle5"/>
    <dgm:cxn modelId="{EE7F913D-1F61-4204-8036-D384E6B53433}" type="presParOf" srcId="{046BA056-4E76-436C-A3A1-509CF65ABE3D}" destId="{5D7F8B4C-DF22-49EC-A183-BBA24F2FE7AE}" srcOrd="28" destOrd="0" presId="urn:microsoft.com/office/officeart/2005/8/layout/cycle5"/>
    <dgm:cxn modelId="{59628091-293A-46CF-B95C-39E890CE3A74}" type="presParOf" srcId="{046BA056-4E76-436C-A3A1-509CF65ABE3D}" destId="{89A82395-8555-4777-AADE-908E82FBCA64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09B80CC5-D6CF-4B05-B7F9-393BFE2926EC}">
      <dgm:prSet/>
      <dgm:spPr/>
      <dgm:t>
        <a:bodyPr/>
        <a:lstStyle/>
        <a:p>
          <a:r>
            <a:rPr lang="de-DE" dirty="0"/>
            <a:t>77% </a:t>
          </a:r>
          <a:r>
            <a:rPr lang="sk-SK" dirty="0"/>
            <a:t>žiakov považovalo online-vyučovanie nie vždy za dobre </a:t>
          </a:r>
          <a:r>
            <a:rPr lang="sk-SK" dirty="0" err="1"/>
            <a:t>štrukturované</a:t>
          </a:r>
          <a:r>
            <a:rPr lang="sk-SK" dirty="0"/>
            <a:t>.</a:t>
          </a:r>
          <a:endParaRPr lang="de-DE" dirty="0"/>
        </a:p>
      </dgm:t>
    </dgm:pt>
    <dgm:pt modelId="{9CE64BFB-6A26-4FF6-A041-645E125E3B44}" type="parTrans" cxnId="{915913B6-8516-4546-B811-0185991091F7}">
      <dgm:prSet/>
      <dgm:spPr/>
      <dgm:t>
        <a:bodyPr/>
        <a:lstStyle/>
        <a:p>
          <a:endParaRPr lang="de-DE"/>
        </a:p>
      </dgm:t>
    </dgm:pt>
    <dgm:pt modelId="{ADC201E6-2B61-4D61-9221-3310E1451FA3}" type="sibTrans" cxnId="{915913B6-8516-4546-B811-0185991091F7}">
      <dgm:prSet/>
      <dgm:spPr/>
      <dgm:t>
        <a:bodyPr/>
        <a:lstStyle/>
        <a:p>
          <a:endParaRPr lang="de-DE"/>
        </a:p>
      </dgm:t>
    </dgm:pt>
    <dgm:pt modelId="{64A9B52B-4B1A-4D7A-A4C0-239717F25483}">
      <dgm:prSet/>
      <dgm:spPr/>
      <dgm:t>
        <a:bodyPr/>
        <a:lstStyle/>
        <a:p>
          <a:r>
            <a:rPr lang="sk-SK" dirty="0"/>
            <a:t>Pre online výučbu budú upravené a doplnené pravidlá pre výučbu.</a:t>
          </a:r>
          <a:endParaRPr lang="de-DE" dirty="0"/>
        </a:p>
      </dgm:t>
    </dgm:pt>
    <dgm:pt modelId="{95007FA5-85BD-43B4-A899-F60AA5F3C141}" type="sibTrans" cxnId="{80D8EDC1-F11D-4CC0-B9C3-0B8F739E6F6D}">
      <dgm:prSet/>
      <dgm:spPr/>
      <dgm:t>
        <a:bodyPr/>
        <a:lstStyle/>
        <a:p>
          <a:endParaRPr lang="de-DE"/>
        </a:p>
      </dgm:t>
    </dgm:pt>
    <dgm:pt modelId="{41AE1357-D5AA-45B2-9594-8C20AEE0CED3}" type="parTrans" cxnId="{80D8EDC1-F11D-4CC0-B9C3-0B8F739E6F6D}">
      <dgm:prSet/>
      <dgm:spPr/>
      <dgm:t>
        <a:bodyPr/>
        <a:lstStyle/>
        <a:p>
          <a:endParaRPr lang="de-DE"/>
        </a:p>
      </dgm:t>
    </dgm:pt>
    <dgm:pt modelId="{850F0B30-E0CE-4B5D-82B7-205602224807}">
      <dgm:prSet/>
      <dgm:spPr/>
      <dgm:t>
        <a:bodyPr/>
        <a:lstStyle/>
        <a:p>
          <a:r>
            <a:rPr lang="sk-SK" dirty="0"/>
            <a:t>Učiteľ vytvára pre žiakov denné/týždenné rozvrhy práce.</a:t>
          </a:r>
          <a:endParaRPr lang="de-DE" dirty="0"/>
        </a:p>
      </dgm:t>
    </dgm:pt>
    <dgm:pt modelId="{F4651E09-B23C-4746-8ECE-A3FB799E1D57}" type="sibTrans" cxnId="{C1C0CAF5-E3DB-4E2F-8DCB-061383CB657D}">
      <dgm:prSet/>
      <dgm:spPr/>
    </dgm:pt>
    <dgm:pt modelId="{2900E3BD-2111-4759-8C16-C712E51C3A2C}" type="parTrans" cxnId="{C1C0CAF5-E3DB-4E2F-8DCB-061383CB657D}">
      <dgm:prSet/>
      <dgm:spPr/>
    </dgm:pt>
    <dgm:pt modelId="{55596ECB-83A6-4381-9C7F-6459AF64F23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k-SK" dirty="0"/>
            <a:t>Rodičia spolu so žiakmi upravujú:</a:t>
          </a:r>
          <a:endParaRPr lang="de-DE" dirty="0"/>
        </a:p>
      </dgm:t>
    </dgm:pt>
    <dgm:pt modelId="{3406F325-81CD-416D-827A-DFB3E51D992F}" type="sibTrans" cxnId="{1018F357-8AE2-42B1-99BB-516E788615E4}">
      <dgm:prSet/>
      <dgm:spPr/>
    </dgm:pt>
    <dgm:pt modelId="{1E75ABBF-65E0-4D82-BD3A-C966D8180106}" type="parTrans" cxnId="{1018F357-8AE2-42B1-99BB-516E788615E4}">
      <dgm:prSet/>
      <dgm:spPr/>
    </dgm:pt>
    <dgm:pt modelId="{8F637C9F-5A40-40D2-AFA2-5E462EBB16D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jedenia </a:t>
          </a:r>
          <a:endParaRPr lang="de-DE" dirty="0"/>
        </a:p>
      </dgm:t>
    </dgm:pt>
    <dgm:pt modelId="{99A8ACFB-0164-4565-8A08-168F3E5D3804}" type="sibTrans" cxnId="{B2A1AFAF-6159-4863-AF60-C76E7627DE4F}">
      <dgm:prSet/>
      <dgm:spPr/>
      <dgm:t>
        <a:bodyPr/>
        <a:lstStyle/>
        <a:p>
          <a:endParaRPr lang="de-DE"/>
        </a:p>
      </dgm:t>
    </dgm:pt>
    <dgm:pt modelId="{B03DFB99-2956-4A68-B7F2-BB17A45319C9}" type="parTrans" cxnId="{B2A1AFAF-6159-4863-AF60-C76E7627DE4F}">
      <dgm:prSet/>
      <dgm:spPr/>
      <dgm:t>
        <a:bodyPr/>
        <a:lstStyle/>
        <a:p>
          <a:endParaRPr lang="de-DE"/>
        </a:p>
      </dgm:t>
    </dgm:pt>
    <dgm:pt modelId="{9B1A88EE-F79C-4318-A6AB-BA4258ABB76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učenia sa </a:t>
          </a:r>
          <a:endParaRPr lang="de-DE" dirty="0"/>
        </a:p>
      </dgm:t>
    </dgm:pt>
    <dgm:pt modelId="{F718AF7F-F880-4435-95BC-B01C0FC15E15}" type="sibTrans" cxnId="{30C4F4F5-8175-4494-869B-C78514A238D7}">
      <dgm:prSet/>
      <dgm:spPr/>
      <dgm:t>
        <a:bodyPr/>
        <a:lstStyle/>
        <a:p>
          <a:endParaRPr lang="de-DE"/>
        </a:p>
      </dgm:t>
    </dgm:pt>
    <dgm:pt modelId="{4149A739-94C8-48A4-ABF6-4E025DD268CA}" type="parTrans" cxnId="{30C4F4F5-8175-4494-869B-C78514A238D7}">
      <dgm:prSet/>
      <dgm:spPr/>
      <dgm:t>
        <a:bodyPr/>
        <a:lstStyle/>
        <a:p>
          <a:endParaRPr lang="de-DE"/>
        </a:p>
      </dgm:t>
    </dgm:pt>
    <dgm:pt modelId="{ACDD95BB-94B7-4678-84C8-A7559267633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spánku</a:t>
          </a:r>
          <a:endParaRPr lang="de-DE" dirty="0"/>
        </a:p>
      </dgm:t>
    </dgm:pt>
    <dgm:pt modelId="{3B75E094-3DEC-46E3-9B82-6F276FBB7E1A}" type="parTrans" cxnId="{493CB969-8C5B-4063-8269-B15D4DF1D294}">
      <dgm:prSet/>
      <dgm:spPr/>
    </dgm:pt>
    <dgm:pt modelId="{333CAF73-1850-4399-8994-0634D037801A}" type="sibTrans" cxnId="{493CB969-8C5B-4063-8269-B15D4DF1D294}">
      <dgm:prSet/>
      <dgm:spPr/>
    </dgm:pt>
    <dgm:pt modelId="{A47B1FEC-133B-4310-8608-92F94244ECBD}">
      <dgm:prSet/>
      <dgm:spPr/>
      <dgm:t>
        <a:bodyPr/>
        <a:lstStyle/>
        <a:p>
          <a:r>
            <a:rPr lang="sk-SK" dirty="0"/>
            <a:t>Štruktúra vyučovania nebola dostatočne upravená pre domáce vyučovanie. </a:t>
          </a:r>
          <a:endParaRPr lang="de-DE" dirty="0"/>
        </a:p>
      </dgm:t>
    </dgm:pt>
    <dgm:pt modelId="{DF8A9841-65FA-4864-B814-D993C2981DFF}" type="sibTrans" cxnId="{1DDC6E5B-649F-49AC-9EA7-531C426FD0A8}">
      <dgm:prSet/>
      <dgm:spPr/>
      <dgm:t>
        <a:bodyPr/>
        <a:lstStyle/>
        <a:p>
          <a:endParaRPr lang="de-DE"/>
        </a:p>
      </dgm:t>
    </dgm:pt>
    <dgm:pt modelId="{152B1C6F-2159-4B5D-9BB1-B3FD6AAFD57F}" type="parTrans" cxnId="{1DDC6E5B-649F-49AC-9EA7-531C426FD0A8}">
      <dgm:prSet/>
      <dgm:spPr/>
      <dgm:t>
        <a:bodyPr/>
        <a:lstStyle/>
        <a:p>
          <a:endParaRPr lang="de-DE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 custLinFactNeighborX="2862" custLinFactNeighborY="32281">
        <dgm:presLayoutVars>
          <dgm:bulletEnabled val="1"/>
        </dgm:presLayoutVars>
      </dgm:prSet>
      <dgm:spPr/>
    </dgm:pt>
  </dgm:ptLst>
  <dgm:cxnLst>
    <dgm:cxn modelId="{BEA27906-9D20-404B-8CD5-4C0CB2C7B940}" type="presOf" srcId="{55596ECB-83A6-4381-9C7F-6459AF64F23C}" destId="{5D2E54F4-2F0E-4FA7-B076-4AAA352452F7}" srcOrd="0" destOrd="2" presId="urn:microsoft.com/office/officeart/2005/8/layout/list1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1707445B-FA4B-4174-AA03-134C9D417019}" type="presOf" srcId="{64A9B52B-4B1A-4D7A-A4C0-239717F25483}" destId="{5D2E54F4-2F0E-4FA7-B076-4AAA352452F7}" srcOrd="0" destOrd="0" presId="urn:microsoft.com/office/officeart/2005/8/layout/list1"/>
    <dgm:cxn modelId="{1DDC6E5B-649F-49AC-9EA7-531C426FD0A8}" srcId="{58663463-5773-4696-A26E-05F7C65AE5D8}" destId="{A47B1FEC-133B-4310-8608-92F94244ECBD}" srcOrd="1" destOrd="0" parTransId="{152B1C6F-2159-4B5D-9BB1-B3FD6AAFD57F}" sibTransId="{DF8A9841-65FA-4864-B814-D993C2981DFF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493CB969-8C5B-4063-8269-B15D4DF1D294}" srcId="{C0D42039-C179-4BC9-BC09-9288C94A99F4}" destId="{ACDD95BB-94B7-4678-84C8-A75592676336}" srcOrd="3" destOrd="0" parTransId="{3B75E094-3DEC-46E3-9B82-6F276FBB7E1A}" sibTransId="{333CAF73-1850-4399-8994-0634D037801A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1018F357-8AE2-42B1-99BB-516E788615E4}" srcId="{C0D42039-C179-4BC9-BC09-9288C94A99F4}" destId="{55596ECB-83A6-4381-9C7F-6459AF64F23C}" srcOrd="2" destOrd="0" parTransId="{1E75ABBF-65E0-4D82-BD3A-C966D8180106}" sibTransId="{3406F325-81CD-416D-827A-DFB3E51D992F}"/>
    <dgm:cxn modelId="{BF64BF7A-BA61-45A3-BF39-F2C1CA97B398}" type="presOf" srcId="{09B80CC5-D6CF-4B05-B7F9-393BFE2926EC}" destId="{8BC70F3E-ADEB-4FC8-AE23-DEFD95F82BC6}" srcOrd="0" destOrd="0" presId="urn:microsoft.com/office/officeart/2005/8/layout/list1"/>
    <dgm:cxn modelId="{5846EDA9-BC8A-4CD7-B529-9346E5F34E2C}" type="presOf" srcId="{850F0B30-E0CE-4B5D-82B7-205602224807}" destId="{5D2E54F4-2F0E-4FA7-B076-4AAA352452F7}" srcOrd="0" destOrd="1" presId="urn:microsoft.com/office/officeart/2005/8/layout/list1"/>
    <dgm:cxn modelId="{B2A1AFAF-6159-4863-AF60-C76E7627DE4F}" srcId="{ACDD95BB-94B7-4678-84C8-A75592676336}" destId="{8F637C9F-5A40-40D2-AFA2-5E462EBB16D8}" srcOrd="0" destOrd="0" parTransId="{B03DFB99-2956-4A68-B7F2-BB17A45319C9}" sibTransId="{99A8ACFB-0164-4565-8A08-168F3E5D3804}"/>
    <dgm:cxn modelId="{37659AB3-3F5A-4B66-8A46-039E38189201}" type="presOf" srcId="{9B1A88EE-F79C-4318-A6AB-BA4258ABB767}" destId="{5D2E54F4-2F0E-4FA7-B076-4AAA352452F7}" srcOrd="0" destOrd="5" presId="urn:microsoft.com/office/officeart/2005/8/layout/list1"/>
    <dgm:cxn modelId="{915913B6-8516-4546-B811-0185991091F7}" srcId="{58663463-5773-4696-A26E-05F7C65AE5D8}" destId="{09B80CC5-D6CF-4B05-B7F9-393BFE2926EC}" srcOrd="0" destOrd="0" parTransId="{9CE64BFB-6A26-4FF6-A041-645E125E3B44}" sibTransId="{ADC201E6-2B61-4D61-9221-3310E1451FA3}"/>
    <dgm:cxn modelId="{80D8EDC1-F11D-4CC0-B9C3-0B8F739E6F6D}" srcId="{C0D42039-C179-4BC9-BC09-9288C94A99F4}" destId="{64A9B52B-4B1A-4D7A-A4C0-239717F25483}" srcOrd="0" destOrd="0" parTransId="{41AE1357-D5AA-45B2-9594-8C20AEE0CED3}" sibTransId="{95007FA5-85BD-43B4-A899-F60AA5F3C141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8DEEDFE6-2ECB-4245-8C21-4832570DCCBB}" type="presOf" srcId="{A47B1FEC-133B-4310-8608-92F94244ECBD}" destId="{8BC70F3E-ADEB-4FC8-AE23-DEFD95F82BC6}" srcOrd="0" destOrd="1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BE753E9-8446-47C2-A8EB-219506D4D535}" type="presOf" srcId="{ACDD95BB-94B7-4678-84C8-A75592676336}" destId="{5D2E54F4-2F0E-4FA7-B076-4AAA352452F7}" srcOrd="0" destOrd="3" presId="urn:microsoft.com/office/officeart/2005/8/layout/list1"/>
    <dgm:cxn modelId="{C1C0CAF5-E3DB-4E2F-8DCB-061383CB657D}" srcId="{C0D42039-C179-4BC9-BC09-9288C94A99F4}" destId="{850F0B30-E0CE-4B5D-82B7-205602224807}" srcOrd="1" destOrd="0" parTransId="{2900E3BD-2111-4759-8C16-C712E51C3A2C}" sibTransId="{F4651E09-B23C-4746-8ECE-A3FB799E1D57}"/>
    <dgm:cxn modelId="{2502E2F5-A8B8-46D6-841A-94F2B13E578D}" type="presOf" srcId="{8F637C9F-5A40-40D2-AFA2-5E462EBB16D8}" destId="{5D2E54F4-2F0E-4FA7-B076-4AAA352452F7}" srcOrd="0" destOrd="4" presId="urn:microsoft.com/office/officeart/2005/8/layout/list1"/>
    <dgm:cxn modelId="{30C4F4F5-8175-4494-869B-C78514A238D7}" srcId="{ACDD95BB-94B7-4678-84C8-A75592676336}" destId="{9B1A88EE-F79C-4318-A6AB-BA4258ABB767}" srcOrd="1" destOrd="0" parTransId="{4149A739-94C8-48A4-ABF6-4E025DD268CA}" sibTransId="{F718AF7F-F880-4435-95BC-B01C0FC15E15}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64A9B52B-4B1A-4D7A-A4C0-239717F25483}">
      <dgm:prSet/>
      <dgm:spPr/>
      <dgm:t>
        <a:bodyPr/>
        <a:lstStyle/>
        <a:p>
          <a:r>
            <a:rPr lang="sk-SK"/>
            <a:t>Pre online výučbu budú upravené a doplnené pravidlá pre výučbu.</a:t>
          </a:r>
          <a:endParaRPr lang="de-DE" dirty="0"/>
        </a:p>
      </dgm:t>
    </dgm:pt>
    <dgm:pt modelId="{41AE1357-D5AA-45B2-9594-8C20AEE0CED3}" type="parTrans" cxnId="{80D8EDC1-F11D-4CC0-B9C3-0B8F739E6F6D}">
      <dgm:prSet/>
      <dgm:spPr/>
      <dgm:t>
        <a:bodyPr/>
        <a:lstStyle/>
        <a:p>
          <a:endParaRPr lang="de-DE"/>
        </a:p>
      </dgm:t>
    </dgm:pt>
    <dgm:pt modelId="{95007FA5-85BD-43B4-A899-F60AA5F3C141}" type="sibTrans" cxnId="{80D8EDC1-F11D-4CC0-B9C3-0B8F739E6F6D}">
      <dgm:prSet/>
      <dgm:spPr/>
      <dgm:t>
        <a:bodyPr/>
        <a:lstStyle/>
        <a:p>
          <a:endParaRPr lang="de-DE"/>
        </a:p>
      </dgm:t>
    </dgm:pt>
    <dgm:pt modelId="{9B1A88EE-F79C-4318-A6AB-BA4258ABB76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de-DE" dirty="0"/>
        </a:p>
      </dgm:t>
    </dgm:pt>
    <dgm:pt modelId="{4149A739-94C8-48A4-ABF6-4E025DD268CA}" type="parTrans" cxnId="{30C4F4F5-8175-4494-869B-C78514A238D7}">
      <dgm:prSet/>
      <dgm:spPr/>
      <dgm:t>
        <a:bodyPr/>
        <a:lstStyle/>
        <a:p>
          <a:endParaRPr lang="de-DE"/>
        </a:p>
      </dgm:t>
    </dgm:pt>
    <dgm:pt modelId="{F718AF7F-F880-4435-95BC-B01C0FC15E15}" type="sibTrans" cxnId="{30C4F4F5-8175-4494-869B-C78514A238D7}">
      <dgm:prSet/>
      <dgm:spPr/>
      <dgm:t>
        <a:bodyPr/>
        <a:lstStyle/>
        <a:p>
          <a:endParaRPr lang="de-DE"/>
        </a:p>
      </dgm:t>
    </dgm:pt>
    <dgm:pt modelId="{09B80CC5-D6CF-4B05-B7F9-393BFE2926EC}">
      <dgm:prSet/>
      <dgm:spPr/>
      <dgm:t>
        <a:bodyPr/>
        <a:lstStyle/>
        <a:p>
          <a:r>
            <a:rPr lang="de-DE" dirty="0"/>
            <a:t>77% </a:t>
          </a:r>
          <a:r>
            <a:rPr lang="sk-SK" dirty="0"/>
            <a:t>žiakov považovalo online-vyučovanie nie vždy za dobre </a:t>
          </a:r>
          <a:r>
            <a:rPr lang="sk-SK" dirty="0" err="1"/>
            <a:t>štrukturované</a:t>
          </a:r>
          <a:r>
            <a:rPr lang="sk-SK" dirty="0"/>
            <a:t>.</a:t>
          </a:r>
          <a:endParaRPr lang="de-DE" dirty="0"/>
        </a:p>
      </dgm:t>
    </dgm:pt>
    <dgm:pt modelId="{9CE64BFB-6A26-4FF6-A041-645E125E3B44}" type="parTrans" cxnId="{915913B6-8516-4546-B811-0185991091F7}">
      <dgm:prSet/>
      <dgm:spPr/>
      <dgm:t>
        <a:bodyPr/>
        <a:lstStyle/>
        <a:p>
          <a:endParaRPr lang="de-DE"/>
        </a:p>
      </dgm:t>
    </dgm:pt>
    <dgm:pt modelId="{ADC201E6-2B61-4D61-9221-3310E1451FA3}" type="sibTrans" cxnId="{915913B6-8516-4546-B811-0185991091F7}">
      <dgm:prSet/>
      <dgm:spPr/>
      <dgm:t>
        <a:bodyPr/>
        <a:lstStyle/>
        <a:p>
          <a:endParaRPr lang="de-DE"/>
        </a:p>
      </dgm:t>
    </dgm:pt>
    <dgm:pt modelId="{9C1E5FC8-51A4-44E1-9820-51FBA1922015}">
      <dgm:prSet/>
      <dgm:spPr/>
      <dgm:t>
        <a:bodyPr/>
        <a:lstStyle/>
        <a:p>
          <a:r>
            <a:rPr lang="sk-SK" dirty="0"/>
            <a:t>Štruktúra vyučovania nebola dostatočne upravená pre domáce vyučovanie. </a:t>
          </a:r>
          <a:endParaRPr lang="de-DE" dirty="0"/>
        </a:p>
      </dgm:t>
    </dgm:pt>
    <dgm:pt modelId="{7D5922E5-EF3B-475F-A656-0A707BB8BF65}" type="parTrans" cxnId="{C855328A-2998-42E6-BB10-A081363B0C10}">
      <dgm:prSet/>
      <dgm:spPr/>
      <dgm:t>
        <a:bodyPr/>
        <a:lstStyle/>
        <a:p>
          <a:endParaRPr lang="sk-SK"/>
        </a:p>
      </dgm:t>
    </dgm:pt>
    <dgm:pt modelId="{0CA82B45-B90A-49F8-93DE-3A3FE3E93213}" type="sibTrans" cxnId="{C855328A-2998-42E6-BB10-A081363B0C10}">
      <dgm:prSet/>
      <dgm:spPr/>
      <dgm:t>
        <a:bodyPr/>
        <a:lstStyle/>
        <a:p>
          <a:endParaRPr lang="sk-SK"/>
        </a:p>
      </dgm:t>
    </dgm:pt>
    <dgm:pt modelId="{C7815CCB-8762-4AA1-ACE5-24EF1D89E042}">
      <dgm:prSet/>
      <dgm:spPr/>
      <dgm:t>
        <a:bodyPr/>
        <a:lstStyle/>
        <a:p>
          <a:r>
            <a:rPr lang="sk-SK"/>
            <a:t>Učiteľ vytvára pre žiakov denné/týždenné rozvrhy práce.</a:t>
          </a:r>
          <a:endParaRPr lang="de-DE" dirty="0"/>
        </a:p>
      </dgm:t>
    </dgm:pt>
    <dgm:pt modelId="{0403283D-3977-4954-8346-37B587830AD1}" type="parTrans" cxnId="{232F2FA1-AA6A-4E91-8BFA-4A4F6BA30E2A}">
      <dgm:prSet/>
      <dgm:spPr/>
      <dgm:t>
        <a:bodyPr/>
        <a:lstStyle/>
        <a:p>
          <a:endParaRPr lang="sk-SK"/>
        </a:p>
      </dgm:t>
    </dgm:pt>
    <dgm:pt modelId="{CAE5A0D2-964C-4DC3-B6E1-875FC9CD29AF}" type="sibTrans" cxnId="{232F2FA1-AA6A-4E91-8BFA-4A4F6BA30E2A}">
      <dgm:prSet/>
      <dgm:spPr/>
      <dgm:t>
        <a:bodyPr/>
        <a:lstStyle/>
        <a:p>
          <a:endParaRPr lang="sk-SK"/>
        </a:p>
      </dgm:t>
    </dgm:pt>
    <dgm:pt modelId="{D6DCD010-537A-4130-81D3-46422CB25FAE}">
      <dgm:prSet/>
      <dgm:spPr/>
      <dgm:t>
        <a:bodyPr/>
        <a:lstStyle/>
        <a:p>
          <a:r>
            <a:rPr lang="sk-SK"/>
            <a:t>Rodičia spolu so žiakmi upravujú:</a:t>
          </a:r>
          <a:endParaRPr lang="de-DE" dirty="0"/>
        </a:p>
      </dgm:t>
    </dgm:pt>
    <dgm:pt modelId="{6F79D7C9-16A3-41AC-8C10-E675F7A6EB54}" type="parTrans" cxnId="{63383CAD-5A02-4B97-81EE-9669B755D19E}">
      <dgm:prSet/>
      <dgm:spPr/>
      <dgm:t>
        <a:bodyPr/>
        <a:lstStyle/>
        <a:p>
          <a:endParaRPr lang="sk-SK"/>
        </a:p>
      </dgm:t>
    </dgm:pt>
    <dgm:pt modelId="{FFE6A5D7-5280-4DDC-B7F3-21B04B4429EF}" type="sibTrans" cxnId="{63383CAD-5A02-4B97-81EE-9669B755D19E}">
      <dgm:prSet/>
      <dgm:spPr/>
      <dgm:t>
        <a:bodyPr/>
        <a:lstStyle/>
        <a:p>
          <a:endParaRPr lang="sk-SK"/>
        </a:p>
      </dgm:t>
    </dgm:pt>
    <dgm:pt modelId="{28979374-C49F-4D67-97C4-3573F902832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spánku</a:t>
          </a:r>
          <a:endParaRPr lang="de-DE" dirty="0"/>
        </a:p>
      </dgm:t>
    </dgm:pt>
    <dgm:pt modelId="{CB605223-3D97-4BF2-994D-E8A29B519A78}" type="parTrans" cxnId="{2DCD7D7D-7CAE-4413-AAB5-A27E0027F5AF}">
      <dgm:prSet/>
      <dgm:spPr/>
      <dgm:t>
        <a:bodyPr/>
        <a:lstStyle/>
        <a:p>
          <a:endParaRPr lang="sk-SK"/>
        </a:p>
      </dgm:t>
    </dgm:pt>
    <dgm:pt modelId="{020950C0-7A73-4D2F-8364-00E2559F9B77}" type="sibTrans" cxnId="{2DCD7D7D-7CAE-4413-AAB5-A27E0027F5AF}">
      <dgm:prSet/>
      <dgm:spPr/>
      <dgm:t>
        <a:bodyPr/>
        <a:lstStyle/>
        <a:p>
          <a:endParaRPr lang="sk-SK"/>
        </a:p>
      </dgm:t>
    </dgm:pt>
    <dgm:pt modelId="{4900CB8F-2B2F-416B-9014-90584F62D4D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jedenia </a:t>
          </a:r>
          <a:endParaRPr lang="de-DE" dirty="0"/>
        </a:p>
      </dgm:t>
    </dgm:pt>
    <dgm:pt modelId="{B85076F0-7668-4D97-B4ED-AEA1FC452FAD}" type="parTrans" cxnId="{15085659-815F-4286-8643-FAFE6C0BDEB5}">
      <dgm:prSet/>
      <dgm:spPr/>
      <dgm:t>
        <a:bodyPr/>
        <a:lstStyle/>
        <a:p>
          <a:endParaRPr lang="sk-SK"/>
        </a:p>
      </dgm:t>
    </dgm:pt>
    <dgm:pt modelId="{6C0D89C4-2BEB-47B3-B96C-1FA5303FD19A}" type="sibTrans" cxnId="{15085659-815F-4286-8643-FAFE6C0BDEB5}">
      <dgm:prSet/>
      <dgm:spPr/>
      <dgm:t>
        <a:bodyPr/>
        <a:lstStyle/>
        <a:p>
          <a:endParaRPr lang="sk-SK"/>
        </a:p>
      </dgm:t>
    </dgm:pt>
    <dgm:pt modelId="{82056F2B-42B5-458F-A918-C5D40C6D24B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k-SK" dirty="0"/>
            <a:t>čas učenia sa </a:t>
          </a:r>
          <a:endParaRPr lang="de-DE" dirty="0"/>
        </a:p>
      </dgm:t>
    </dgm:pt>
    <dgm:pt modelId="{61FACA46-8622-448E-B558-E45537FDE62C}" type="parTrans" cxnId="{F9377FA2-F1E2-4F0E-89E9-F65EAE86BEA4}">
      <dgm:prSet/>
      <dgm:spPr/>
      <dgm:t>
        <a:bodyPr/>
        <a:lstStyle/>
        <a:p>
          <a:endParaRPr lang="sk-SK"/>
        </a:p>
      </dgm:t>
    </dgm:pt>
    <dgm:pt modelId="{077109E3-2D2E-41D6-BB01-609063BCFF96}" type="sibTrans" cxnId="{F9377FA2-F1E2-4F0E-89E9-F65EAE86BEA4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0DE84314-BAB4-4419-AFE0-5DE4D6C3C23A}" type="presOf" srcId="{9C1E5FC8-51A4-44E1-9820-51FBA1922015}" destId="{8BC70F3E-ADEB-4FC8-AE23-DEFD95F82BC6}" srcOrd="0" destOrd="1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1707445B-FA4B-4174-AA03-134C9D417019}" type="presOf" srcId="{64A9B52B-4B1A-4D7A-A4C0-239717F25483}" destId="{5D2E54F4-2F0E-4FA7-B076-4AAA352452F7}" srcOrd="0" destOrd="0" presId="urn:microsoft.com/office/officeart/2005/8/layout/list1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C76EBB68-038A-46D9-83BD-59CA7F214F6B}" type="presOf" srcId="{C7815CCB-8762-4AA1-ACE5-24EF1D89E042}" destId="{5D2E54F4-2F0E-4FA7-B076-4AAA352452F7}" srcOrd="0" destOrd="1" presId="urn:microsoft.com/office/officeart/2005/8/layout/list1"/>
    <dgm:cxn modelId="{4236134B-581F-44B9-886F-742EDB7FF828}" type="presOf" srcId="{D6DCD010-537A-4130-81D3-46422CB25FAE}" destId="{5D2E54F4-2F0E-4FA7-B076-4AAA352452F7}" srcOrd="0" destOrd="2" presId="urn:microsoft.com/office/officeart/2005/8/layout/list1"/>
    <dgm:cxn modelId="{FC94EE52-C8CC-47BE-B7F6-F527B0124520}" type="presOf" srcId="{4900CB8F-2B2F-416B-9014-90584F62D4D6}" destId="{5D2E54F4-2F0E-4FA7-B076-4AAA352452F7}" srcOrd="0" destOrd="4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15085659-815F-4286-8643-FAFE6C0BDEB5}" srcId="{28979374-C49F-4D67-97C4-3573F9028325}" destId="{4900CB8F-2B2F-416B-9014-90584F62D4D6}" srcOrd="0" destOrd="0" parTransId="{B85076F0-7668-4D97-B4ED-AEA1FC452FAD}" sibTransId="{6C0D89C4-2BEB-47B3-B96C-1FA5303FD19A}"/>
    <dgm:cxn modelId="{BF64BF7A-BA61-45A3-BF39-F2C1CA97B398}" type="presOf" srcId="{09B80CC5-D6CF-4B05-B7F9-393BFE2926EC}" destId="{8BC70F3E-ADEB-4FC8-AE23-DEFD95F82BC6}" srcOrd="0" destOrd="0" presId="urn:microsoft.com/office/officeart/2005/8/layout/list1"/>
    <dgm:cxn modelId="{2DCD7D7D-7CAE-4413-AAB5-A27E0027F5AF}" srcId="{C0D42039-C179-4BC9-BC09-9288C94A99F4}" destId="{28979374-C49F-4D67-97C4-3573F9028325}" srcOrd="3" destOrd="0" parTransId="{CB605223-3D97-4BF2-994D-E8A29B519A78}" sibTransId="{020950C0-7A73-4D2F-8364-00E2559F9B77}"/>
    <dgm:cxn modelId="{C855328A-2998-42E6-BB10-A081363B0C10}" srcId="{58663463-5773-4696-A26E-05F7C65AE5D8}" destId="{9C1E5FC8-51A4-44E1-9820-51FBA1922015}" srcOrd="1" destOrd="0" parTransId="{7D5922E5-EF3B-475F-A656-0A707BB8BF65}" sibTransId="{0CA82B45-B90A-49F8-93DE-3A3FE3E93213}"/>
    <dgm:cxn modelId="{232F2FA1-AA6A-4E91-8BFA-4A4F6BA30E2A}" srcId="{C0D42039-C179-4BC9-BC09-9288C94A99F4}" destId="{C7815CCB-8762-4AA1-ACE5-24EF1D89E042}" srcOrd="1" destOrd="0" parTransId="{0403283D-3977-4954-8346-37B587830AD1}" sibTransId="{CAE5A0D2-964C-4DC3-B6E1-875FC9CD29AF}"/>
    <dgm:cxn modelId="{F9377FA2-F1E2-4F0E-89E9-F65EAE86BEA4}" srcId="{28979374-C49F-4D67-97C4-3573F9028325}" destId="{82056F2B-42B5-458F-A918-C5D40C6D24BB}" srcOrd="1" destOrd="0" parTransId="{61FACA46-8622-448E-B558-E45537FDE62C}" sibTransId="{077109E3-2D2E-41D6-BB01-609063BCFF96}"/>
    <dgm:cxn modelId="{63383CAD-5A02-4B97-81EE-9669B755D19E}" srcId="{C0D42039-C179-4BC9-BC09-9288C94A99F4}" destId="{D6DCD010-537A-4130-81D3-46422CB25FAE}" srcOrd="2" destOrd="0" parTransId="{6F79D7C9-16A3-41AC-8C10-E675F7A6EB54}" sibTransId="{FFE6A5D7-5280-4DDC-B7F3-21B04B4429EF}"/>
    <dgm:cxn modelId="{37659AB3-3F5A-4B66-8A46-039E38189201}" type="presOf" srcId="{9B1A88EE-F79C-4318-A6AB-BA4258ABB767}" destId="{5D2E54F4-2F0E-4FA7-B076-4AAA352452F7}" srcOrd="0" destOrd="6" presId="urn:microsoft.com/office/officeart/2005/8/layout/list1"/>
    <dgm:cxn modelId="{915913B6-8516-4546-B811-0185991091F7}" srcId="{58663463-5773-4696-A26E-05F7C65AE5D8}" destId="{09B80CC5-D6CF-4B05-B7F9-393BFE2926EC}" srcOrd="0" destOrd="0" parTransId="{9CE64BFB-6A26-4FF6-A041-645E125E3B44}" sibTransId="{ADC201E6-2B61-4D61-9221-3310E1451FA3}"/>
    <dgm:cxn modelId="{80D8EDC1-F11D-4CC0-B9C3-0B8F739E6F6D}" srcId="{C0D42039-C179-4BC9-BC09-9288C94A99F4}" destId="{64A9B52B-4B1A-4D7A-A4C0-239717F25483}" srcOrd="0" destOrd="0" parTransId="{41AE1357-D5AA-45B2-9594-8C20AEE0CED3}" sibTransId="{95007FA5-85BD-43B4-A899-F60AA5F3C141}"/>
    <dgm:cxn modelId="{932B08C2-400C-4A8E-B182-86AFEE253F62}" type="presOf" srcId="{82056F2B-42B5-458F-A918-C5D40C6D24BB}" destId="{5D2E54F4-2F0E-4FA7-B076-4AAA352452F7}" srcOrd="0" destOrd="5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30C4F4F5-8175-4494-869B-C78514A238D7}" srcId="{C0D42039-C179-4BC9-BC09-9288C94A99F4}" destId="{9B1A88EE-F79C-4318-A6AB-BA4258ABB767}" srcOrd="4" destOrd="0" parTransId="{4149A739-94C8-48A4-ABF6-4E025DD268CA}" sibTransId="{F718AF7F-F880-4435-95BC-B01C0FC15E15}"/>
    <dgm:cxn modelId="{BF8778FD-EC5A-4E15-B25D-728B8A1926E4}" type="presOf" srcId="{28979374-C49F-4D67-97C4-3573F9028325}" destId="{5D2E54F4-2F0E-4FA7-B076-4AAA352452F7}" srcOrd="0" destOrd="3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35BDACEE-FF3D-41E4-BF45-D3D36E5EB3BB}">
      <dgm:prSet/>
      <dgm:spPr/>
      <dgm:t>
        <a:bodyPr/>
        <a:lstStyle/>
        <a:p>
          <a:r>
            <a:rPr lang="sk-SK" dirty="0"/>
            <a:t>Podiel reálneho času učenia sa výrazne klesol v porovnaní s prezenčnou výučbou:</a:t>
          </a:r>
          <a:endParaRPr lang="de-DE" dirty="0"/>
        </a:p>
      </dgm:t>
    </dgm:pt>
    <dgm:pt modelId="{4EA8BEF3-920B-4DAA-ADAA-0C7E1D27FA63}" type="parTrans" cxnId="{932E3C3B-87D4-4771-9209-0A3FDC2A7C65}">
      <dgm:prSet/>
      <dgm:spPr/>
      <dgm:t>
        <a:bodyPr/>
        <a:lstStyle/>
        <a:p>
          <a:endParaRPr lang="de-DE"/>
        </a:p>
      </dgm:t>
    </dgm:pt>
    <dgm:pt modelId="{43B611C1-019E-49DD-900C-B6F0E8D1438F}" type="sibTrans" cxnId="{932E3C3B-87D4-4771-9209-0A3FDC2A7C65}">
      <dgm:prSet/>
      <dgm:spPr/>
      <dgm:t>
        <a:bodyPr/>
        <a:lstStyle/>
        <a:p>
          <a:endParaRPr lang="de-DE"/>
        </a:p>
      </dgm:t>
    </dgm:pt>
    <dgm:pt modelId="{1A08916F-3220-428C-B741-55FBB885611E}">
      <dgm:prSet/>
      <dgm:spPr/>
      <dgm:t>
        <a:bodyPr/>
        <a:lstStyle/>
        <a:p>
          <a:r>
            <a:rPr lang="sk-SK" dirty="0"/>
            <a:t>Skutočný čas učenia znamená čas výučby, ktorý zostáva po organizačných záležitostiach. </a:t>
          </a:r>
          <a:endParaRPr lang="de-DE" dirty="0"/>
        </a:p>
      </dgm:t>
    </dgm:pt>
    <dgm:pt modelId="{AA9EBF8F-8C90-4DB2-A337-B70E422A49FC}" type="parTrans" cxnId="{F10B4D53-AE92-43A7-86A8-DB93444A594A}">
      <dgm:prSet/>
      <dgm:spPr/>
      <dgm:t>
        <a:bodyPr/>
        <a:lstStyle/>
        <a:p>
          <a:endParaRPr lang="de-DE"/>
        </a:p>
      </dgm:t>
    </dgm:pt>
    <dgm:pt modelId="{26968FC1-AE4A-49E2-89C0-22312F90348E}" type="sibTrans" cxnId="{F10B4D53-AE92-43A7-86A8-DB93444A594A}">
      <dgm:prSet/>
      <dgm:spPr/>
      <dgm:t>
        <a:bodyPr/>
        <a:lstStyle/>
        <a:p>
          <a:endParaRPr lang="de-DE"/>
        </a:p>
      </dgm:t>
    </dgm:pt>
    <dgm:pt modelId="{3387DAA5-1709-4AAC-830F-A262AE1A6384}">
      <dgm:prSet/>
      <dgm:spPr/>
      <dgm:t>
        <a:bodyPr/>
        <a:lstStyle/>
        <a:p>
          <a:r>
            <a:rPr lang="sk-SK" dirty="0"/>
            <a:t>V domácom vzdelávaní: 69 % študentov odhadlo podiel skutočného času učenia na menej ako 70 %.</a:t>
          </a:r>
        </a:p>
      </dgm:t>
    </dgm:pt>
    <dgm:pt modelId="{69558B81-C8AE-4613-A0E4-CE8089EBF338}" type="parTrans" cxnId="{F3037279-E5CD-47C1-B801-A3536874541C}">
      <dgm:prSet/>
      <dgm:spPr/>
      <dgm:t>
        <a:bodyPr/>
        <a:lstStyle/>
        <a:p>
          <a:endParaRPr lang="sk-SK"/>
        </a:p>
      </dgm:t>
    </dgm:pt>
    <dgm:pt modelId="{26FC2A73-21E0-4C81-97E5-B94EB4DA76E4}" type="sibTrans" cxnId="{F3037279-E5CD-47C1-B801-A3536874541C}">
      <dgm:prSet/>
      <dgm:spPr/>
      <dgm:t>
        <a:bodyPr/>
        <a:lstStyle/>
        <a:p>
          <a:endParaRPr lang="sk-SK"/>
        </a:p>
      </dgm:t>
    </dgm:pt>
    <dgm:pt modelId="{207434EF-1692-4A44-B019-75C24D1E0984}">
      <dgm:prSet/>
      <dgm:spPr/>
      <dgm:t>
        <a:bodyPr/>
        <a:lstStyle/>
        <a:p>
          <a:r>
            <a:rPr lang="sk-SK" dirty="0"/>
            <a:t>Pri prezenčnej forme: 69 % študentov odhadlo podiel skutočného času učenia na viac ako 70 %.</a:t>
          </a:r>
          <a:endParaRPr lang="de-DE" dirty="0"/>
        </a:p>
      </dgm:t>
    </dgm:pt>
    <dgm:pt modelId="{834B3417-71FF-4162-98B6-5593D0A3EF1B}" type="parTrans" cxnId="{04F4652D-3962-405D-AD53-D062B584283B}">
      <dgm:prSet/>
      <dgm:spPr/>
      <dgm:t>
        <a:bodyPr/>
        <a:lstStyle/>
        <a:p>
          <a:endParaRPr lang="sk-SK"/>
        </a:p>
      </dgm:t>
    </dgm:pt>
    <dgm:pt modelId="{D1894BA4-7EA5-4B1B-831C-5031A440B468}" type="sibTrans" cxnId="{04F4652D-3962-405D-AD53-D062B584283B}">
      <dgm:prSet/>
      <dgm:spPr/>
      <dgm:t>
        <a:bodyPr/>
        <a:lstStyle/>
        <a:p>
          <a:endParaRPr lang="sk-SK"/>
        </a:p>
      </dgm:t>
    </dgm:pt>
    <dgm:pt modelId="{1A1B5122-FC99-48F6-A946-0A7E4896E789}">
      <dgm:prSet/>
      <dgm:spPr/>
      <dgm:t>
        <a:bodyPr/>
        <a:lstStyle/>
        <a:p>
          <a:r>
            <a:rPr lang="sk-SK" dirty="0"/>
            <a:t>Ak je to možné, vyučujúci vybavuje organizačné záležitosti mimo vyučovacieho času. </a:t>
          </a:r>
          <a:endParaRPr lang="de-DE" dirty="0"/>
        </a:p>
      </dgm:t>
    </dgm:pt>
    <dgm:pt modelId="{C52EACB4-33DC-4D04-97F6-BE1D36A9BC19}" type="parTrans" cxnId="{F33F6495-9F7B-4837-ADBA-F536F3C1CD10}">
      <dgm:prSet/>
      <dgm:spPr/>
    </dgm:pt>
    <dgm:pt modelId="{5F46E20D-0C01-43F6-ACA4-23A02C6F16E5}" type="sibTrans" cxnId="{F33F6495-9F7B-4837-ADBA-F536F3C1CD10}">
      <dgm:prSet/>
      <dgm:spPr/>
    </dgm:pt>
    <dgm:pt modelId="{A524D1CF-EAD6-4DAE-AF2E-8D01D6BA779D}">
      <dgm:prSet/>
      <dgm:spPr/>
      <dgm:t>
        <a:bodyPr/>
        <a:lstStyle/>
        <a:p>
          <a:r>
            <a:rPr lang="sk-SK" dirty="0"/>
            <a:t>Študenti a učitelia opravujú technické problémy pred vyučovaním. </a:t>
          </a:r>
          <a:endParaRPr lang="de-DE" dirty="0"/>
        </a:p>
      </dgm:t>
    </dgm:pt>
    <dgm:pt modelId="{977B33AB-F91E-4D31-A556-3D3853EC7594}" type="parTrans" cxnId="{322DE2D9-4FFE-469F-A1E9-E7F7380CA40B}">
      <dgm:prSet/>
      <dgm:spPr/>
    </dgm:pt>
    <dgm:pt modelId="{6A9A332A-4697-4D24-9CBC-283240B2DBAE}" type="sibTrans" cxnId="{322DE2D9-4FFE-469F-A1E9-E7F7380CA40B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0F15A0A-0B3C-49E6-8CD3-CED477B7C4BB}" type="presOf" srcId="{207434EF-1692-4A44-B019-75C24D1E0984}" destId="{8BC70F3E-ADEB-4FC8-AE23-DEFD95F82BC6}" srcOrd="0" destOrd="1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04F4652D-3962-405D-AD53-D062B584283B}" srcId="{58663463-5773-4696-A26E-05F7C65AE5D8}" destId="{207434EF-1692-4A44-B019-75C24D1E0984}" srcOrd="1" destOrd="0" parTransId="{834B3417-71FF-4162-98B6-5593D0A3EF1B}" sibTransId="{D1894BA4-7EA5-4B1B-831C-5031A440B468}"/>
    <dgm:cxn modelId="{932E3C3B-87D4-4771-9209-0A3FDC2A7C65}" srcId="{58663463-5773-4696-A26E-05F7C65AE5D8}" destId="{35BDACEE-FF3D-41E4-BF45-D3D36E5EB3BB}" srcOrd="0" destOrd="0" parTransId="{4EA8BEF3-920B-4DAA-ADAA-0C7E1D27FA63}" sibTransId="{43B611C1-019E-49DD-900C-B6F0E8D1438F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E1A67B47-C078-40DB-8593-9CB76A325CF1}" type="presOf" srcId="{3387DAA5-1709-4AAC-830F-A262AE1A6384}" destId="{8BC70F3E-ADEB-4FC8-AE23-DEFD95F82BC6}" srcOrd="0" destOrd="2" presId="urn:microsoft.com/office/officeart/2005/8/layout/list1"/>
    <dgm:cxn modelId="{F10B4D53-AE92-43A7-86A8-DB93444A594A}" srcId="{C0D42039-C179-4BC9-BC09-9288C94A99F4}" destId="{1A08916F-3220-428C-B741-55FBB885611E}" srcOrd="0" destOrd="0" parTransId="{AA9EBF8F-8C90-4DB2-A337-B70E422A49FC}" sibTransId="{26968FC1-AE4A-49E2-89C0-22312F90348E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F3037279-E5CD-47C1-B801-A3536874541C}" srcId="{58663463-5773-4696-A26E-05F7C65AE5D8}" destId="{3387DAA5-1709-4AAC-830F-A262AE1A6384}" srcOrd="2" destOrd="0" parTransId="{69558B81-C8AE-4613-A0E4-CE8089EBF338}" sibTransId="{26FC2A73-21E0-4C81-97E5-B94EB4DA76E4}"/>
    <dgm:cxn modelId="{27B5D379-4B8E-4B7E-8CF1-1989A663CAAF}" type="presOf" srcId="{A524D1CF-EAD6-4DAE-AF2E-8D01D6BA779D}" destId="{5D2E54F4-2F0E-4FA7-B076-4AAA352452F7}" srcOrd="0" destOrd="2" presId="urn:microsoft.com/office/officeart/2005/8/layout/list1"/>
    <dgm:cxn modelId="{F33F6495-9F7B-4837-ADBA-F536F3C1CD10}" srcId="{C0D42039-C179-4BC9-BC09-9288C94A99F4}" destId="{1A1B5122-FC99-48F6-A946-0A7E4896E789}" srcOrd="1" destOrd="0" parTransId="{C52EACB4-33DC-4D04-97F6-BE1D36A9BC19}" sibTransId="{5F46E20D-0C01-43F6-ACA4-23A02C6F16E5}"/>
    <dgm:cxn modelId="{E58FDEC1-9BE1-47B0-A37A-8AB35D11EC63}" type="presOf" srcId="{1A08916F-3220-428C-B741-55FBB885611E}" destId="{5D2E54F4-2F0E-4FA7-B076-4AAA352452F7}" srcOrd="0" destOrd="0" presId="urn:microsoft.com/office/officeart/2005/8/layout/list1"/>
    <dgm:cxn modelId="{1DEE01D2-D21A-40BA-9D20-8E2522F4D731}" type="presOf" srcId="{35BDACEE-FF3D-41E4-BF45-D3D36E5EB3BB}" destId="{8BC70F3E-ADEB-4FC8-AE23-DEFD95F82BC6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322DE2D9-4FFE-469F-A1E9-E7F7380CA40B}" srcId="{C0D42039-C179-4BC9-BC09-9288C94A99F4}" destId="{A524D1CF-EAD6-4DAE-AF2E-8D01D6BA779D}" srcOrd="2" destOrd="0" parTransId="{977B33AB-F91E-4D31-A556-3D3853EC7594}" sibTransId="{6A9A332A-4697-4D24-9CBC-283240B2DBAE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970797FD-2F74-4CB2-8FB6-CEFCEDF5FC6B}" type="presOf" srcId="{1A1B5122-FC99-48F6-A946-0A7E4896E789}" destId="{5D2E54F4-2F0E-4FA7-B076-4AAA352452F7}" srcOrd="0" destOrd="1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de-DE" dirty="0"/>
            <a:t>Te</a:t>
          </a:r>
          <a:r>
            <a:rPr lang="sk-SK" dirty="0" err="1"/>
            <a:t>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35BDACEE-FF3D-41E4-BF45-D3D36E5EB3BB}">
      <dgm:prSet/>
      <dgm:spPr/>
      <dgm:t>
        <a:bodyPr/>
        <a:lstStyle/>
        <a:p>
          <a:r>
            <a:rPr lang="sk-SK"/>
            <a:t>Podiel reálneho času učenia sa výrazne klesol v porovnaní s prezenčnou výučbou:</a:t>
          </a:r>
          <a:endParaRPr lang="de-DE" dirty="0"/>
        </a:p>
      </dgm:t>
    </dgm:pt>
    <dgm:pt modelId="{4EA8BEF3-920B-4DAA-ADAA-0C7E1D27FA63}" type="parTrans" cxnId="{932E3C3B-87D4-4771-9209-0A3FDC2A7C65}">
      <dgm:prSet/>
      <dgm:spPr/>
      <dgm:t>
        <a:bodyPr/>
        <a:lstStyle/>
        <a:p>
          <a:endParaRPr lang="de-DE"/>
        </a:p>
      </dgm:t>
    </dgm:pt>
    <dgm:pt modelId="{43B611C1-019E-49DD-900C-B6F0E8D1438F}" type="sibTrans" cxnId="{932E3C3B-87D4-4771-9209-0A3FDC2A7C65}">
      <dgm:prSet/>
      <dgm:spPr/>
      <dgm:t>
        <a:bodyPr/>
        <a:lstStyle/>
        <a:p>
          <a:endParaRPr lang="de-DE"/>
        </a:p>
      </dgm:t>
    </dgm:pt>
    <dgm:pt modelId="{EE12281D-C0CC-4462-B77C-56243F70B85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de-DE" dirty="0"/>
        </a:p>
      </dgm:t>
    </dgm:pt>
    <dgm:pt modelId="{A0A322CD-BC46-46D7-B72E-F4437CD839B6}" type="parTrans" cxnId="{1B15B161-A890-4BDF-BC74-AD221590B163}">
      <dgm:prSet/>
      <dgm:spPr/>
      <dgm:t>
        <a:bodyPr/>
        <a:lstStyle/>
        <a:p>
          <a:endParaRPr lang="de-DE"/>
        </a:p>
      </dgm:t>
    </dgm:pt>
    <dgm:pt modelId="{85123C89-FE2E-44A4-B909-C176A4BA3E20}" type="sibTrans" cxnId="{1B15B161-A890-4BDF-BC74-AD221590B163}">
      <dgm:prSet/>
      <dgm:spPr/>
      <dgm:t>
        <a:bodyPr/>
        <a:lstStyle/>
        <a:p>
          <a:endParaRPr lang="de-DE"/>
        </a:p>
      </dgm:t>
    </dgm:pt>
    <dgm:pt modelId="{1A08916F-3220-428C-B741-55FBB885611E}">
      <dgm:prSet/>
      <dgm:spPr/>
      <dgm:t>
        <a:bodyPr/>
        <a:lstStyle/>
        <a:p>
          <a:r>
            <a:rPr lang="sk-SK" dirty="0"/>
            <a:t>Skutočný čas učenia znamená čas výučby, ktorý zostáva po organizačných záležitostiach.</a:t>
          </a:r>
          <a:endParaRPr lang="de-DE" dirty="0"/>
        </a:p>
      </dgm:t>
    </dgm:pt>
    <dgm:pt modelId="{AA9EBF8F-8C90-4DB2-A337-B70E422A49FC}" type="parTrans" cxnId="{F10B4D53-AE92-43A7-86A8-DB93444A594A}">
      <dgm:prSet/>
      <dgm:spPr/>
      <dgm:t>
        <a:bodyPr/>
        <a:lstStyle/>
        <a:p>
          <a:endParaRPr lang="de-DE"/>
        </a:p>
      </dgm:t>
    </dgm:pt>
    <dgm:pt modelId="{26968FC1-AE4A-49E2-89C0-22312F90348E}" type="sibTrans" cxnId="{F10B4D53-AE92-43A7-86A8-DB93444A594A}">
      <dgm:prSet/>
      <dgm:spPr/>
      <dgm:t>
        <a:bodyPr/>
        <a:lstStyle/>
        <a:p>
          <a:endParaRPr lang="de-DE"/>
        </a:p>
      </dgm:t>
    </dgm:pt>
    <dgm:pt modelId="{256CBEC2-9E68-4E73-9A09-0972232B2B71}">
      <dgm:prSet/>
      <dgm:spPr/>
      <dgm:t>
        <a:bodyPr/>
        <a:lstStyle/>
        <a:p>
          <a:r>
            <a:rPr lang="sk-SK"/>
            <a:t>Pri prezenčnej forme: 69 % študentov odhadlo podiel skutočného času učenia na viac ako 70 %.</a:t>
          </a:r>
          <a:endParaRPr lang="de-DE" dirty="0"/>
        </a:p>
      </dgm:t>
    </dgm:pt>
    <dgm:pt modelId="{CA510422-BC18-4D6A-85D3-80FD0312FFE6}" type="parTrans" cxnId="{889663AE-44FE-46C8-B50D-1C177CA60207}">
      <dgm:prSet/>
      <dgm:spPr/>
      <dgm:t>
        <a:bodyPr/>
        <a:lstStyle/>
        <a:p>
          <a:endParaRPr lang="sk-SK"/>
        </a:p>
      </dgm:t>
    </dgm:pt>
    <dgm:pt modelId="{F66591DF-02CB-4935-B9E2-A682D8C52E9E}" type="sibTrans" cxnId="{889663AE-44FE-46C8-B50D-1C177CA60207}">
      <dgm:prSet/>
      <dgm:spPr/>
      <dgm:t>
        <a:bodyPr/>
        <a:lstStyle/>
        <a:p>
          <a:endParaRPr lang="sk-SK"/>
        </a:p>
      </dgm:t>
    </dgm:pt>
    <dgm:pt modelId="{8040720F-9D29-4AF1-9ECB-E44EB9829230}">
      <dgm:prSet/>
      <dgm:spPr/>
      <dgm:t>
        <a:bodyPr/>
        <a:lstStyle/>
        <a:p>
          <a:r>
            <a:rPr lang="sk-SK" dirty="0"/>
            <a:t>V domácom vzdelávaní: 69 % študentov odhadlo podiel skutočného času učenia na menej ako 70 %.</a:t>
          </a:r>
        </a:p>
      </dgm:t>
    </dgm:pt>
    <dgm:pt modelId="{9198F54B-EE87-400D-A588-8BAD840805DB}" type="parTrans" cxnId="{152A0A88-8954-43A8-B599-5FD75157C1D4}">
      <dgm:prSet/>
      <dgm:spPr/>
      <dgm:t>
        <a:bodyPr/>
        <a:lstStyle/>
        <a:p>
          <a:endParaRPr lang="sk-SK"/>
        </a:p>
      </dgm:t>
    </dgm:pt>
    <dgm:pt modelId="{28509154-315C-42DD-9FF7-122BDA79DB5C}" type="sibTrans" cxnId="{152A0A88-8954-43A8-B599-5FD75157C1D4}">
      <dgm:prSet/>
      <dgm:spPr/>
      <dgm:t>
        <a:bodyPr/>
        <a:lstStyle/>
        <a:p>
          <a:endParaRPr lang="sk-SK"/>
        </a:p>
      </dgm:t>
    </dgm:pt>
    <dgm:pt modelId="{4AD7D394-4A2D-4FCB-9A53-12587213260C}">
      <dgm:prSet/>
      <dgm:spPr/>
      <dgm:t>
        <a:bodyPr/>
        <a:lstStyle/>
        <a:p>
          <a:r>
            <a:rPr lang="sk-SK" dirty="0"/>
            <a:t>Ak je to možné, vyučujúci vybavuje organizačné záležitosti mimo vyučovacieho času.</a:t>
          </a:r>
          <a:endParaRPr lang="de-DE" dirty="0"/>
        </a:p>
      </dgm:t>
    </dgm:pt>
    <dgm:pt modelId="{18C0C62C-6DB4-4D44-8A35-180EB01C3566}" type="parTrans" cxnId="{EA0BC26D-94DE-4D79-B3B4-6B7662F0EAE0}">
      <dgm:prSet/>
      <dgm:spPr/>
      <dgm:t>
        <a:bodyPr/>
        <a:lstStyle/>
        <a:p>
          <a:endParaRPr lang="sk-SK"/>
        </a:p>
      </dgm:t>
    </dgm:pt>
    <dgm:pt modelId="{9FE3CA24-E736-4BBE-B389-FF8B688FE590}" type="sibTrans" cxnId="{EA0BC26D-94DE-4D79-B3B4-6B7662F0EAE0}">
      <dgm:prSet/>
      <dgm:spPr/>
      <dgm:t>
        <a:bodyPr/>
        <a:lstStyle/>
        <a:p>
          <a:endParaRPr lang="sk-SK"/>
        </a:p>
      </dgm:t>
    </dgm:pt>
    <dgm:pt modelId="{B8B0DF70-C06D-4A48-A65A-94F0B805B637}">
      <dgm:prSet/>
      <dgm:spPr/>
      <dgm:t>
        <a:bodyPr/>
        <a:lstStyle/>
        <a:p>
          <a:r>
            <a:rPr lang="sk-SK" dirty="0"/>
            <a:t>Študenti a učitelia opravujú technické problémy pred vyučovaním.</a:t>
          </a:r>
          <a:endParaRPr lang="de-DE" dirty="0"/>
        </a:p>
      </dgm:t>
    </dgm:pt>
    <dgm:pt modelId="{097DB8D1-5733-4673-BCE8-DE98F03ADBD3}" type="parTrans" cxnId="{A1E2EE8F-2C0E-4DB0-BBB1-C21B920551F4}">
      <dgm:prSet/>
      <dgm:spPr/>
      <dgm:t>
        <a:bodyPr/>
        <a:lstStyle/>
        <a:p>
          <a:endParaRPr lang="sk-SK"/>
        </a:p>
      </dgm:t>
    </dgm:pt>
    <dgm:pt modelId="{56F39B15-D7ED-4F6C-88EE-2829F02AF784}" type="sibTrans" cxnId="{A1E2EE8F-2C0E-4DB0-BBB1-C21B920551F4}">
      <dgm:prSet/>
      <dgm:spPr/>
      <dgm:t>
        <a:bodyPr/>
        <a:lstStyle/>
        <a:p>
          <a:endParaRPr lang="sk-SK"/>
        </a:p>
      </dgm:t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7D74EC13-362F-4BA2-8DF5-A76A8C967DA0}" type="presOf" srcId="{4AD7D394-4A2D-4FCB-9A53-12587213260C}" destId="{5D2E54F4-2F0E-4FA7-B076-4AAA352452F7}" srcOrd="0" destOrd="1" presId="urn:microsoft.com/office/officeart/2005/8/layout/list1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41860030-312B-4F6D-82B3-834914C4E6B3}" type="presOf" srcId="{8040720F-9D29-4AF1-9ECB-E44EB9829230}" destId="{8BC70F3E-ADEB-4FC8-AE23-DEFD95F82BC6}" srcOrd="0" destOrd="2" presId="urn:microsoft.com/office/officeart/2005/8/layout/list1"/>
    <dgm:cxn modelId="{932E3C3B-87D4-4771-9209-0A3FDC2A7C65}" srcId="{58663463-5773-4696-A26E-05F7C65AE5D8}" destId="{35BDACEE-FF3D-41E4-BF45-D3D36E5EB3BB}" srcOrd="0" destOrd="0" parTransId="{4EA8BEF3-920B-4DAA-ADAA-0C7E1D27FA63}" sibTransId="{43B611C1-019E-49DD-900C-B6F0E8D1438F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B15B161-A890-4BDF-BC74-AD221590B163}" srcId="{8040720F-9D29-4AF1-9ECB-E44EB9829230}" destId="{EE12281D-C0CC-4462-B77C-56243F70B850}" srcOrd="0" destOrd="0" parTransId="{A0A322CD-BC46-46D7-B72E-F4437CD839B6}" sibTransId="{85123C89-FE2E-44A4-B909-C176A4BA3E20}"/>
    <dgm:cxn modelId="{EA0BC26D-94DE-4D79-B3B4-6B7662F0EAE0}" srcId="{C0D42039-C179-4BC9-BC09-9288C94A99F4}" destId="{4AD7D394-4A2D-4FCB-9A53-12587213260C}" srcOrd="1" destOrd="0" parTransId="{18C0C62C-6DB4-4D44-8A35-180EB01C3566}" sibTransId="{9FE3CA24-E736-4BBE-B389-FF8B688FE590}"/>
    <dgm:cxn modelId="{F10B4D53-AE92-43A7-86A8-DB93444A594A}" srcId="{C0D42039-C179-4BC9-BC09-9288C94A99F4}" destId="{1A08916F-3220-428C-B741-55FBB885611E}" srcOrd="0" destOrd="0" parTransId="{AA9EBF8F-8C90-4DB2-A337-B70E422A49FC}" sibTransId="{26968FC1-AE4A-49E2-89C0-22312F90348E}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6503C786-A6D7-44E8-A621-83D0DC5511D1}" type="presOf" srcId="{EE12281D-C0CC-4462-B77C-56243F70B850}" destId="{8BC70F3E-ADEB-4FC8-AE23-DEFD95F82BC6}" srcOrd="0" destOrd="3" presId="urn:microsoft.com/office/officeart/2005/8/layout/list1"/>
    <dgm:cxn modelId="{152A0A88-8954-43A8-B599-5FD75157C1D4}" srcId="{58663463-5773-4696-A26E-05F7C65AE5D8}" destId="{8040720F-9D29-4AF1-9ECB-E44EB9829230}" srcOrd="2" destOrd="0" parTransId="{9198F54B-EE87-400D-A588-8BAD840805DB}" sibTransId="{28509154-315C-42DD-9FF7-122BDA79DB5C}"/>
    <dgm:cxn modelId="{A1E2EE8F-2C0E-4DB0-BBB1-C21B920551F4}" srcId="{C0D42039-C179-4BC9-BC09-9288C94A99F4}" destId="{B8B0DF70-C06D-4A48-A65A-94F0B805B637}" srcOrd="2" destOrd="0" parTransId="{097DB8D1-5733-4673-BCE8-DE98F03ADBD3}" sibTransId="{56F39B15-D7ED-4F6C-88EE-2829F02AF784}"/>
    <dgm:cxn modelId="{5F331499-BB43-4E4E-B435-C6F599AA32B5}" type="presOf" srcId="{B8B0DF70-C06D-4A48-A65A-94F0B805B637}" destId="{5D2E54F4-2F0E-4FA7-B076-4AAA352452F7}" srcOrd="0" destOrd="2" presId="urn:microsoft.com/office/officeart/2005/8/layout/list1"/>
    <dgm:cxn modelId="{889663AE-44FE-46C8-B50D-1C177CA60207}" srcId="{58663463-5773-4696-A26E-05F7C65AE5D8}" destId="{256CBEC2-9E68-4E73-9A09-0972232B2B71}" srcOrd="1" destOrd="0" parTransId="{CA510422-BC18-4D6A-85D3-80FD0312FFE6}" sibTransId="{F66591DF-02CB-4935-B9E2-A682D8C52E9E}"/>
    <dgm:cxn modelId="{AB6C39C1-3AF6-4AE3-B134-0623E7D3D80E}" type="presOf" srcId="{256CBEC2-9E68-4E73-9A09-0972232B2B71}" destId="{8BC70F3E-ADEB-4FC8-AE23-DEFD95F82BC6}" srcOrd="0" destOrd="1" presId="urn:microsoft.com/office/officeart/2005/8/layout/list1"/>
    <dgm:cxn modelId="{E58FDEC1-9BE1-47B0-A37A-8AB35D11EC63}" type="presOf" srcId="{1A08916F-3220-428C-B741-55FBB885611E}" destId="{5D2E54F4-2F0E-4FA7-B076-4AAA352452F7}" srcOrd="0" destOrd="0" presId="urn:microsoft.com/office/officeart/2005/8/layout/list1"/>
    <dgm:cxn modelId="{1DEE01D2-D21A-40BA-9D20-8E2522F4D731}" type="presOf" srcId="{35BDACEE-FF3D-41E4-BF45-D3D36E5EB3BB}" destId="{8BC70F3E-ADEB-4FC8-AE23-DEFD95F82BC6}" srcOrd="0" destOrd="0" presId="urn:microsoft.com/office/officeart/2005/8/layout/list1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6D856-A2AE-4275-80BA-0F774F8E3BDE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0D42039-C179-4BC9-BC09-9288C94A99F4}">
      <dgm:prSet phldrT="[Text]"/>
      <dgm:spPr/>
      <dgm:t>
        <a:bodyPr/>
        <a:lstStyle/>
        <a:p>
          <a:r>
            <a:rPr lang="sk-SK" dirty="0"/>
            <a:t>Teória</a:t>
          </a:r>
          <a:endParaRPr lang="de-DE" dirty="0"/>
        </a:p>
      </dgm:t>
    </dgm:pt>
    <dgm:pt modelId="{94335294-16EC-423C-B9D3-1B128410277B}" type="parTrans" cxnId="{B76849D4-1E90-447B-8AF3-5D881C7480F9}">
      <dgm:prSet/>
      <dgm:spPr/>
      <dgm:t>
        <a:bodyPr/>
        <a:lstStyle/>
        <a:p>
          <a:endParaRPr lang="de-DE"/>
        </a:p>
      </dgm:t>
    </dgm:pt>
    <dgm:pt modelId="{6E76BDA3-E606-4DAD-8922-C419D2594F65}" type="sibTrans" cxnId="{B76849D4-1E90-447B-8AF3-5D881C7480F9}">
      <dgm:prSet/>
      <dgm:spPr/>
      <dgm:t>
        <a:bodyPr/>
        <a:lstStyle/>
        <a:p>
          <a:endParaRPr lang="de-DE"/>
        </a:p>
      </dgm:t>
    </dgm:pt>
    <dgm:pt modelId="{58663463-5773-4696-A26E-05F7C65AE5D8}">
      <dgm:prSet phldrT="[Text]"/>
      <dgm:spPr/>
      <dgm:t>
        <a:bodyPr/>
        <a:lstStyle/>
        <a:p>
          <a:r>
            <a:rPr lang="sk-SK" u="none" dirty="0"/>
            <a:t>Praktická implementácia</a:t>
          </a:r>
          <a:endParaRPr lang="de-DE" u="none" dirty="0"/>
        </a:p>
      </dgm:t>
    </dgm:pt>
    <dgm:pt modelId="{40DB4B41-39D5-44E1-A9AA-2ADA9EF2B3C6}" type="parTrans" cxnId="{CD3FC607-B2E1-4490-9AE8-7E72BBAEDDF3}">
      <dgm:prSet/>
      <dgm:spPr/>
      <dgm:t>
        <a:bodyPr/>
        <a:lstStyle/>
        <a:p>
          <a:endParaRPr lang="de-DE"/>
        </a:p>
      </dgm:t>
    </dgm:pt>
    <dgm:pt modelId="{DADDBC99-3ED2-4C6A-B678-C771BF882B3C}" type="sibTrans" cxnId="{CD3FC607-B2E1-4490-9AE8-7E72BBAEDDF3}">
      <dgm:prSet/>
      <dgm:spPr/>
      <dgm:t>
        <a:bodyPr/>
        <a:lstStyle/>
        <a:p>
          <a:endParaRPr lang="de-DE"/>
        </a:p>
      </dgm:t>
    </dgm:pt>
    <dgm:pt modelId="{DD947F70-E4ED-4B5E-86DF-82358EAAEAAB}">
      <dgm:prSet/>
      <dgm:spPr/>
      <dgm:t>
        <a:bodyPr/>
        <a:lstStyle/>
        <a:p>
          <a:r>
            <a:rPr lang="sk-SK" dirty="0"/>
            <a:t>V triede vládne rešpekt a spravodlivosť. </a:t>
          </a:r>
          <a:endParaRPr lang="de-DE" dirty="0"/>
        </a:p>
      </dgm:t>
    </dgm:pt>
    <dgm:pt modelId="{02C6E6A0-1883-4E14-835F-1017F3305CC6}" type="parTrans" cxnId="{491CDB03-A052-4544-BEBE-B22B4EBAB058}">
      <dgm:prSet/>
      <dgm:spPr/>
      <dgm:t>
        <a:bodyPr/>
        <a:lstStyle/>
        <a:p>
          <a:endParaRPr lang="de-DE"/>
        </a:p>
      </dgm:t>
    </dgm:pt>
    <dgm:pt modelId="{76562671-CBA4-48D5-B2DA-0619D70929D0}" type="sibTrans" cxnId="{491CDB03-A052-4544-BEBE-B22B4EBAB058}">
      <dgm:prSet/>
      <dgm:spPr/>
      <dgm:t>
        <a:bodyPr/>
        <a:lstStyle/>
        <a:p>
          <a:endParaRPr lang="de-DE"/>
        </a:p>
      </dgm:t>
    </dgm:pt>
    <dgm:pt modelId="{B22F614B-831F-4BCA-A5AC-C022675847CA}">
      <dgm:prSet/>
      <dgm:spPr/>
      <dgm:t>
        <a:bodyPr/>
        <a:lstStyle/>
        <a:p>
          <a:r>
            <a:rPr lang="sk-SK" dirty="0"/>
            <a:t>Žiaci prevezmú zodpovednosť. </a:t>
          </a:r>
          <a:endParaRPr lang="de-DE" dirty="0"/>
        </a:p>
      </dgm:t>
    </dgm:pt>
    <dgm:pt modelId="{30173402-0EA6-4F2C-9CBB-20935F16FD9A}" type="parTrans" cxnId="{4D48B236-01E8-4930-8D09-F39A6F7AF4B1}">
      <dgm:prSet/>
      <dgm:spPr/>
      <dgm:t>
        <a:bodyPr/>
        <a:lstStyle/>
        <a:p>
          <a:endParaRPr lang="de-DE"/>
        </a:p>
      </dgm:t>
    </dgm:pt>
    <dgm:pt modelId="{A545C1BA-A0E0-41E9-BC89-D0DC13969934}" type="sibTrans" cxnId="{4D48B236-01E8-4930-8D09-F39A6F7AF4B1}">
      <dgm:prSet/>
      <dgm:spPr/>
      <dgm:t>
        <a:bodyPr/>
        <a:lstStyle/>
        <a:p>
          <a:endParaRPr lang="de-DE"/>
        </a:p>
      </dgm:t>
    </dgm:pt>
    <dgm:pt modelId="{09001F5C-0FA6-4716-A658-7EB43164F5D6}">
      <dgm:prSet/>
      <dgm:spPr/>
      <dgm:t>
        <a:bodyPr/>
        <a:lstStyle/>
        <a:p>
          <a:r>
            <a:rPr lang="sk-SK" dirty="0"/>
            <a:t>Dohodnuté pravidlá každý dodržiava. </a:t>
          </a:r>
          <a:endParaRPr lang="de-DE" dirty="0"/>
        </a:p>
      </dgm:t>
    </dgm:pt>
    <dgm:pt modelId="{42CC1564-6535-4293-BCE6-E24D97CF7C70}" type="parTrans" cxnId="{DDD23EB6-B5AE-4F5E-8782-EC4AB480F06C}">
      <dgm:prSet/>
      <dgm:spPr/>
      <dgm:t>
        <a:bodyPr/>
        <a:lstStyle/>
        <a:p>
          <a:endParaRPr lang="de-DE"/>
        </a:p>
      </dgm:t>
    </dgm:pt>
    <dgm:pt modelId="{342ACDAC-3A3E-404A-A36E-424EB699AAB9}" type="sibTrans" cxnId="{DDD23EB6-B5AE-4F5E-8782-EC4AB480F06C}">
      <dgm:prSet/>
      <dgm:spPr/>
      <dgm:t>
        <a:bodyPr/>
        <a:lstStyle/>
        <a:p>
          <a:endParaRPr lang="de-DE"/>
        </a:p>
      </dgm:t>
    </dgm:pt>
    <dgm:pt modelId="{E9D429CF-95E4-45B5-A7ED-2C9EB33BE355}">
      <dgm:prSet/>
      <dgm:spPr/>
      <dgm:t>
        <a:bodyPr/>
        <a:lstStyle/>
        <a:p>
          <a:r>
            <a:rPr lang="sk-SK" dirty="0"/>
            <a:t>Rodičia pochvália prácu žiakov a pomáhajú pri problémoch. </a:t>
          </a:r>
          <a:endParaRPr lang="de-DE" dirty="0"/>
        </a:p>
      </dgm:t>
    </dgm:pt>
    <dgm:pt modelId="{1A0AE5BB-3C89-45A1-95A0-C0D88E95DC93}" type="parTrans" cxnId="{2E85C3A2-8763-4442-82F1-93F240D92C82}">
      <dgm:prSet/>
      <dgm:spPr/>
      <dgm:t>
        <a:bodyPr/>
        <a:lstStyle/>
        <a:p>
          <a:endParaRPr lang="de-DE"/>
        </a:p>
      </dgm:t>
    </dgm:pt>
    <dgm:pt modelId="{0F1EF7AA-A350-4C4F-B9C5-3AD3B8302153}" type="sibTrans" cxnId="{2E85C3A2-8763-4442-82F1-93F240D92C82}">
      <dgm:prSet/>
      <dgm:spPr/>
      <dgm:t>
        <a:bodyPr/>
        <a:lstStyle/>
        <a:p>
          <a:endParaRPr lang="de-DE"/>
        </a:p>
      </dgm:t>
    </dgm:pt>
    <dgm:pt modelId="{4C3C6C7A-DD58-4768-85A6-12F88E29686E}">
      <dgm:prSet/>
      <dgm:spPr/>
      <dgm:t>
        <a:bodyPr/>
        <a:lstStyle/>
        <a:p>
          <a:r>
            <a:rPr lang="sk-SK" dirty="0"/>
            <a:t>Odpadli spoločné prestávky. </a:t>
          </a:r>
          <a:endParaRPr lang="de-DE" dirty="0"/>
        </a:p>
      </dgm:t>
    </dgm:pt>
    <dgm:pt modelId="{183B6FCF-1B99-49EF-9AA2-B7784293F535}" type="parTrans" cxnId="{D3663AB7-50C1-4EEC-949B-B1B9A738092F}">
      <dgm:prSet/>
      <dgm:spPr/>
      <dgm:t>
        <a:bodyPr/>
        <a:lstStyle/>
        <a:p>
          <a:endParaRPr lang="de-DE"/>
        </a:p>
      </dgm:t>
    </dgm:pt>
    <dgm:pt modelId="{E39D355A-42A6-4993-ACCC-2A49FCDE36F4}" type="sibTrans" cxnId="{D3663AB7-50C1-4EEC-949B-B1B9A738092F}">
      <dgm:prSet/>
      <dgm:spPr/>
      <dgm:t>
        <a:bodyPr/>
        <a:lstStyle/>
        <a:p>
          <a:endParaRPr lang="de-DE"/>
        </a:p>
      </dgm:t>
    </dgm:pt>
    <dgm:pt modelId="{98A8429D-04C7-4D1F-AC22-EE3F1A79877D}">
      <dgm:prSet/>
      <dgm:spPr/>
      <dgm:t>
        <a:bodyPr/>
        <a:lstStyle/>
        <a:p>
          <a:r>
            <a:rPr lang="de-DE" dirty="0"/>
            <a:t>63% </a:t>
          </a:r>
          <a:r>
            <a:rPr lang="sk-SK" dirty="0"/>
            <a:t>žiakov uviedlo, že stratili kontakt k mnohým svojim spolužiakom. </a:t>
          </a:r>
          <a:endParaRPr lang="de-DE" dirty="0"/>
        </a:p>
      </dgm:t>
    </dgm:pt>
    <dgm:pt modelId="{0D8B6E17-147C-4E6E-ACE0-45356C0B88D8}" type="parTrans" cxnId="{5CC2F6CC-AEB8-41E7-A6AA-D7F949BD4319}">
      <dgm:prSet/>
      <dgm:spPr/>
    </dgm:pt>
    <dgm:pt modelId="{6A05DBF0-CC4A-4C17-A46A-3D4B6652BB7A}" type="sibTrans" cxnId="{5CC2F6CC-AEB8-41E7-A6AA-D7F949BD4319}">
      <dgm:prSet/>
      <dgm:spPr/>
    </dgm:pt>
    <dgm:pt modelId="{063719D3-9268-4B95-B562-67FAF7980EB9}" type="pres">
      <dgm:prSet presAssocID="{D136D856-A2AE-4275-80BA-0F774F8E3BDE}" presName="linear" presStyleCnt="0">
        <dgm:presLayoutVars>
          <dgm:dir/>
          <dgm:animLvl val="lvl"/>
          <dgm:resizeHandles val="exact"/>
        </dgm:presLayoutVars>
      </dgm:prSet>
      <dgm:spPr/>
    </dgm:pt>
    <dgm:pt modelId="{54723E63-D33F-42A0-B687-14694F87849C}" type="pres">
      <dgm:prSet presAssocID="{C0D42039-C179-4BC9-BC09-9288C94A99F4}" presName="parentLin" presStyleCnt="0"/>
      <dgm:spPr/>
    </dgm:pt>
    <dgm:pt modelId="{F7E8353F-3A42-491C-B21B-C8465A8257EC}" type="pres">
      <dgm:prSet presAssocID="{C0D42039-C179-4BC9-BC09-9288C94A99F4}" presName="parentLeftMargin" presStyleLbl="node1" presStyleIdx="0" presStyleCnt="2"/>
      <dgm:spPr/>
    </dgm:pt>
    <dgm:pt modelId="{DC5DB21F-A254-4170-9FE3-9765B8CB30B9}" type="pres">
      <dgm:prSet presAssocID="{C0D42039-C179-4BC9-BC09-9288C94A99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12B97E5-D2EE-416A-9203-B06B277C837F}" type="pres">
      <dgm:prSet presAssocID="{C0D42039-C179-4BC9-BC09-9288C94A99F4}" presName="negativeSpace" presStyleCnt="0"/>
      <dgm:spPr/>
    </dgm:pt>
    <dgm:pt modelId="{5D2E54F4-2F0E-4FA7-B076-4AAA352452F7}" type="pres">
      <dgm:prSet presAssocID="{C0D42039-C179-4BC9-BC09-9288C94A99F4}" presName="childText" presStyleLbl="conFgAcc1" presStyleIdx="0" presStyleCnt="2">
        <dgm:presLayoutVars>
          <dgm:bulletEnabled val="1"/>
        </dgm:presLayoutVars>
      </dgm:prSet>
      <dgm:spPr/>
    </dgm:pt>
    <dgm:pt modelId="{208FE628-025E-4044-A184-872258F260D8}" type="pres">
      <dgm:prSet presAssocID="{6E76BDA3-E606-4DAD-8922-C419D2594F65}" presName="spaceBetweenRectangles" presStyleCnt="0"/>
      <dgm:spPr/>
    </dgm:pt>
    <dgm:pt modelId="{BCDC0329-EF1B-4442-AAA9-0C972692E3AF}" type="pres">
      <dgm:prSet presAssocID="{58663463-5773-4696-A26E-05F7C65AE5D8}" presName="parentLin" presStyleCnt="0"/>
      <dgm:spPr/>
    </dgm:pt>
    <dgm:pt modelId="{90532C23-63C0-4D40-AAFD-313EAE2587AB}" type="pres">
      <dgm:prSet presAssocID="{58663463-5773-4696-A26E-05F7C65AE5D8}" presName="parentLeftMargin" presStyleLbl="node1" presStyleIdx="0" presStyleCnt="2"/>
      <dgm:spPr/>
    </dgm:pt>
    <dgm:pt modelId="{5CFEB036-A846-4D8D-A5BB-49545B6D2FEF}" type="pres">
      <dgm:prSet presAssocID="{58663463-5773-4696-A26E-05F7C65AE5D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ABF5335-2844-4C58-AACD-C15087F6433E}" type="pres">
      <dgm:prSet presAssocID="{58663463-5773-4696-A26E-05F7C65AE5D8}" presName="negativeSpace" presStyleCnt="0"/>
      <dgm:spPr/>
    </dgm:pt>
    <dgm:pt modelId="{8BC70F3E-ADEB-4FC8-AE23-DEFD95F82BC6}" type="pres">
      <dgm:prSet presAssocID="{58663463-5773-4696-A26E-05F7C65AE5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1CDB03-A052-4544-BEBE-B22B4EBAB058}" srcId="{C0D42039-C179-4BC9-BC09-9288C94A99F4}" destId="{DD947F70-E4ED-4B5E-86DF-82358EAAEAAB}" srcOrd="0" destOrd="0" parTransId="{02C6E6A0-1883-4E14-835F-1017F3305CC6}" sibTransId="{76562671-CBA4-48D5-B2DA-0619D70929D0}"/>
    <dgm:cxn modelId="{CD3FC607-B2E1-4490-9AE8-7E72BBAEDDF3}" srcId="{D136D856-A2AE-4275-80BA-0F774F8E3BDE}" destId="{58663463-5773-4696-A26E-05F7C65AE5D8}" srcOrd="1" destOrd="0" parTransId="{40DB4B41-39D5-44E1-A9AA-2ADA9EF2B3C6}" sibTransId="{DADDBC99-3ED2-4C6A-B678-C771BF882B3C}"/>
    <dgm:cxn modelId="{6DD9FF1E-99FB-4778-B1CB-D91A8DBDB337}" type="presOf" srcId="{58663463-5773-4696-A26E-05F7C65AE5D8}" destId="{90532C23-63C0-4D40-AAFD-313EAE2587AB}" srcOrd="0" destOrd="0" presId="urn:microsoft.com/office/officeart/2005/8/layout/list1"/>
    <dgm:cxn modelId="{99C58923-015D-49FB-A13D-3524C8D815D3}" type="presOf" srcId="{58663463-5773-4696-A26E-05F7C65AE5D8}" destId="{5CFEB036-A846-4D8D-A5BB-49545B6D2FEF}" srcOrd="1" destOrd="0" presId="urn:microsoft.com/office/officeart/2005/8/layout/list1"/>
    <dgm:cxn modelId="{4D48B236-01E8-4930-8D09-F39A6F7AF4B1}" srcId="{C0D42039-C179-4BC9-BC09-9288C94A99F4}" destId="{B22F614B-831F-4BCA-A5AC-C022675847CA}" srcOrd="1" destOrd="0" parTransId="{30173402-0EA6-4F2C-9CBB-20935F16FD9A}" sibTransId="{A545C1BA-A0E0-41E9-BC89-D0DC13969934}"/>
    <dgm:cxn modelId="{C0577261-0D7C-426F-897E-D6BAD58B5DA3}" type="presOf" srcId="{C0D42039-C179-4BC9-BC09-9288C94A99F4}" destId="{DC5DB21F-A254-4170-9FE3-9765B8CB30B9}" srcOrd="1" destOrd="0" presId="urn:microsoft.com/office/officeart/2005/8/layout/list1"/>
    <dgm:cxn modelId="{1DD11B75-2E1E-4C18-81BC-1A3734DC1ECA}" type="presOf" srcId="{D136D856-A2AE-4275-80BA-0F774F8E3BDE}" destId="{063719D3-9268-4B95-B562-67FAF7980EB9}" srcOrd="0" destOrd="0" presId="urn:microsoft.com/office/officeart/2005/8/layout/list1"/>
    <dgm:cxn modelId="{6300DC78-8B9C-4188-8F71-49BA9D5582AB}" type="presOf" srcId="{4C3C6C7A-DD58-4768-85A6-12F88E29686E}" destId="{8BC70F3E-ADEB-4FC8-AE23-DEFD95F82BC6}" srcOrd="0" destOrd="0" presId="urn:microsoft.com/office/officeart/2005/8/layout/list1"/>
    <dgm:cxn modelId="{2E85C3A2-8763-4442-82F1-93F240D92C82}" srcId="{C0D42039-C179-4BC9-BC09-9288C94A99F4}" destId="{E9D429CF-95E4-45B5-A7ED-2C9EB33BE355}" srcOrd="3" destOrd="0" parTransId="{1A0AE5BB-3C89-45A1-95A0-C0D88E95DC93}" sibTransId="{0F1EF7AA-A350-4C4F-B9C5-3AD3B8302153}"/>
    <dgm:cxn modelId="{CF1E9FAB-FBCF-4354-BEA5-E3EC69B42A9F}" type="presOf" srcId="{B22F614B-831F-4BCA-A5AC-C022675847CA}" destId="{5D2E54F4-2F0E-4FA7-B076-4AAA352452F7}" srcOrd="0" destOrd="1" presId="urn:microsoft.com/office/officeart/2005/8/layout/list1"/>
    <dgm:cxn modelId="{DDD23EB6-B5AE-4F5E-8782-EC4AB480F06C}" srcId="{C0D42039-C179-4BC9-BC09-9288C94A99F4}" destId="{09001F5C-0FA6-4716-A658-7EB43164F5D6}" srcOrd="2" destOrd="0" parTransId="{42CC1564-6535-4293-BCE6-E24D97CF7C70}" sibTransId="{342ACDAC-3A3E-404A-A36E-424EB699AAB9}"/>
    <dgm:cxn modelId="{D3663AB7-50C1-4EEC-949B-B1B9A738092F}" srcId="{58663463-5773-4696-A26E-05F7C65AE5D8}" destId="{4C3C6C7A-DD58-4768-85A6-12F88E29686E}" srcOrd="0" destOrd="0" parTransId="{183B6FCF-1B99-49EF-9AA2-B7784293F535}" sibTransId="{E39D355A-42A6-4993-ACCC-2A49FCDE36F4}"/>
    <dgm:cxn modelId="{E61358C8-9065-4A98-9547-7B6AF2B1B3B3}" type="presOf" srcId="{09001F5C-0FA6-4716-A658-7EB43164F5D6}" destId="{5D2E54F4-2F0E-4FA7-B076-4AAA352452F7}" srcOrd="0" destOrd="2" presId="urn:microsoft.com/office/officeart/2005/8/layout/list1"/>
    <dgm:cxn modelId="{5CC2F6CC-AEB8-41E7-A6AA-D7F949BD4319}" srcId="{58663463-5773-4696-A26E-05F7C65AE5D8}" destId="{98A8429D-04C7-4D1F-AC22-EE3F1A79877D}" srcOrd="1" destOrd="0" parTransId="{0D8B6E17-147C-4E6E-ACE0-45356C0B88D8}" sibTransId="{6A05DBF0-CC4A-4C17-A46A-3D4B6652BB7A}"/>
    <dgm:cxn modelId="{B76849D4-1E90-447B-8AF3-5D881C7480F9}" srcId="{D136D856-A2AE-4275-80BA-0F774F8E3BDE}" destId="{C0D42039-C179-4BC9-BC09-9288C94A99F4}" srcOrd="0" destOrd="0" parTransId="{94335294-16EC-423C-B9D3-1B128410277B}" sibTransId="{6E76BDA3-E606-4DAD-8922-C419D2594F65}"/>
    <dgm:cxn modelId="{4F32AFD5-BF60-4AA4-9BCB-816F1ACB92CD}" type="presOf" srcId="{E9D429CF-95E4-45B5-A7ED-2C9EB33BE355}" destId="{5D2E54F4-2F0E-4FA7-B076-4AAA352452F7}" srcOrd="0" destOrd="3" presId="urn:microsoft.com/office/officeart/2005/8/layout/list1"/>
    <dgm:cxn modelId="{C5014DDA-9729-47DA-9AFD-A1DE03779D2F}" type="presOf" srcId="{DD947F70-E4ED-4B5E-86DF-82358EAAEAAB}" destId="{5D2E54F4-2F0E-4FA7-B076-4AAA352452F7}" srcOrd="0" destOrd="0" presId="urn:microsoft.com/office/officeart/2005/8/layout/list1"/>
    <dgm:cxn modelId="{98F412E8-DABC-43D6-B3DF-A1CB834A657C}" type="presOf" srcId="{C0D42039-C179-4BC9-BC09-9288C94A99F4}" destId="{F7E8353F-3A42-491C-B21B-C8465A8257EC}" srcOrd="0" destOrd="0" presId="urn:microsoft.com/office/officeart/2005/8/layout/list1"/>
    <dgm:cxn modelId="{F14D65FE-A159-4CB3-A92B-ED8078F36815}" type="presOf" srcId="{98A8429D-04C7-4D1F-AC22-EE3F1A79877D}" destId="{8BC70F3E-ADEB-4FC8-AE23-DEFD95F82BC6}" srcOrd="0" destOrd="1" presId="urn:microsoft.com/office/officeart/2005/8/layout/list1"/>
    <dgm:cxn modelId="{F9492B44-D2AE-4750-8B2B-59167522E02F}" type="presParOf" srcId="{063719D3-9268-4B95-B562-67FAF7980EB9}" destId="{54723E63-D33F-42A0-B687-14694F87849C}" srcOrd="0" destOrd="0" presId="urn:microsoft.com/office/officeart/2005/8/layout/list1"/>
    <dgm:cxn modelId="{77B7388C-2B93-4882-BF73-D86D5E3A8FBC}" type="presParOf" srcId="{54723E63-D33F-42A0-B687-14694F87849C}" destId="{F7E8353F-3A42-491C-B21B-C8465A8257EC}" srcOrd="0" destOrd="0" presId="urn:microsoft.com/office/officeart/2005/8/layout/list1"/>
    <dgm:cxn modelId="{6FBA2AF3-9FE4-47BF-92E0-E608477145A0}" type="presParOf" srcId="{54723E63-D33F-42A0-B687-14694F87849C}" destId="{DC5DB21F-A254-4170-9FE3-9765B8CB30B9}" srcOrd="1" destOrd="0" presId="urn:microsoft.com/office/officeart/2005/8/layout/list1"/>
    <dgm:cxn modelId="{1A50A39C-A60B-4F4E-9AEB-581AF71E8E7C}" type="presParOf" srcId="{063719D3-9268-4B95-B562-67FAF7980EB9}" destId="{F12B97E5-D2EE-416A-9203-B06B277C837F}" srcOrd="1" destOrd="0" presId="urn:microsoft.com/office/officeart/2005/8/layout/list1"/>
    <dgm:cxn modelId="{01144742-FFC6-4795-9BAA-E5FA749A8389}" type="presParOf" srcId="{063719D3-9268-4B95-B562-67FAF7980EB9}" destId="{5D2E54F4-2F0E-4FA7-B076-4AAA352452F7}" srcOrd="2" destOrd="0" presId="urn:microsoft.com/office/officeart/2005/8/layout/list1"/>
    <dgm:cxn modelId="{366BF973-169F-4EE9-8D29-A6974E4A2931}" type="presParOf" srcId="{063719D3-9268-4B95-B562-67FAF7980EB9}" destId="{208FE628-025E-4044-A184-872258F260D8}" srcOrd="3" destOrd="0" presId="urn:microsoft.com/office/officeart/2005/8/layout/list1"/>
    <dgm:cxn modelId="{C171384D-3BE7-4B39-AEAC-5DA2471F4869}" type="presParOf" srcId="{063719D3-9268-4B95-B562-67FAF7980EB9}" destId="{BCDC0329-EF1B-4442-AAA9-0C972692E3AF}" srcOrd="4" destOrd="0" presId="urn:microsoft.com/office/officeart/2005/8/layout/list1"/>
    <dgm:cxn modelId="{C16FC03B-9FD5-4B01-B14B-BD687DF6EC55}" type="presParOf" srcId="{BCDC0329-EF1B-4442-AAA9-0C972692E3AF}" destId="{90532C23-63C0-4D40-AAFD-313EAE2587AB}" srcOrd="0" destOrd="0" presId="urn:microsoft.com/office/officeart/2005/8/layout/list1"/>
    <dgm:cxn modelId="{873F1ADD-F589-4579-898B-985115DDC9C3}" type="presParOf" srcId="{BCDC0329-EF1B-4442-AAA9-0C972692E3AF}" destId="{5CFEB036-A846-4D8D-A5BB-49545B6D2FEF}" srcOrd="1" destOrd="0" presId="urn:microsoft.com/office/officeart/2005/8/layout/list1"/>
    <dgm:cxn modelId="{2F4896BB-AEC1-4AA9-B6B6-CB1392574B96}" type="presParOf" srcId="{063719D3-9268-4B95-B562-67FAF7980EB9}" destId="{5ABF5335-2844-4C58-AACD-C15087F6433E}" srcOrd="5" destOrd="0" presId="urn:microsoft.com/office/officeart/2005/8/layout/list1"/>
    <dgm:cxn modelId="{3AF448C3-DA5C-4AC8-9D4A-97756A2CF238}" type="presParOf" srcId="{063719D3-9268-4B95-B562-67FAF7980EB9}" destId="{8BC70F3E-ADEB-4FC8-AE23-DEFD95F82B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4C0C1-A9CC-4166-8C91-C793B766F9D0}">
      <dsp:nvSpPr>
        <dsp:cNvPr id="0" name=""/>
        <dsp:cNvSpPr/>
      </dsp:nvSpPr>
      <dsp:spPr>
        <a:xfrm>
          <a:off x="0" y="366811"/>
          <a:ext cx="10515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Žiaci a učitelia sú v triedach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Zahŕňa digitálne a nie digitálne vyučovanie v škole </a:t>
          </a:r>
          <a:endParaRPr lang="de-DE" sz="1800" kern="1200" dirty="0"/>
        </a:p>
      </dsp:txBody>
      <dsp:txXfrm>
        <a:off x="0" y="366811"/>
        <a:ext cx="10515600" cy="1048950"/>
      </dsp:txXfrm>
    </dsp:sp>
    <dsp:sp modelId="{D5921BA0-DC17-4D93-89FD-F402114CE199}">
      <dsp:nvSpPr>
        <dsp:cNvPr id="0" name=""/>
        <dsp:cNvSpPr/>
      </dsp:nvSpPr>
      <dsp:spPr>
        <a:xfrm>
          <a:off x="525780" y="106523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u="none" kern="1200" dirty="0">
              <a:solidFill>
                <a:schemeClr val="bg1"/>
              </a:solidFill>
            </a:rPr>
            <a:t>Prezenčné vyučovanie</a:t>
          </a:r>
          <a:endParaRPr lang="de-DE" sz="1800" kern="1200" dirty="0"/>
        </a:p>
      </dsp:txBody>
      <dsp:txXfrm>
        <a:off x="551719" y="132462"/>
        <a:ext cx="7309042" cy="479482"/>
      </dsp:txXfrm>
    </dsp:sp>
    <dsp:sp modelId="{60F67F4D-72E8-4E20-ABA9-C600C1ED97DD}">
      <dsp:nvSpPr>
        <dsp:cNvPr id="0" name=""/>
        <dsp:cNvSpPr/>
      </dsp:nvSpPr>
      <dsp:spPr>
        <a:xfrm>
          <a:off x="0" y="1784034"/>
          <a:ext cx="10515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Žiaci a učitelia sú v triedach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Na vyučovaní sa používa technika</a:t>
          </a:r>
          <a:endParaRPr lang="de-DE" sz="1800" kern="1200" dirty="0"/>
        </a:p>
      </dsp:txBody>
      <dsp:txXfrm>
        <a:off x="0" y="1784034"/>
        <a:ext cx="10515600" cy="1048950"/>
      </dsp:txXfrm>
    </dsp:sp>
    <dsp:sp modelId="{E43ADC42-0969-4DA8-BC50-A0791CF1A4A2}">
      <dsp:nvSpPr>
        <dsp:cNvPr id="0" name=""/>
        <dsp:cNvSpPr/>
      </dsp:nvSpPr>
      <dsp:spPr>
        <a:xfrm>
          <a:off x="525780" y="1518353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</a:rPr>
            <a:t>Digitálne vyučovanie</a:t>
          </a:r>
          <a:endParaRPr lang="de-DE" sz="1800" kern="1200" dirty="0"/>
        </a:p>
      </dsp:txBody>
      <dsp:txXfrm>
        <a:off x="551719" y="1544292"/>
        <a:ext cx="7309042" cy="479482"/>
      </dsp:txXfrm>
    </dsp:sp>
    <dsp:sp modelId="{14810EEC-B4D6-4FCB-A2BE-5DA1DB54B1DF}">
      <dsp:nvSpPr>
        <dsp:cNvPr id="0" name=""/>
        <dsp:cNvSpPr/>
      </dsp:nvSpPr>
      <dsp:spPr>
        <a:xfrm>
          <a:off x="0" y="3195864"/>
          <a:ext cx="10515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Žiaci a učitelia sú doma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Vyučovanie sa koná prostredníctvom online-stretnutí/ online-hodín</a:t>
          </a:r>
          <a:endParaRPr lang="de-DE" sz="1800" kern="1200" dirty="0"/>
        </a:p>
      </dsp:txBody>
      <dsp:txXfrm>
        <a:off x="0" y="3195864"/>
        <a:ext cx="10515600" cy="1048950"/>
      </dsp:txXfrm>
    </dsp:sp>
    <dsp:sp modelId="{99656306-7C32-4735-B852-AFE38EA1B96A}">
      <dsp:nvSpPr>
        <dsp:cNvPr id="0" name=""/>
        <dsp:cNvSpPr/>
      </dsp:nvSpPr>
      <dsp:spPr>
        <a:xfrm>
          <a:off x="525780" y="2930184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bg1"/>
              </a:solidFill>
            </a:rPr>
            <a:t>Online-</a:t>
          </a:r>
          <a:r>
            <a:rPr lang="sk-SK" sz="1800" kern="1200" dirty="0">
              <a:solidFill>
                <a:schemeClr val="bg1"/>
              </a:solidFill>
            </a:rPr>
            <a:t>vyučovanie</a:t>
          </a:r>
          <a:r>
            <a:rPr lang="de-DE" sz="1800" kern="1200" dirty="0">
              <a:solidFill>
                <a:schemeClr val="bg1"/>
              </a:solidFill>
            </a:rPr>
            <a:t> / </a:t>
          </a:r>
          <a:r>
            <a:rPr lang="sk-SK" sz="1800" kern="1200" dirty="0">
              <a:solidFill>
                <a:schemeClr val="bg1"/>
              </a:solidFill>
            </a:rPr>
            <a:t>domáce vyučovanie</a:t>
          </a:r>
          <a:endParaRPr lang="de-DE" sz="1800" kern="1200" dirty="0"/>
        </a:p>
      </dsp:txBody>
      <dsp:txXfrm>
        <a:off x="551719" y="2956123"/>
        <a:ext cx="7309042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92881"/>
          <a:ext cx="10515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V triede vládne rešpekt a spravodlivosť.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Študenti preberajú zodpovednosť.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Dohodnuté pravidlá dodržiavajú všetci.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Rodičia odmeňujú žiakov za ich prácu a pomoc pri problémoch.</a:t>
          </a:r>
          <a:endParaRPr lang="de-DE" sz="2300" kern="1200" dirty="0"/>
        </a:p>
      </dsp:txBody>
      <dsp:txXfrm>
        <a:off x="0" y="392881"/>
        <a:ext cx="10515600" cy="2101050"/>
      </dsp:txXfrm>
    </dsp:sp>
    <dsp:sp modelId="{DC5DB21F-A254-4170-9FE3-9765B8CB30B9}">
      <dsp:nvSpPr>
        <dsp:cNvPr id="0" name=""/>
        <dsp:cNvSpPr/>
      </dsp:nvSpPr>
      <dsp:spPr>
        <a:xfrm>
          <a:off x="525780" y="53401"/>
          <a:ext cx="73609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T</a:t>
          </a:r>
          <a:r>
            <a:rPr lang="sk-SK" sz="2300" kern="1200" dirty="0" err="1"/>
            <a:t>eória</a:t>
          </a:r>
          <a:endParaRPr lang="de-DE" sz="2300" kern="1200" dirty="0"/>
        </a:p>
      </dsp:txBody>
      <dsp:txXfrm>
        <a:off x="558924" y="86545"/>
        <a:ext cx="7294632" cy="612672"/>
      </dsp:txXfrm>
    </dsp:sp>
    <dsp:sp modelId="{8BC70F3E-ADEB-4FC8-AE23-DEFD95F82BC6}">
      <dsp:nvSpPr>
        <dsp:cNvPr id="0" name=""/>
        <dsp:cNvSpPr/>
      </dsp:nvSpPr>
      <dsp:spPr>
        <a:xfrm>
          <a:off x="0" y="3011013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/>
            <a:t>Odpadli spoločné prestávky.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63% </a:t>
          </a:r>
          <a:r>
            <a:rPr lang="sk-SK" sz="2300" kern="1200" dirty="0"/>
            <a:t>žiakov uviedlo, že stratili kontakt k mnohým svojim spolužiakom. </a:t>
          </a:r>
          <a:endParaRPr lang="de-DE" sz="2300" kern="1200" dirty="0"/>
        </a:p>
      </dsp:txBody>
      <dsp:txXfrm>
        <a:off x="0" y="3011013"/>
        <a:ext cx="10515600" cy="1340325"/>
      </dsp:txXfrm>
    </dsp:sp>
    <dsp:sp modelId="{5CFEB036-A846-4D8D-A5BB-49545B6D2FEF}">
      <dsp:nvSpPr>
        <dsp:cNvPr id="0" name=""/>
        <dsp:cNvSpPr/>
      </dsp:nvSpPr>
      <dsp:spPr>
        <a:xfrm>
          <a:off x="525780" y="2709933"/>
          <a:ext cx="7360920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u="none" kern="1200" dirty="0"/>
            <a:t>Praktická implementácia</a:t>
          </a:r>
          <a:endParaRPr lang="de-DE" sz="2300" u="none" kern="1200" dirty="0"/>
        </a:p>
      </dsp:txBody>
      <dsp:txXfrm>
        <a:off x="558924" y="2743077"/>
        <a:ext cx="7294632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88719"/>
          <a:ext cx="105156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Na vysvetlenie obsahu učiteľ používa digitálne prostriedky.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Učiteľ pravidelne kladie otázky triede, aby zistil, či obsah žiaci pochopili.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Študenti sa dozvedajú…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... prečo sa učia určité témy.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... ktoré tematické oblasti na seba nadväzujú.</a:t>
          </a:r>
        </a:p>
      </dsp:txBody>
      <dsp:txXfrm>
        <a:off x="0" y="388719"/>
        <a:ext cx="10515600" cy="2034900"/>
      </dsp:txXfrm>
    </dsp:sp>
    <dsp:sp modelId="{DC5DB21F-A254-4170-9FE3-9765B8CB30B9}">
      <dsp:nvSpPr>
        <dsp:cNvPr id="0" name=""/>
        <dsp:cNvSpPr/>
      </dsp:nvSpPr>
      <dsp:spPr>
        <a:xfrm>
          <a:off x="525780" y="108279"/>
          <a:ext cx="73609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Teória</a:t>
          </a:r>
          <a:endParaRPr lang="de-DE" sz="1900" kern="1200" dirty="0"/>
        </a:p>
      </dsp:txBody>
      <dsp:txXfrm>
        <a:off x="553160" y="135659"/>
        <a:ext cx="7306160" cy="506120"/>
      </dsp:txXfrm>
    </dsp:sp>
    <dsp:sp modelId="{8BC70F3E-ADEB-4FC8-AE23-DEFD95F82BC6}">
      <dsp:nvSpPr>
        <dsp:cNvPr id="0" name=""/>
        <dsp:cNvSpPr/>
      </dsp:nvSpPr>
      <dsp:spPr>
        <a:xfrm>
          <a:off x="0" y="2806659"/>
          <a:ext cx="10515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Výučba obsahu bola podobná ako na nedigitálnych prezenčných hodinách.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77 % študentov malo problémy aspoň v jednom predmete.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V matematike malo problémy 55 % opýtaných.</a:t>
          </a:r>
          <a:endParaRPr lang="de-DE" sz="1900" kern="1200" dirty="0"/>
        </a:p>
      </dsp:txBody>
      <dsp:txXfrm>
        <a:off x="0" y="2806659"/>
        <a:ext cx="10515600" cy="1436400"/>
      </dsp:txXfrm>
    </dsp:sp>
    <dsp:sp modelId="{5CFEB036-A846-4D8D-A5BB-49545B6D2FEF}">
      <dsp:nvSpPr>
        <dsp:cNvPr id="0" name=""/>
        <dsp:cNvSpPr/>
      </dsp:nvSpPr>
      <dsp:spPr>
        <a:xfrm>
          <a:off x="525780" y="2526219"/>
          <a:ext cx="736092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u="none" kern="1200" dirty="0"/>
            <a:t>Praktická implementácia</a:t>
          </a:r>
          <a:endParaRPr lang="de-DE" sz="1900" u="none" kern="1200" dirty="0"/>
        </a:p>
      </dsp:txBody>
      <dsp:txXfrm>
        <a:off x="553160" y="2553599"/>
        <a:ext cx="7306160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03681"/>
          <a:ext cx="10515600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Učiteľ zapája žiakov do plánovacích procesov.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Diskusie medzi študentom a učiteľom sledujú jasný cieľ a spoločné pravidlá rozhovoru.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Pravidlá diskusie pre chaty sú dohodnuté samostatne.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Študenti pravidelne pracujú v skupinových miestnostiach.</a:t>
          </a:r>
        </a:p>
      </dsp:txBody>
      <dsp:txXfrm>
        <a:off x="0" y="403681"/>
        <a:ext cx="10515600" cy="1735650"/>
      </dsp:txXfrm>
    </dsp:sp>
    <dsp:sp modelId="{DC5DB21F-A254-4170-9FE3-9765B8CB30B9}">
      <dsp:nvSpPr>
        <dsp:cNvPr id="0" name=""/>
        <dsp:cNvSpPr/>
      </dsp:nvSpPr>
      <dsp:spPr>
        <a:xfrm>
          <a:off x="525780" y="123241"/>
          <a:ext cx="73609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Teória</a:t>
          </a:r>
          <a:endParaRPr lang="de-DE" sz="1900" kern="1200" dirty="0"/>
        </a:p>
      </dsp:txBody>
      <dsp:txXfrm>
        <a:off x="553160" y="150621"/>
        <a:ext cx="7306160" cy="506120"/>
      </dsp:txXfrm>
    </dsp:sp>
    <dsp:sp modelId="{8BC70F3E-ADEB-4FC8-AE23-DEFD95F82BC6}">
      <dsp:nvSpPr>
        <dsp:cNvPr id="0" name=""/>
        <dsp:cNvSpPr/>
      </dsp:nvSpPr>
      <dsp:spPr>
        <a:xfrm>
          <a:off x="0" y="2522371"/>
          <a:ext cx="10515600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Komunikácia prebiehala výlučne prostredníctvom videokonferencií a textových kanálov.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91 % študentov uviedlo, že v prípade akýchkoľvek otázok sa mohli obrátiť na učiteľa.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Oddeľovacie miestnosti by sa mohli použiť na skupinovú prácu prostredníctvom použitých platforiem.</a:t>
          </a:r>
        </a:p>
      </dsp:txBody>
      <dsp:txXfrm>
        <a:off x="0" y="2522371"/>
        <a:ext cx="10515600" cy="1705725"/>
      </dsp:txXfrm>
    </dsp:sp>
    <dsp:sp modelId="{5CFEB036-A846-4D8D-A5BB-49545B6D2FEF}">
      <dsp:nvSpPr>
        <dsp:cNvPr id="0" name=""/>
        <dsp:cNvSpPr/>
      </dsp:nvSpPr>
      <dsp:spPr>
        <a:xfrm>
          <a:off x="525780" y="2241931"/>
          <a:ext cx="736092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u="none" kern="1200" dirty="0"/>
            <a:t>Praktická implementácia</a:t>
          </a:r>
          <a:endParaRPr lang="de-DE" sz="1900" u="none" kern="1200" dirty="0"/>
        </a:p>
      </dsp:txBody>
      <dsp:txXfrm>
        <a:off x="553160" y="2269311"/>
        <a:ext cx="7306160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55193"/>
          <a:ext cx="10515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Učiteľ zapája žiakov do plánovacích procesov.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Diskusie medzi študentom a učiteľom sledujú jasný cieľ a spoločné pravidlá rozhovoru.</a:t>
          </a:r>
          <a:endParaRPr lang="sk-SK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Pravidlá diskusie pre chaty sú dohodnuté samostatne.</a:t>
          </a:r>
          <a:endParaRPr lang="sk-SK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Študenti pravidelne pracujú v skupinových miestnostiach.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/>
        </a:p>
      </dsp:txBody>
      <dsp:txXfrm>
        <a:off x="0" y="355193"/>
        <a:ext cx="10515600" cy="1927800"/>
      </dsp:txXfrm>
    </dsp:sp>
    <dsp:sp modelId="{DC5DB21F-A254-4170-9FE3-9765B8CB30B9}">
      <dsp:nvSpPr>
        <dsp:cNvPr id="0" name=""/>
        <dsp:cNvSpPr/>
      </dsp:nvSpPr>
      <dsp:spPr>
        <a:xfrm>
          <a:off x="525664" y="71038"/>
          <a:ext cx="73609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</a:t>
          </a:r>
          <a:r>
            <a:rPr lang="sk-SK" sz="1800" kern="1200" dirty="0" err="1"/>
            <a:t>ória</a:t>
          </a:r>
          <a:endParaRPr lang="de-DE" sz="1800" kern="1200" dirty="0"/>
        </a:p>
      </dsp:txBody>
      <dsp:txXfrm>
        <a:off x="551603" y="96977"/>
        <a:ext cx="7309042" cy="479482"/>
      </dsp:txXfrm>
    </dsp:sp>
    <dsp:sp modelId="{8BC70F3E-ADEB-4FC8-AE23-DEFD95F82BC6}">
      <dsp:nvSpPr>
        <dsp:cNvPr id="0" name=""/>
        <dsp:cNvSpPr/>
      </dsp:nvSpPr>
      <dsp:spPr>
        <a:xfrm>
          <a:off x="0" y="2645874"/>
          <a:ext cx="10515600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Komunikácia prebiehala výlučne prostredníctvom videokonferencií a textových kanálov.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91 % študentov uviedlo, že v prípade akýchkoľvek otázok sa mohli obrátiť na učiteľa.</a:t>
          </a:r>
          <a:endParaRPr lang="sk-SK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Oddeľovacie miestnosti by sa mohli použiť na skupinovú prácu prostredníctvom použitých platforiem.</a:t>
          </a:r>
        </a:p>
      </dsp:txBody>
      <dsp:txXfrm>
        <a:off x="0" y="2645874"/>
        <a:ext cx="10515600" cy="1615950"/>
      </dsp:txXfrm>
    </dsp:sp>
    <dsp:sp modelId="{5CFEB036-A846-4D8D-A5BB-49545B6D2FEF}">
      <dsp:nvSpPr>
        <dsp:cNvPr id="0" name=""/>
        <dsp:cNvSpPr/>
      </dsp:nvSpPr>
      <dsp:spPr>
        <a:xfrm>
          <a:off x="525780" y="2380194"/>
          <a:ext cx="7360920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u="none" kern="1200" dirty="0"/>
            <a:t>Praktická implementácia</a:t>
          </a:r>
          <a:endParaRPr lang="de-DE" sz="1800" u="none" kern="1200" dirty="0"/>
        </a:p>
      </dsp:txBody>
      <dsp:txXfrm>
        <a:off x="551719" y="2406133"/>
        <a:ext cx="7309042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12668"/>
          <a:ext cx="1051560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Vyučovacie metódy učiteľa sú rôznorodé.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Vždy sú prispôsobené príslušnému vzdelávaciemu cieľu a téme 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Nemenili sa náhodne.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Rodičia povzbudzujú svoje dieťa pracovať samostatne.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Konzultovať so spolužiakmi.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Spýtať sa učiteľa pri problémoch s porozumením.</a:t>
          </a:r>
          <a:endParaRPr lang="de-DE" sz="1800" kern="1200" dirty="0"/>
        </a:p>
      </dsp:txBody>
      <dsp:txXfrm>
        <a:off x="0" y="312668"/>
        <a:ext cx="10515600" cy="2268000"/>
      </dsp:txXfrm>
    </dsp:sp>
    <dsp:sp modelId="{DC5DB21F-A254-4170-9FE3-9765B8CB30B9}">
      <dsp:nvSpPr>
        <dsp:cNvPr id="0" name=""/>
        <dsp:cNvSpPr/>
      </dsp:nvSpPr>
      <dsp:spPr>
        <a:xfrm>
          <a:off x="525780" y="46988"/>
          <a:ext cx="73609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Teória</a:t>
          </a:r>
          <a:endParaRPr lang="de-DE" sz="1800" kern="1200" dirty="0"/>
        </a:p>
      </dsp:txBody>
      <dsp:txXfrm>
        <a:off x="551719" y="72927"/>
        <a:ext cx="7309042" cy="479482"/>
      </dsp:txXfrm>
    </dsp:sp>
    <dsp:sp modelId="{8BC70F3E-ADEB-4FC8-AE23-DEFD95F82BC6}">
      <dsp:nvSpPr>
        <dsp:cNvPr id="0" name=""/>
        <dsp:cNvSpPr/>
      </dsp:nvSpPr>
      <dsp:spPr>
        <a:xfrm>
          <a:off x="0" y="2943549"/>
          <a:ext cx="10515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80 % študentov uviedlo, že ich učitelia používali pri online vyučovaní rôzne metódy.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Učiteľ mohol zdieľať svoju obrazovku a zobrazovať to isté ako na prezenčných hodinách.</a:t>
          </a:r>
        </a:p>
      </dsp:txBody>
      <dsp:txXfrm>
        <a:off x="0" y="2943549"/>
        <a:ext cx="10515600" cy="1360800"/>
      </dsp:txXfrm>
    </dsp:sp>
    <dsp:sp modelId="{5CFEB036-A846-4D8D-A5BB-49545B6D2FEF}">
      <dsp:nvSpPr>
        <dsp:cNvPr id="0" name=""/>
        <dsp:cNvSpPr/>
      </dsp:nvSpPr>
      <dsp:spPr>
        <a:xfrm>
          <a:off x="525780" y="2677869"/>
          <a:ext cx="7360920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u="none" kern="1200" dirty="0"/>
            <a:t>Praktická implementácia</a:t>
          </a:r>
          <a:endParaRPr lang="de-DE" sz="1800" u="none" kern="1200" dirty="0"/>
        </a:p>
      </dsp:txBody>
      <dsp:txXfrm>
        <a:off x="551719" y="2703808"/>
        <a:ext cx="7309042" cy="4794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295681"/>
          <a:ext cx="10515600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700" kern="1200" dirty="0"/>
            <a:t>Vyučovacie metódy učiteľa: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sú rôznorodé.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vždy sú prispôsobené príslušnému vzdelávaciemu cieľu a téme.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700" kern="1200" dirty="0"/>
            <a:t>Rodičia povzbudzujú svoje dieťa: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pracovať samostatne.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konzultovať so spolužiakmi.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spýtať sa učiteľa v prípade problémov s porozumením.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de-DE" sz="1700" kern="1200" dirty="0"/>
        </a:p>
      </dsp:txBody>
      <dsp:txXfrm>
        <a:off x="0" y="295681"/>
        <a:ext cx="10515600" cy="2677500"/>
      </dsp:txXfrm>
    </dsp:sp>
    <dsp:sp modelId="{DC5DB21F-A254-4170-9FE3-9765B8CB30B9}">
      <dsp:nvSpPr>
        <dsp:cNvPr id="0" name=""/>
        <dsp:cNvSpPr/>
      </dsp:nvSpPr>
      <dsp:spPr>
        <a:xfrm>
          <a:off x="525780" y="44761"/>
          <a:ext cx="73609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</a:t>
          </a:r>
          <a:r>
            <a:rPr lang="sk-SK" sz="1700" kern="1200" dirty="0" err="1"/>
            <a:t>eória</a:t>
          </a:r>
          <a:endParaRPr lang="de-DE" sz="1700" kern="1200" dirty="0"/>
        </a:p>
      </dsp:txBody>
      <dsp:txXfrm>
        <a:off x="550278" y="69259"/>
        <a:ext cx="7311924" cy="452844"/>
      </dsp:txXfrm>
    </dsp:sp>
    <dsp:sp modelId="{8BC70F3E-ADEB-4FC8-AE23-DEFD95F82BC6}">
      <dsp:nvSpPr>
        <dsp:cNvPr id="0" name=""/>
        <dsp:cNvSpPr/>
      </dsp:nvSpPr>
      <dsp:spPr>
        <a:xfrm>
          <a:off x="0" y="3315901"/>
          <a:ext cx="10515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/>
            <a:t>80 % študentov uviedlo, že ich učitelia používali pri online vyučovaní rôzne metódy.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Učiteľ mohol zdieľať svoju obrazovku a zobrazovať to isté ako na prezenčných hodinách.</a:t>
          </a:r>
        </a:p>
      </dsp:txBody>
      <dsp:txXfrm>
        <a:off x="0" y="3315901"/>
        <a:ext cx="10515600" cy="990675"/>
      </dsp:txXfrm>
    </dsp:sp>
    <dsp:sp modelId="{5CFEB036-A846-4D8D-A5BB-49545B6D2FEF}">
      <dsp:nvSpPr>
        <dsp:cNvPr id="0" name=""/>
        <dsp:cNvSpPr/>
      </dsp:nvSpPr>
      <dsp:spPr>
        <a:xfrm>
          <a:off x="525780" y="3064981"/>
          <a:ext cx="736092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u="none" kern="1200" dirty="0"/>
            <a:t>Praktická implementácia</a:t>
          </a:r>
          <a:endParaRPr lang="de-DE" sz="1700" u="none" kern="1200" dirty="0"/>
        </a:p>
      </dsp:txBody>
      <dsp:txXfrm>
        <a:off x="550278" y="3089479"/>
        <a:ext cx="7311924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67424"/>
          <a:ext cx="10515600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700" kern="1200" dirty="0"/>
            <a:t>Učiteľ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700" kern="1200" dirty="0"/>
            <a:t>uznáva silné a slabé stránky študentov.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700" kern="1200" dirty="0"/>
            <a:t>ku každému študentovi pristupuje osobne.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700" kern="1200" dirty="0"/>
            <a:t>je trpezlivý.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700" kern="1200" dirty="0"/>
            <a:t>pravidelne zhromažďuje analýzy stavu učenia sa.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700" kern="1200" dirty="0"/>
            <a:t>Učiteľ a študent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vymieňajú si pravidelne osobne informácie.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poskytujú nepretržitú vzájomnú spätnú väzbu.</a:t>
          </a:r>
          <a:endParaRPr lang="de-DE" sz="1700" kern="1200" dirty="0"/>
        </a:p>
      </dsp:txBody>
      <dsp:txXfrm>
        <a:off x="0" y="367424"/>
        <a:ext cx="10515600" cy="2677500"/>
      </dsp:txXfrm>
    </dsp:sp>
    <dsp:sp modelId="{DC5DB21F-A254-4170-9FE3-9765B8CB30B9}">
      <dsp:nvSpPr>
        <dsp:cNvPr id="0" name=""/>
        <dsp:cNvSpPr/>
      </dsp:nvSpPr>
      <dsp:spPr>
        <a:xfrm>
          <a:off x="525780" y="109831"/>
          <a:ext cx="73609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Teória</a:t>
          </a:r>
          <a:endParaRPr lang="de-DE" sz="1700" kern="1200" dirty="0"/>
        </a:p>
      </dsp:txBody>
      <dsp:txXfrm>
        <a:off x="550278" y="134329"/>
        <a:ext cx="7311924" cy="452844"/>
      </dsp:txXfrm>
    </dsp:sp>
    <dsp:sp modelId="{8BC70F3E-ADEB-4FC8-AE23-DEFD95F82BC6}">
      <dsp:nvSpPr>
        <dsp:cNvPr id="0" name=""/>
        <dsp:cNvSpPr/>
      </dsp:nvSpPr>
      <dsp:spPr>
        <a:xfrm>
          <a:off x="0" y="3380971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Webové kamery študentov často neboli aktivované, aby sa šetrila šírka pásma internetu.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Osobné rozhovory medzi študentmi a učiteľmi prebiehali príliš zriedkavo alebo úplne chýbali.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65 % študentov uviedlo, že v domácom vzdelávaní nebol obsah dostatočne vysvetlený.</a:t>
          </a:r>
          <a:endParaRPr lang="de-DE" sz="1700" kern="1200" dirty="0"/>
        </a:p>
      </dsp:txBody>
      <dsp:txXfrm>
        <a:off x="0" y="3380971"/>
        <a:ext cx="10515600" cy="1285200"/>
      </dsp:txXfrm>
    </dsp:sp>
    <dsp:sp modelId="{5CFEB036-A846-4D8D-A5BB-49545B6D2FEF}">
      <dsp:nvSpPr>
        <dsp:cNvPr id="0" name=""/>
        <dsp:cNvSpPr/>
      </dsp:nvSpPr>
      <dsp:spPr>
        <a:xfrm>
          <a:off x="525780" y="3130051"/>
          <a:ext cx="736092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u="none" kern="1200" dirty="0"/>
            <a:t>Praktická implementácia</a:t>
          </a:r>
          <a:endParaRPr lang="de-DE" sz="1700" u="none" kern="1200" dirty="0"/>
        </a:p>
      </dsp:txBody>
      <dsp:txXfrm>
        <a:off x="550278" y="3154549"/>
        <a:ext cx="7311924" cy="4528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289728"/>
          <a:ext cx="10515600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600" kern="1200"/>
            <a:t>Učiteľ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uznáva silné a slabé stránky študentov.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ku každému študentovi pristupuje osobne.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je trpezlivý.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pravidelne zhromažďuje analýzy stavu učenia sa.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1600" kern="1200" dirty="0"/>
            <a:t>Učiteľ a študent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vymieňajú si pravidelne osobne informácie.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600" kern="1200" dirty="0"/>
            <a:t>poskytujú nepretržitú vzájomnú spätnú väzbu.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1600" kern="1200" dirty="0"/>
        </a:p>
      </dsp:txBody>
      <dsp:txXfrm>
        <a:off x="0" y="289728"/>
        <a:ext cx="10515600" cy="2772000"/>
      </dsp:txXfrm>
    </dsp:sp>
    <dsp:sp modelId="{DC5DB21F-A254-4170-9FE3-9765B8CB30B9}">
      <dsp:nvSpPr>
        <dsp:cNvPr id="0" name=""/>
        <dsp:cNvSpPr/>
      </dsp:nvSpPr>
      <dsp:spPr>
        <a:xfrm>
          <a:off x="525780" y="117840"/>
          <a:ext cx="736092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T</a:t>
          </a:r>
          <a:r>
            <a:rPr lang="sk-SK" sz="1600" kern="1200" dirty="0" err="1"/>
            <a:t>eória</a:t>
          </a:r>
          <a:endParaRPr lang="de-DE" sz="1600" kern="1200" dirty="0"/>
        </a:p>
      </dsp:txBody>
      <dsp:txXfrm>
        <a:off x="548837" y="140897"/>
        <a:ext cx="7314806" cy="426206"/>
      </dsp:txXfrm>
    </dsp:sp>
    <dsp:sp modelId="{8BC70F3E-ADEB-4FC8-AE23-DEFD95F82BC6}">
      <dsp:nvSpPr>
        <dsp:cNvPr id="0" name=""/>
        <dsp:cNvSpPr/>
      </dsp:nvSpPr>
      <dsp:spPr>
        <a:xfrm>
          <a:off x="0" y="3448561"/>
          <a:ext cx="1051560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/>
            <a:t>Webové kamery študentov často neboli aktivované, aby sa šetrila šírka pásma internetu.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/>
            <a:t>Osobné rozhovory medzi študentmi a učiteľmi prebiehali príliš zriedkavo alebo úplne chýbali.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600" kern="1200" dirty="0"/>
            <a:t>65 % študentov uviedlo, že v domácom vzdelávaní nebol obsah dostatočne vysvetlený.</a:t>
          </a:r>
          <a:endParaRPr lang="de-DE" sz="1600" kern="1200" dirty="0"/>
        </a:p>
      </dsp:txBody>
      <dsp:txXfrm>
        <a:off x="0" y="3448561"/>
        <a:ext cx="10515600" cy="1209600"/>
      </dsp:txXfrm>
    </dsp:sp>
    <dsp:sp modelId="{5CFEB036-A846-4D8D-A5BB-49545B6D2FEF}">
      <dsp:nvSpPr>
        <dsp:cNvPr id="0" name=""/>
        <dsp:cNvSpPr/>
      </dsp:nvSpPr>
      <dsp:spPr>
        <a:xfrm>
          <a:off x="525780" y="3212401"/>
          <a:ext cx="7360920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u="none" kern="1200" dirty="0"/>
            <a:t>Praktická implementácia</a:t>
          </a:r>
          <a:endParaRPr lang="de-DE" sz="1600" u="none" kern="1200" dirty="0"/>
        </a:p>
      </dsp:txBody>
      <dsp:txXfrm>
        <a:off x="548837" y="3235458"/>
        <a:ext cx="7314806" cy="4262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65994"/>
          <a:ext cx="105156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Žiaci…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2100" kern="1200" dirty="0"/>
            <a:t>...sa učia dôležité stratégie učenia sa.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2100" kern="1200" dirty="0"/>
            <a:t>....podporujú ich učitelia a rodičia.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2100" kern="1200" dirty="0"/>
            <a:t>Učitelia a rodičia monitorujú pokroky žiakov.</a:t>
          </a:r>
          <a:endParaRPr lang="de-DE" sz="2100" kern="1200" dirty="0"/>
        </a:p>
      </dsp:txBody>
      <dsp:txXfrm>
        <a:off x="0" y="365994"/>
        <a:ext cx="10515600" cy="1918350"/>
      </dsp:txXfrm>
    </dsp:sp>
    <dsp:sp modelId="{DC5DB21F-A254-4170-9FE3-9765B8CB30B9}">
      <dsp:nvSpPr>
        <dsp:cNvPr id="0" name=""/>
        <dsp:cNvSpPr/>
      </dsp:nvSpPr>
      <dsp:spPr>
        <a:xfrm>
          <a:off x="525780" y="56034"/>
          <a:ext cx="73609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Teória </a:t>
          </a:r>
          <a:endParaRPr lang="de-DE" sz="2100" kern="1200" dirty="0"/>
        </a:p>
      </dsp:txBody>
      <dsp:txXfrm>
        <a:off x="556042" y="86296"/>
        <a:ext cx="7300396" cy="559396"/>
      </dsp:txXfrm>
    </dsp:sp>
    <dsp:sp modelId="{8BC70F3E-ADEB-4FC8-AE23-DEFD95F82BC6}">
      <dsp:nvSpPr>
        <dsp:cNvPr id="0" name=""/>
        <dsp:cNvSpPr/>
      </dsp:nvSpPr>
      <dsp:spPr>
        <a:xfrm>
          <a:off x="0" y="2707704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51 % študentov sa sťažovalo na nedostatok času na zadanie. 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11 % študentov uviedlo, že nerobili vôbec žiadnu domácu úlohu. 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Spätná väzba učiteľa bola často nedostatočná.</a:t>
          </a:r>
          <a:endParaRPr lang="de-DE" sz="2100" kern="1200" dirty="0"/>
        </a:p>
      </dsp:txBody>
      <dsp:txXfrm>
        <a:off x="0" y="2707704"/>
        <a:ext cx="10515600" cy="1587600"/>
      </dsp:txXfrm>
    </dsp:sp>
    <dsp:sp modelId="{5CFEB036-A846-4D8D-A5BB-49545B6D2FEF}">
      <dsp:nvSpPr>
        <dsp:cNvPr id="0" name=""/>
        <dsp:cNvSpPr/>
      </dsp:nvSpPr>
      <dsp:spPr>
        <a:xfrm>
          <a:off x="525780" y="2397744"/>
          <a:ext cx="7360920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u="none" kern="1200" dirty="0"/>
            <a:t>Praktická implementácia</a:t>
          </a:r>
          <a:endParaRPr lang="de-DE" sz="2100" u="none" kern="1200" dirty="0"/>
        </a:p>
      </dsp:txBody>
      <dsp:txXfrm>
        <a:off x="556042" y="2428006"/>
        <a:ext cx="7300396" cy="5593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65994"/>
          <a:ext cx="105156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2100" kern="1200" dirty="0"/>
            <a:t>Žiaci…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2100" kern="1200" dirty="0"/>
            <a:t>...sa učia dôležité stratégie učenia sa.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sk-SK" sz="2100" kern="1200" dirty="0"/>
            <a:t>....podporujú ich učitelia a rodičia.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2100" kern="1200" dirty="0"/>
            <a:t>Učitelia a rodičia monitorujú pokroky žiakov.</a:t>
          </a:r>
          <a:endParaRPr lang="de-DE" sz="2100" kern="1200" dirty="0"/>
        </a:p>
      </dsp:txBody>
      <dsp:txXfrm>
        <a:off x="0" y="365994"/>
        <a:ext cx="10515600" cy="1918350"/>
      </dsp:txXfrm>
    </dsp:sp>
    <dsp:sp modelId="{DC5DB21F-A254-4170-9FE3-9765B8CB30B9}">
      <dsp:nvSpPr>
        <dsp:cNvPr id="0" name=""/>
        <dsp:cNvSpPr/>
      </dsp:nvSpPr>
      <dsp:spPr>
        <a:xfrm>
          <a:off x="525780" y="56034"/>
          <a:ext cx="73609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Teória</a:t>
          </a:r>
          <a:endParaRPr lang="de-DE" sz="2100" kern="1200" dirty="0"/>
        </a:p>
      </dsp:txBody>
      <dsp:txXfrm>
        <a:off x="556042" y="86296"/>
        <a:ext cx="7300396" cy="559396"/>
      </dsp:txXfrm>
    </dsp:sp>
    <dsp:sp modelId="{8BC70F3E-ADEB-4FC8-AE23-DEFD95F82BC6}">
      <dsp:nvSpPr>
        <dsp:cNvPr id="0" name=""/>
        <dsp:cNvSpPr/>
      </dsp:nvSpPr>
      <dsp:spPr>
        <a:xfrm>
          <a:off x="0" y="2707704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/>
            <a:t>51 % študentov sa sťažovalo na nedostatok času na zadanie. 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/>
            <a:t>11 % študentov uviedlo, že nerobili vôbec žiadnu domácu úlohu. 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Spätná väzba učiteľa bola často nedostatočná.</a:t>
          </a:r>
          <a:endParaRPr lang="de-DE" sz="2100" kern="1200" dirty="0"/>
        </a:p>
      </dsp:txBody>
      <dsp:txXfrm>
        <a:off x="0" y="2707704"/>
        <a:ext cx="10515600" cy="1587600"/>
      </dsp:txXfrm>
    </dsp:sp>
    <dsp:sp modelId="{5CFEB036-A846-4D8D-A5BB-49545B6D2FEF}">
      <dsp:nvSpPr>
        <dsp:cNvPr id="0" name=""/>
        <dsp:cNvSpPr/>
      </dsp:nvSpPr>
      <dsp:spPr>
        <a:xfrm>
          <a:off x="525780" y="2397744"/>
          <a:ext cx="7360920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u="none" kern="1200" dirty="0"/>
            <a:t>Praktická implementácia</a:t>
          </a:r>
          <a:endParaRPr lang="de-DE" sz="2100" u="none" kern="1200" dirty="0"/>
        </a:p>
      </dsp:txBody>
      <dsp:txXfrm>
        <a:off x="556042" y="2428006"/>
        <a:ext cx="73003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09069"/>
          <a:ext cx="10515600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Žiaci a učitelia majú</a:t>
          </a:r>
          <a:r>
            <a:rPr lang="de-DE" sz="1700" kern="1200" dirty="0"/>
            <a:t>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700" kern="1200" dirty="0"/>
            <a:t>na vyučovanie k dispozícii prístroje, ako napr. </a:t>
          </a:r>
          <a:r>
            <a:rPr lang="de-DE" sz="1700" kern="1200" dirty="0"/>
            <a:t>PC, Laptop, </a:t>
          </a:r>
          <a:r>
            <a:rPr lang="de-DE" sz="1700" kern="1200" dirty="0" err="1"/>
            <a:t>IPad</a:t>
          </a:r>
          <a:r>
            <a:rPr lang="de-DE" sz="1700" kern="1200" dirty="0"/>
            <a:t>/Tablet</a:t>
          </a:r>
          <a:r>
            <a:rPr lang="sk-SK" sz="1700" kern="1200" dirty="0"/>
            <a:t>.</a:t>
          </a:r>
          <a:endParaRPr lang="de-DE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700" kern="1200" dirty="0"/>
            <a:t>stabilné internetové pripojenie z domu.</a:t>
          </a:r>
          <a:endParaRPr lang="de-DE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700" kern="1200" dirty="0"/>
            <a:t>dostatočné znalosti práce na internete, aby sa mohli zúčastniť vyučovania online. 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Žiakom a učiteľom, ktorým chýba technické vybavenie, bude toto vybavenie poskytnuté k dispozícii.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/>
            <a:t>Pred začiatkom domáceho vyučovania budú účastníkom poskytnuté návody na používanie jednotlivých platforiem.</a:t>
          </a:r>
          <a:endParaRPr lang="de-DE" sz="1700" kern="1200" dirty="0"/>
        </a:p>
      </dsp:txBody>
      <dsp:txXfrm>
        <a:off x="0" y="309069"/>
        <a:ext cx="10515600" cy="2356200"/>
      </dsp:txXfrm>
    </dsp:sp>
    <dsp:sp modelId="{DC5DB21F-A254-4170-9FE3-9765B8CB30B9}">
      <dsp:nvSpPr>
        <dsp:cNvPr id="0" name=""/>
        <dsp:cNvSpPr/>
      </dsp:nvSpPr>
      <dsp:spPr>
        <a:xfrm>
          <a:off x="525780" y="58149"/>
          <a:ext cx="73609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kern="1200" dirty="0"/>
            <a:t>Teória</a:t>
          </a:r>
          <a:endParaRPr lang="de-DE" sz="1700" kern="1200" dirty="0"/>
        </a:p>
      </dsp:txBody>
      <dsp:txXfrm>
        <a:off x="550278" y="82647"/>
        <a:ext cx="7311924" cy="452844"/>
      </dsp:txXfrm>
    </dsp:sp>
    <dsp:sp modelId="{8BC70F3E-ADEB-4FC8-AE23-DEFD95F82BC6}">
      <dsp:nvSpPr>
        <dsp:cNvPr id="0" name=""/>
        <dsp:cNvSpPr/>
      </dsp:nvSpPr>
      <dsp:spPr>
        <a:xfrm>
          <a:off x="0" y="3066138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Calibri" panose="020F0502020204030204"/>
              <a:ea typeface="+mn-ea"/>
              <a:cs typeface="+mn-cs"/>
            </a:rPr>
            <a:t>63% </a:t>
          </a:r>
          <a:r>
            <a:rPr lang="sk-SK" sz="1700" kern="1200" dirty="0">
              <a:latin typeface="Calibri" panose="020F0502020204030204"/>
              <a:ea typeface="+mn-ea"/>
              <a:cs typeface="+mn-cs"/>
            </a:rPr>
            <a:t>opýtaných žiakov malo technické problémy.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Calibri" panose="020F0502020204030204"/>
              <a:ea typeface="+mn-ea"/>
              <a:cs typeface="+mn-cs"/>
            </a:rPr>
            <a:t>37% </a:t>
          </a:r>
          <a:r>
            <a:rPr lang="sk-SK" sz="1700" kern="1200" dirty="0">
              <a:latin typeface="Calibri" panose="020F0502020204030204"/>
              <a:ea typeface="+mn-ea"/>
              <a:cs typeface="+mn-cs"/>
            </a:rPr>
            <a:t>žiakov malo problém porozumieť učiteľovi.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>
              <a:latin typeface="Calibri" panose="020F0502020204030204"/>
              <a:ea typeface="+mn-ea"/>
              <a:cs typeface="+mn-cs"/>
            </a:rPr>
            <a:t>Kvalita technického vybavenia bola závislá od vlastných prístrojov žiakov.</a:t>
          </a:r>
          <a:endParaRPr lang="de-DE" sz="1700" kern="1200" dirty="0"/>
        </a:p>
      </dsp:txBody>
      <dsp:txXfrm>
        <a:off x="0" y="3066138"/>
        <a:ext cx="10515600" cy="1285200"/>
      </dsp:txXfrm>
    </dsp:sp>
    <dsp:sp modelId="{5CFEB036-A846-4D8D-A5BB-49545B6D2FEF}">
      <dsp:nvSpPr>
        <dsp:cNvPr id="0" name=""/>
        <dsp:cNvSpPr/>
      </dsp:nvSpPr>
      <dsp:spPr>
        <a:xfrm>
          <a:off x="525780" y="2757069"/>
          <a:ext cx="736092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u="none" kern="1200" dirty="0"/>
            <a:t>Praktická implementácia</a:t>
          </a:r>
          <a:endParaRPr lang="de-DE" sz="1700" u="none" kern="1200" dirty="0"/>
        </a:p>
      </dsp:txBody>
      <dsp:txXfrm>
        <a:off x="550278" y="2781567"/>
        <a:ext cx="7311924" cy="4528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53068"/>
          <a:ext cx="10515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Očakávania študentov sú jasne a transparentne definované.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Učiteľ sleduje výkon študentov počas bežnej praxe.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Učiteľ po dokončení úlohy dáva žiakom jasnú spätnú väzbu.</a:t>
          </a:r>
          <a:endParaRPr lang="de-DE" sz="2200" kern="1200" dirty="0"/>
        </a:p>
      </dsp:txBody>
      <dsp:txXfrm>
        <a:off x="0" y="453068"/>
        <a:ext cx="10515600" cy="1663200"/>
      </dsp:txXfrm>
    </dsp:sp>
    <dsp:sp modelId="{DC5DB21F-A254-4170-9FE3-9765B8CB30B9}">
      <dsp:nvSpPr>
        <dsp:cNvPr id="0" name=""/>
        <dsp:cNvSpPr/>
      </dsp:nvSpPr>
      <dsp:spPr>
        <a:xfrm>
          <a:off x="525780" y="128348"/>
          <a:ext cx="73609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T</a:t>
          </a:r>
          <a:r>
            <a:rPr lang="sk-SK" sz="2200" kern="1200" dirty="0" err="1"/>
            <a:t>eória</a:t>
          </a:r>
          <a:endParaRPr lang="de-DE" sz="2200" kern="1200" dirty="0"/>
        </a:p>
      </dsp:txBody>
      <dsp:txXfrm>
        <a:off x="557483" y="160051"/>
        <a:ext cx="7297514" cy="586034"/>
      </dsp:txXfrm>
    </dsp:sp>
    <dsp:sp modelId="{8BC70F3E-ADEB-4FC8-AE23-DEFD95F82BC6}">
      <dsp:nvSpPr>
        <dsp:cNvPr id="0" name=""/>
        <dsp:cNvSpPr/>
      </dsp:nvSpPr>
      <dsp:spPr>
        <a:xfrm>
          <a:off x="0" y="2559789"/>
          <a:ext cx="10515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Priama spätná väzba výsledkov, ako sú napríklad dotazy, bola eliminovaná.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Žiakom chýbala neustála spätná väzba učiteľa.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Po dokončení úloh 66 % študentov nevedelo, čo by mali nabudúce zlepšiť.</a:t>
          </a:r>
          <a:endParaRPr lang="de-DE" sz="2200" kern="1200" dirty="0"/>
        </a:p>
      </dsp:txBody>
      <dsp:txXfrm>
        <a:off x="0" y="2559789"/>
        <a:ext cx="10515600" cy="1663200"/>
      </dsp:txXfrm>
    </dsp:sp>
    <dsp:sp modelId="{5CFEB036-A846-4D8D-A5BB-49545B6D2FEF}">
      <dsp:nvSpPr>
        <dsp:cNvPr id="0" name=""/>
        <dsp:cNvSpPr/>
      </dsp:nvSpPr>
      <dsp:spPr>
        <a:xfrm>
          <a:off x="525780" y="2235069"/>
          <a:ext cx="7360920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u="none" kern="1200" dirty="0"/>
            <a:t>Praktická implementácia</a:t>
          </a:r>
          <a:endParaRPr lang="de-DE" sz="2200" u="none" kern="1200" dirty="0"/>
        </a:p>
      </dsp:txBody>
      <dsp:txXfrm>
        <a:off x="557483" y="2266772"/>
        <a:ext cx="7297514" cy="5860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53068"/>
          <a:ext cx="10515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/>
            <a:t>Očakávania študentov sú jasne a transparentne definované.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/>
            <a:t>Učiteľ sleduje výkon študentov počas bežnej praxe.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Učiteľ po dokončení úlohy dáva žiakom jasnú spätnú väzbu.</a:t>
          </a:r>
          <a:endParaRPr lang="de-DE" sz="2200" kern="1200" dirty="0"/>
        </a:p>
      </dsp:txBody>
      <dsp:txXfrm>
        <a:off x="0" y="453068"/>
        <a:ext cx="10515600" cy="1663200"/>
      </dsp:txXfrm>
    </dsp:sp>
    <dsp:sp modelId="{DC5DB21F-A254-4170-9FE3-9765B8CB30B9}">
      <dsp:nvSpPr>
        <dsp:cNvPr id="0" name=""/>
        <dsp:cNvSpPr/>
      </dsp:nvSpPr>
      <dsp:spPr>
        <a:xfrm>
          <a:off x="525780" y="128348"/>
          <a:ext cx="73609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/>
            <a:t>Teória</a:t>
          </a:r>
          <a:endParaRPr lang="de-DE" sz="2200" kern="1200" dirty="0"/>
        </a:p>
      </dsp:txBody>
      <dsp:txXfrm>
        <a:off x="557483" y="160051"/>
        <a:ext cx="7297514" cy="586034"/>
      </dsp:txXfrm>
    </dsp:sp>
    <dsp:sp modelId="{8BC70F3E-ADEB-4FC8-AE23-DEFD95F82BC6}">
      <dsp:nvSpPr>
        <dsp:cNvPr id="0" name=""/>
        <dsp:cNvSpPr/>
      </dsp:nvSpPr>
      <dsp:spPr>
        <a:xfrm>
          <a:off x="0" y="2559789"/>
          <a:ext cx="1051560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/>
            <a:t>Priama spätná väzba výsledkov, ako sú napríklad dotazy, bola eliminovaná.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/>
            <a:t>Žiakom chýbala neustála spätná väzba učiteľa. </a:t>
          </a:r>
          <a:endParaRPr lang="de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200" kern="1200" dirty="0"/>
            <a:t>Po dokončení úloh 66 % študentov nevedelo, čo by mali nabudúce zlepšiť.</a:t>
          </a:r>
          <a:endParaRPr lang="de-DE" sz="2200" kern="1200" dirty="0"/>
        </a:p>
      </dsp:txBody>
      <dsp:txXfrm>
        <a:off x="0" y="2559789"/>
        <a:ext cx="10515600" cy="1663200"/>
      </dsp:txXfrm>
    </dsp:sp>
    <dsp:sp modelId="{5CFEB036-A846-4D8D-A5BB-49545B6D2FEF}">
      <dsp:nvSpPr>
        <dsp:cNvPr id="0" name=""/>
        <dsp:cNvSpPr/>
      </dsp:nvSpPr>
      <dsp:spPr>
        <a:xfrm>
          <a:off x="525780" y="2235069"/>
          <a:ext cx="7360920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u="none" kern="1200" dirty="0"/>
            <a:t>Praktická implementácia</a:t>
          </a:r>
          <a:endParaRPr lang="de-DE" sz="2200" u="none" kern="1200" dirty="0"/>
        </a:p>
      </dsp:txBody>
      <dsp:txXfrm>
        <a:off x="557483" y="2266772"/>
        <a:ext cx="7297514" cy="5860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10994"/>
          <a:ext cx="10515600" cy="2064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Pracovisko študentov je navrhnuté zmysluplne.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Informácie sú poskytované rodičom a žiakom.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Študenti a učitelia aktivujú svoje kamery v triede, aby bola hodina osobnejšia.</a:t>
          </a:r>
          <a:endParaRPr lang="de-DE" sz="2300" kern="1200" dirty="0"/>
        </a:p>
      </dsp:txBody>
      <dsp:txXfrm>
        <a:off x="0" y="410994"/>
        <a:ext cx="10515600" cy="2064825"/>
      </dsp:txXfrm>
    </dsp:sp>
    <dsp:sp modelId="{DC5DB21F-A254-4170-9FE3-9765B8CB30B9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Teória</a:t>
          </a:r>
          <a:endParaRPr lang="de-DE" sz="2300" kern="1200" dirty="0"/>
        </a:p>
      </dsp:txBody>
      <dsp:txXfrm>
        <a:off x="558924" y="104657"/>
        <a:ext cx="7294632" cy="612672"/>
      </dsp:txXfrm>
    </dsp:sp>
    <dsp:sp modelId="{8BC70F3E-ADEB-4FC8-AE23-DEFD95F82BC6}">
      <dsp:nvSpPr>
        <dsp:cNvPr id="0" name=""/>
        <dsp:cNvSpPr/>
      </dsp:nvSpPr>
      <dsp:spPr>
        <a:xfrm>
          <a:off x="0" y="2939499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54 % študentov bolo vyrušovaných doma rodinnými príslušníkmi.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Študentské kamery sa často z technických príčin neaktivovali.</a:t>
          </a:r>
          <a:endParaRPr lang="de-DE" sz="2300" kern="1200" dirty="0"/>
        </a:p>
      </dsp:txBody>
      <dsp:txXfrm>
        <a:off x="0" y="2939499"/>
        <a:ext cx="10515600" cy="1340325"/>
      </dsp:txXfrm>
    </dsp:sp>
    <dsp:sp modelId="{5CFEB036-A846-4D8D-A5BB-49545B6D2FEF}">
      <dsp:nvSpPr>
        <dsp:cNvPr id="0" name=""/>
        <dsp:cNvSpPr/>
      </dsp:nvSpPr>
      <dsp:spPr>
        <a:xfrm>
          <a:off x="525780" y="2600019"/>
          <a:ext cx="7360920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u="none" kern="1200" dirty="0"/>
            <a:t>Praktická implementácia</a:t>
          </a:r>
          <a:endParaRPr lang="de-DE" sz="2300" u="none" kern="1200" dirty="0"/>
        </a:p>
      </dsp:txBody>
      <dsp:txXfrm>
        <a:off x="558924" y="2633163"/>
        <a:ext cx="7294632" cy="6126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82531"/>
          <a:ext cx="10515600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Der Arbeitsplatz der Schüler wird sinnvoll gestaltet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Dafür werden für Eltern und Schüler Informationen bereitgestellt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Schüler und Lehrer aktivieren im Unterricht ihre Kameras, um den Unterricht persönlicher zu gestalten</a:t>
          </a:r>
          <a:endParaRPr lang="de-DE" sz="2100" kern="1200" dirty="0"/>
        </a:p>
      </dsp:txBody>
      <dsp:txXfrm>
        <a:off x="0" y="382531"/>
        <a:ext cx="10515600" cy="1885275"/>
      </dsp:txXfrm>
    </dsp:sp>
    <dsp:sp modelId="{DC5DB21F-A254-4170-9FE3-9765B8CB30B9}">
      <dsp:nvSpPr>
        <dsp:cNvPr id="0" name=""/>
        <dsp:cNvSpPr/>
      </dsp:nvSpPr>
      <dsp:spPr>
        <a:xfrm>
          <a:off x="525780" y="72571"/>
          <a:ext cx="73609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Theorie</a:t>
          </a:r>
        </a:p>
      </dsp:txBody>
      <dsp:txXfrm>
        <a:off x="556042" y="102833"/>
        <a:ext cx="7300396" cy="559396"/>
      </dsp:txXfrm>
    </dsp:sp>
    <dsp:sp modelId="{8BC70F3E-ADEB-4FC8-AE23-DEFD95F82BC6}">
      <dsp:nvSpPr>
        <dsp:cNvPr id="0" name=""/>
        <dsp:cNvSpPr/>
      </dsp:nvSpPr>
      <dsp:spPr>
        <a:xfrm>
          <a:off x="0" y="2691166"/>
          <a:ext cx="105156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/>
            <a:t>54 % študentov bolo vyrušovaných doma rodinnými príslušníkm.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100" kern="1200" dirty="0"/>
            <a:t>Študentské kamery sa často z technických príčin neaktivovali.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100" kern="1200" dirty="0"/>
        </a:p>
      </dsp:txBody>
      <dsp:txXfrm>
        <a:off x="0" y="2691166"/>
        <a:ext cx="10515600" cy="1587600"/>
      </dsp:txXfrm>
    </dsp:sp>
    <dsp:sp modelId="{5CFEB036-A846-4D8D-A5BB-49545B6D2FEF}">
      <dsp:nvSpPr>
        <dsp:cNvPr id="0" name=""/>
        <dsp:cNvSpPr/>
      </dsp:nvSpPr>
      <dsp:spPr>
        <a:xfrm>
          <a:off x="525780" y="2381206"/>
          <a:ext cx="7360920" cy="6199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u="none" kern="1200" dirty="0"/>
            <a:t>Praktická implementácia</a:t>
          </a:r>
          <a:endParaRPr lang="de-DE" sz="2100" u="none" kern="1200" dirty="0"/>
        </a:p>
      </dsp:txBody>
      <dsp:txXfrm>
        <a:off x="556042" y="2411468"/>
        <a:ext cx="730039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16168"/>
          <a:ext cx="105156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/>
            <a:t>Schüler und Lehrer haben: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de-DE" sz="1700" kern="1200" dirty="0"/>
            <a:t>Für den Unterricht geeignete Geräte zur Verfügung (z.B. PC, Laptop, </a:t>
          </a:r>
          <a:r>
            <a:rPr lang="de-DE" sz="1700" kern="1200" dirty="0" err="1"/>
            <a:t>IPad</a:t>
          </a:r>
          <a:r>
            <a:rPr lang="de-DE" sz="1700" kern="1200" dirty="0"/>
            <a:t>/Tablet)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de-DE" sz="1700" kern="1200" dirty="0"/>
            <a:t>Eine stabile Internetverbindung zuhause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de-DE" sz="1700" kern="1200" dirty="0"/>
            <a:t>Ausreichende Computerkenntnisse zur Teilnahme am Online-Unterricht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/>
            <a:t>Schülern und Lehrern, denen technische Ausrüstung fehlt, wird diese zur Verfügung gestellt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/>
            <a:t>Vor Beginn des Homeschoolings werden Einweisungen für die benutzten Plattformen angeboten</a:t>
          </a:r>
          <a:endParaRPr lang="de-DE" sz="1700" kern="1200" dirty="0"/>
        </a:p>
      </dsp:txBody>
      <dsp:txXfrm>
        <a:off x="0" y="416168"/>
        <a:ext cx="10515600" cy="2142000"/>
      </dsp:txXfrm>
    </dsp:sp>
    <dsp:sp modelId="{DC5DB21F-A254-4170-9FE3-9765B8CB30B9}">
      <dsp:nvSpPr>
        <dsp:cNvPr id="0" name=""/>
        <dsp:cNvSpPr/>
      </dsp:nvSpPr>
      <dsp:spPr>
        <a:xfrm>
          <a:off x="525780" y="165248"/>
          <a:ext cx="73609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Theorie</a:t>
          </a:r>
        </a:p>
      </dsp:txBody>
      <dsp:txXfrm>
        <a:off x="550278" y="189746"/>
        <a:ext cx="7311924" cy="452844"/>
      </dsp:txXfrm>
    </dsp:sp>
    <dsp:sp modelId="{8BC70F3E-ADEB-4FC8-AE23-DEFD95F82BC6}">
      <dsp:nvSpPr>
        <dsp:cNvPr id="0" name=""/>
        <dsp:cNvSpPr/>
      </dsp:nvSpPr>
      <dsp:spPr>
        <a:xfrm>
          <a:off x="0" y="2900889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54076" rIns="81612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Calibri" panose="020F0502020204030204"/>
              <a:ea typeface="+mn-ea"/>
              <a:cs typeface="+mn-cs"/>
            </a:rPr>
            <a:t>63% </a:t>
          </a:r>
          <a:r>
            <a:rPr lang="sk-SK" sz="1700" kern="1200" dirty="0">
              <a:latin typeface="Calibri" panose="020F0502020204030204"/>
              <a:ea typeface="+mn-ea"/>
              <a:cs typeface="+mn-cs"/>
            </a:rPr>
            <a:t>opýtaných žiakov malo technické problémy.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700" kern="1200" dirty="0">
              <a:latin typeface="Calibri" panose="020F0502020204030204"/>
              <a:ea typeface="+mn-ea"/>
              <a:cs typeface="+mn-cs"/>
            </a:rPr>
            <a:t>37% </a:t>
          </a:r>
          <a:r>
            <a:rPr lang="sk-SK" sz="1700" kern="1200" dirty="0">
              <a:latin typeface="Calibri" panose="020F0502020204030204"/>
              <a:ea typeface="+mn-ea"/>
              <a:cs typeface="+mn-cs"/>
            </a:rPr>
            <a:t>žiakov malo problém porozumieť učiteľovi.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700" kern="1200" dirty="0">
              <a:latin typeface="Calibri" panose="020F0502020204030204"/>
              <a:ea typeface="+mn-ea"/>
              <a:cs typeface="+mn-cs"/>
            </a:rPr>
            <a:t>Kvalita technického vybavenia bola závislá od vlastných prístrojov žiakov. </a:t>
          </a:r>
          <a:endParaRPr lang="de-DE" sz="1700" kern="1200" dirty="0"/>
        </a:p>
      </dsp:txBody>
      <dsp:txXfrm>
        <a:off x="0" y="2900889"/>
        <a:ext cx="10515600" cy="1285200"/>
      </dsp:txXfrm>
    </dsp:sp>
    <dsp:sp modelId="{5CFEB036-A846-4D8D-A5BB-49545B6D2FEF}">
      <dsp:nvSpPr>
        <dsp:cNvPr id="0" name=""/>
        <dsp:cNvSpPr/>
      </dsp:nvSpPr>
      <dsp:spPr>
        <a:xfrm>
          <a:off x="525780" y="2649969"/>
          <a:ext cx="7360920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u="none" kern="1200" dirty="0"/>
            <a:t>Praktická implementácia</a:t>
          </a:r>
          <a:endParaRPr lang="de-DE" sz="1700" u="none" kern="1200" dirty="0"/>
        </a:p>
      </dsp:txBody>
      <dsp:txXfrm>
        <a:off x="550278" y="2674467"/>
        <a:ext cx="731192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ADE6F-F8FD-480B-A1A2-BF454FAEC835}">
      <dsp:nvSpPr>
        <dsp:cNvPr id="0" name=""/>
        <dsp:cNvSpPr/>
      </dsp:nvSpPr>
      <dsp:spPr>
        <a:xfrm>
          <a:off x="3854542" y="159779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0" kern="1200" dirty="0"/>
            <a:t>Štruktúra vyučovania </a:t>
          </a:r>
          <a:endParaRPr lang="de-DE" sz="1600" b="0" kern="1200" dirty="0"/>
        </a:p>
      </dsp:txBody>
      <dsp:txXfrm>
        <a:off x="3884417" y="189654"/>
        <a:ext cx="1524248" cy="552252"/>
      </dsp:txXfrm>
    </dsp:sp>
    <dsp:sp modelId="{61AE0D75-D189-41EF-8AE5-2AF9846899E5}">
      <dsp:nvSpPr>
        <dsp:cNvPr id="0" name=""/>
        <dsp:cNvSpPr/>
      </dsp:nvSpPr>
      <dsp:spPr>
        <a:xfrm>
          <a:off x="3392636" y="673211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2278761" y="80"/>
              </a:moveTo>
              <a:arcTo wR="2298037" hR="2298037" stAng="16171163" swAng="106662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09235-FA96-4C18-A86B-A9E3F47BEA06}">
      <dsp:nvSpPr>
        <dsp:cNvPr id="0" name=""/>
        <dsp:cNvSpPr/>
      </dsp:nvSpPr>
      <dsp:spPr>
        <a:xfrm>
          <a:off x="6016760" y="857698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Podiel reálneho času učenia sa </a:t>
          </a:r>
          <a:endParaRPr lang="de-DE" sz="1600" kern="1200" dirty="0"/>
        </a:p>
      </dsp:txBody>
      <dsp:txXfrm>
        <a:off x="6046635" y="887573"/>
        <a:ext cx="1524248" cy="552252"/>
      </dsp:txXfrm>
    </dsp:sp>
    <dsp:sp modelId="{F7E6B8FB-8D51-4B28-8918-0334872CF060}">
      <dsp:nvSpPr>
        <dsp:cNvPr id="0" name=""/>
        <dsp:cNvSpPr/>
      </dsp:nvSpPr>
      <dsp:spPr>
        <a:xfrm>
          <a:off x="4438453" y="1457921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2726427" y="40282"/>
              </a:moveTo>
              <a:arcTo wR="2298037" hR="2298037" stAng="16844621" swAng="9009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F18D1-19D9-4908-8A4A-EBE7D6CEB852}">
      <dsp:nvSpPr>
        <dsp:cNvPr id="0" name=""/>
        <dsp:cNvSpPr/>
      </dsp:nvSpPr>
      <dsp:spPr>
        <a:xfrm>
          <a:off x="7174572" y="1779962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Klíma učenia sa </a:t>
          </a:r>
          <a:endParaRPr lang="de-DE" sz="1600" kern="1200" dirty="0"/>
        </a:p>
      </dsp:txBody>
      <dsp:txXfrm>
        <a:off x="7204447" y="1809837"/>
        <a:ext cx="1524248" cy="552252"/>
      </dsp:txXfrm>
    </dsp:sp>
    <dsp:sp modelId="{385B8012-9BEE-46E2-8C2A-11E274FB75A9}">
      <dsp:nvSpPr>
        <dsp:cNvPr id="0" name=""/>
        <dsp:cNvSpPr/>
      </dsp:nvSpPr>
      <dsp:spPr>
        <a:xfrm>
          <a:off x="3400606" y="36666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4589310" y="2474231"/>
              </a:moveTo>
              <a:arcTo wR="2298037" hR="2298037" stAng="263836" swAng="5370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AAF05-7F8A-4696-B578-BA735CB16A11}">
      <dsp:nvSpPr>
        <dsp:cNvPr id="0" name=""/>
        <dsp:cNvSpPr/>
      </dsp:nvSpPr>
      <dsp:spPr>
        <a:xfrm>
          <a:off x="7061788" y="2980340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Jasnosť obsahu </a:t>
          </a:r>
          <a:endParaRPr lang="de-DE" sz="1600" kern="1200" dirty="0"/>
        </a:p>
      </dsp:txBody>
      <dsp:txXfrm>
        <a:off x="7091663" y="3010215"/>
        <a:ext cx="1524248" cy="552252"/>
      </dsp:txXfrm>
    </dsp:sp>
    <dsp:sp modelId="{3180C464-E1A3-45CD-AEEC-4C81FCCAB453}">
      <dsp:nvSpPr>
        <dsp:cNvPr id="0" name=""/>
        <dsp:cNvSpPr/>
      </dsp:nvSpPr>
      <dsp:spPr>
        <a:xfrm>
          <a:off x="4053346" y="-510171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3560357" y="4218329"/>
              </a:moveTo>
              <a:arcTo wR="2298037" hR="2298037" stAng="3400845" swAng="9007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E3974-DAE3-468D-8394-5A881A0CE25F}">
      <dsp:nvSpPr>
        <dsp:cNvPr id="0" name=""/>
        <dsp:cNvSpPr/>
      </dsp:nvSpPr>
      <dsp:spPr>
        <a:xfrm>
          <a:off x="5876782" y="4023647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Zmysluplná komunikácia </a:t>
          </a:r>
          <a:endParaRPr lang="de-DE" sz="1600" kern="1200" dirty="0"/>
        </a:p>
      </dsp:txBody>
      <dsp:txXfrm>
        <a:off x="5906657" y="4053522"/>
        <a:ext cx="1524248" cy="552252"/>
      </dsp:txXfrm>
    </dsp:sp>
    <dsp:sp modelId="{AF4822DA-D14B-44A3-B371-6D79669EA3CB}">
      <dsp:nvSpPr>
        <dsp:cNvPr id="0" name=""/>
        <dsp:cNvSpPr/>
      </dsp:nvSpPr>
      <dsp:spPr>
        <a:xfrm>
          <a:off x="3927204" y="44986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2265041" y="4595837"/>
              </a:moveTo>
              <a:arcTo wR="2298037" hR="2298037" stAng="5449362" swAng="8664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FF77A-0C6C-4025-B31D-14D25715E763}">
      <dsp:nvSpPr>
        <dsp:cNvPr id="0" name=""/>
        <dsp:cNvSpPr/>
      </dsp:nvSpPr>
      <dsp:spPr>
        <a:xfrm>
          <a:off x="3854543" y="4413445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Rôznorodosť metód </a:t>
          </a:r>
          <a:endParaRPr lang="de-DE" sz="1600" kern="1200" dirty="0"/>
        </a:p>
      </dsp:txBody>
      <dsp:txXfrm>
        <a:off x="3884418" y="4443320"/>
        <a:ext cx="1524248" cy="552252"/>
      </dsp:txXfrm>
    </dsp:sp>
    <dsp:sp modelId="{1F98C49E-88A5-4687-A897-BF0BA7933CA5}">
      <dsp:nvSpPr>
        <dsp:cNvPr id="0" name=""/>
        <dsp:cNvSpPr/>
      </dsp:nvSpPr>
      <dsp:spPr>
        <a:xfrm>
          <a:off x="1427131" y="38947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2267674" y="4595874"/>
              </a:moveTo>
              <a:arcTo wR="2298037" hR="2298037" stAng="5445423" swAng="7232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34FF0-6EC9-4E42-9F09-05C4B889D7EE}">
      <dsp:nvSpPr>
        <dsp:cNvPr id="0" name=""/>
        <dsp:cNvSpPr/>
      </dsp:nvSpPr>
      <dsp:spPr>
        <a:xfrm>
          <a:off x="1922340" y="3924981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Individu</a:t>
          </a:r>
          <a:r>
            <a:rPr lang="sk-SK" sz="1600" kern="1200" dirty="0" err="1"/>
            <a:t>álna</a:t>
          </a:r>
          <a:r>
            <a:rPr lang="sk-SK" sz="1600" kern="1200" dirty="0"/>
            <a:t> podpora</a:t>
          </a:r>
          <a:endParaRPr lang="de-DE" sz="1600" kern="1200" dirty="0"/>
        </a:p>
      </dsp:txBody>
      <dsp:txXfrm>
        <a:off x="1952215" y="3954856"/>
        <a:ext cx="1524248" cy="552252"/>
      </dsp:txXfrm>
    </dsp:sp>
    <dsp:sp modelId="{6EDBEAB1-1C77-42D0-8FB1-ED4CEA04E9CE}">
      <dsp:nvSpPr>
        <dsp:cNvPr id="0" name=""/>
        <dsp:cNvSpPr/>
      </dsp:nvSpPr>
      <dsp:spPr>
        <a:xfrm>
          <a:off x="352748" y="-664062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1894354" y="4560340"/>
              </a:moveTo>
              <a:arcTo wR="2298037" hR="2298037" stAng="6007039" swAng="10316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1B182-2A67-4522-AED3-2342E1D92EE1}">
      <dsp:nvSpPr>
        <dsp:cNvPr id="0" name=""/>
        <dsp:cNvSpPr/>
      </dsp:nvSpPr>
      <dsp:spPr>
        <a:xfrm>
          <a:off x="527255" y="2950445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Inteligentné precvičovanie </a:t>
          </a:r>
          <a:endParaRPr lang="de-DE" sz="1600" kern="1200" dirty="0"/>
        </a:p>
      </dsp:txBody>
      <dsp:txXfrm>
        <a:off x="557130" y="2980320"/>
        <a:ext cx="1524248" cy="552252"/>
      </dsp:txXfrm>
    </dsp:sp>
    <dsp:sp modelId="{65D32B1E-DF04-440A-9128-8595CF59B3AA}">
      <dsp:nvSpPr>
        <dsp:cNvPr id="0" name=""/>
        <dsp:cNvSpPr/>
      </dsp:nvSpPr>
      <dsp:spPr>
        <a:xfrm>
          <a:off x="1174112" y="360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65009" y="2840773"/>
              </a:moveTo>
              <a:arcTo wR="2298037" hR="2298037" stAng="9980350" swAng="51025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622B1-A227-4D85-9760-7CFACFA431B0}">
      <dsp:nvSpPr>
        <dsp:cNvPr id="0" name=""/>
        <dsp:cNvSpPr/>
      </dsp:nvSpPr>
      <dsp:spPr>
        <a:xfrm>
          <a:off x="415242" y="1779973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Očakávané výsledky</a:t>
          </a:r>
          <a:endParaRPr lang="de-DE" sz="1600" kern="1200" dirty="0"/>
        </a:p>
      </dsp:txBody>
      <dsp:txXfrm>
        <a:off x="445117" y="1809848"/>
        <a:ext cx="1524248" cy="552252"/>
      </dsp:txXfrm>
    </dsp:sp>
    <dsp:sp modelId="{C059CAC1-C8D7-4AB8-9E41-B3487CC4E748}">
      <dsp:nvSpPr>
        <dsp:cNvPr id="0" name=""/>
        <dsp:cNvSpPr/>
      </dsp:nvSpPr>
      <dsp:spPr>
        <a:xfrm>
          <a:off x="381226" y="1295384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1067748" y="357067"/>
              </a:moveTo>
              <a:arcTo wR="2298037" hR="2298037" stAng="14257880" swAng="10113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78310-69E7-434F-B425-758164F9BA4B}">
      <dsp:nvSpPr>
        <dsp:cNvPr id="0" name=""/>
        <dsp:cNvSpPr/>
      </dsp:nvSpPr>
      <dsp:spPr>
        <a:xfrm>
          <a:off x="1692324" y="718191"/>
          <a:ext cx="1583998" cy="612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/>
            <a:t>Pripravené prostredie </a:t>
          </a:r>
          <a:endParaRPr lang="de-DE" sz="1600" kern="1200" dirty="0"/>
        </a:p>
      </dsp:txBody>
      <dsp:txXfrm>
        <a:off x="1722199" y="748066"/>
        <a:ext cx="1524248" cy="552252"/>
      </dsp:txXfrm>
    </dsp:sp>
    <dsp:sp modelId="{89A82395-8555-4777-AADE-908E82FBCA64}">
      <dsp:nvSpPr>
        <dsp:cNvPr id="0" name=""/>
        <dsp:cNvSpPr/>
      </dsp:nvSpPr>
      <dsp:spPr>
        <a:xfrm>
          <a:off x="1341171" y="545280"/>
          <a:ext cx="4596074" cy="4596074"/>
        </a:xfrm>
        <a:custGeom>
          <a:avLst/>
          <a:gdLst/>
          <a:ahLst/>
          <a:cxnLst/>
          <a:rect l="0" t="0" r="0" b="0"/>
          <a:pathLst>
            <a:path>
              <a:moveTo>
                <a:pt x="1631018" y="98932"/>
              </a:moveTo>
              <a:arcTo wR="2298037" hR="2298037" stAng="15187604" swAng="10053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73756"/>
          <a:ext cx="10515600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Pre online výučbu budú upravené a doplnené pravidlá pre výučbu.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Učiteľ vytvára pre žiakov denné/týždenné rozvrhy práce.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k-SK" sz="1900" kern="1200" dirty="0"/>
            <a:t>Rodičia spolu so žiakmi upravujú: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900" kern="1200" dirty="0"/>
            <a:t>čas spánku</a:t>
          </a:r>
          <a:endParaRPr lang="de-D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900" kern="1200" dirty="0"/>
            <a:t>čas jedenia </a:t>
          </a:r>
          <a:endParaRPr lang="de-D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900" kern="1200" dirty="0"/>
            <a:t>čas učenia sa </a:t>
          </a:r>
          <a:endParaRPr lang="de-DE" sz="1900" kern="1200" dirty="0"/>
        </a:p>
      </dsp:txBody>
      <dsp:txXfrm>
        <a:off x="0" y="373756"/>
        <a:ext cx="10515600" cy="2394000"/>
      </dsp:txXfrm>
    </dsp:sp>
    <dsp:sp modelId="{DC5DB21F-A254-4170-9FE3-9765B8CB30B9}">
      <dsp:nvSpPr>
        <dsp:cNvPr id="0" name=""/>
        <dsp:cNvSpPr/>
      </dsp:nvSpPr>
      <dsp:spPr>
        <a:xfrm>
          <a:off x="525780" y="93316"/>
          <a:ext cx="73609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Teória</a:t>
          </a:r>
          <a:endParaRPr lang="de-DE" sz="1900" kern="1200" dirty="0"/>
        </a:p>
      </dsp:txBody>
      <dsp:txXfrm>
        <a:off x="553160" y="120696"/>
        <a:ext cx="7306160" cy="506120"/>
      </dsp:txXfrm>
    </dsp:sp>
    <dsp:sp modelId="{8BC70F3E-ADEB-4FC8-AE23-DEFD95F82BC6}">
      <dsp:nvSpPr>
        <dsp:cNvPr id="0" name=""/>
        <dsp:cNvSpPr/>
      </dsp:nvSpPr>
      <dsp:spPr>
        <a:xfrm>
          <a:off x="0" y="3241325"/>
          <a:ext cx="10515600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77% </a:t>
          </a:r>
          <a:r>
            <a:rPr lang="sk-SK" sz="1900" kern="1200" dirty="0"/>
            <a:t>žiakov považovalo online-vyučovanie nie vždy za dobre </a:t>
          </a:r>
          <a:r>
            <a:rPr lang="sk-SK" sz="1900" kern="1200" dirty="0" err="1"/>
            <a:t>štrukturované</a:t>
          </a:r>
          <a:r>
            <a:rPr lang="sk-SK" sz="1900" kern="1200" dirty="0"/>
            <a:t>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Štruktúra vyučovania nebola dostatočne upravená pre domáce vyučovanie. </a:t>
          </a:r>
          <a:endParaRPr lang="de-DE" sz="1900" kern="1200" dirty="0"/>
        </a:p>
      </dsp:txBody>
      <dsp:txXfrm>
        <a:off x="0" y="3241325"/>
        <a:ext cx="10515600" cy="1107225"/>
      </dsp:txXfrm>
    </dsp:sp>
    <dsp:sp modelId="{5CFEB036-A846-4D8D-A5BB-49545B6D2FEF}">
      <dsp:nvSpPr>
        <dsp:cNvPr id="0" name=""/>
        <dsp:cNvSpPr/>
      </dsp:nvSpPr>
      <dsp:spPr>
        <a:xfrm>
          <a:off x="525780" y="2870356"/>
          <a:ext cx="736092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u="none" kern="1200" dirty="0"/>
            <a:t>Praktická implementácia</a:t>
          </a:r>
          <a:endParaRPr lang="de-DE" sz="1900" u="none" kern="1200" dirty="0"/>
        </a:p>
      </dsp:txBody>
      <dsp:txXfrm>
        <a:off x="553160" y="2897736"/>
        <a:ext cx="730616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26843"/>
          <a:ext cx="10515600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Pre online výučbu budú upravené a doplnené pravidlá pre výučbu.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Učiteľ vytvára pre žiakov denné/týždenné rozvrhy práce.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Rodičia spolu so žiakmi upravujú: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800" kern="1200" dirty="0"/>
            <a:t>čas spánku</a:t>
          </a:r>
          <a:endParaRPr lang="de-D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800" kern="1200" dirty="0"/>
            <a:t>čas jedenia </a:t>
          </a:r>
          <a:endParaRPr lang="de-DE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sk-SK" sz="1800" kern="1200" dirty="0"/>
            <a:t>čas učenia sa 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de-DE" sz="1800" kern="1200" dirty="0"/>
        </a:p>
      </dsp:txBody>
      <dsp:txXfrm>
        <a:off x="0" y="326843"/>
        <a:ext cx="10515600" cy="2551500"/>
      </dsp:txXfrm>
    </dsp:sp>
    <dsp:sp modelId="{DC5DB21F-A254-4170-9FE3-9765B8CB30B9}">
      <dsp:nvSpPr>
        <dsp:cNvPr id="0" name=""/>
        <dsp:cNvSpPr/>
      </dsp:nvSpPr>
      <dsp:spPr>
        <a:xfrm>
          <a:off x="525780" y="61163"/>
          <a:ext cx="73609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/>
            <a:t>Teória</a:t>
          </a:r>
          <a:endParaRPr lang="de-DE" sz="1800" kern="1200" dirty="0"/>
        </a:p>
      </dsp:txBody>
      <dsp:txXfrm>
        <a:off x="551719" y="87102"/>
        <a:ext cx="7309042" cy="479482"/>
      </dsp:txXfrm>
    </dsp:sp>
    <dsp:sp modelId="{8BC70F3E-ADEB-4FC8-AE23-DEFD95F82BC6}">
      <dsp:nvSpPr>
        <dsp:cNvPr id="0" name=""/>
        <dsp:cNvSpPr/>
      </dsp:nvSpPr>
      <dsp:spPr>
        <a:xfrm>
          <a:off x="0" y="3241224"/>
          <a:ext cx="10515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77% </a:t>
          </a:r>
          <a:r>
            <a:rPr lang="sk-SK" sz="1800" kern="1200" dirty="0"/>
            <a:t>žiakov považovalo online-vyučovanie nie vždy za dobre </a:t>
          </a:r>
          <a:r>
            <a:rPr lang="sk-SK" sz="1800" kern="1200" dirty="0" err="1"/>
            <a:t>štrukturované</a:t>
          </a:r>
          <a:r>
            <a:rPr lang="sk-SK" sz="1800" kern="1200" dirty="0"/>
            <a:t>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Štruktúra vyučovania nebola dostatočne upravená pre domáce vyučovanie. </a:t>
          </a:r>
          <a:endParaRPr lang="de-DE" sz="1800" kern="1200" dirty="0"/>
        </a:p>
      </dsp:txBody>
      <dsp:txXfrm>
        <a:off x="0" y="3241224"/>
        <a:ext cx="10515600" cy="1048950"/>
      </dsp:txXfrm>
    </dsp:sp>
    <dsp:sp modelId="{5CFEB036-A846-4D8D-A5BB-49545B6D2FEF}">
      <dsp:nvSpPr>
        <dsp:cNvPr id="0" name=""/>
        <dsp:cNvSpPr/>
      </dsp:nvSpPr>
      <dsp:spPr>
        <a:xfrm>
          <a:off x="525780" y="2975544"/>
          <a:ext cx="7360920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u="none" kern="1200" dirty="0"/>
            <a:t>Praktická implementácia</a:t>
          </a:r>
          <a:endParaRPr lang="de-DE" sz="1800" u="none" kern="1200" dirty="0"/>
        </a:p>
      </dsp:txBody>
      <dsp:txXfrm>
        <a:off x="551719" y="3001483"/>
        <a:ext cx="7309042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418643"/>
          <a:ext cx="10515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Skutočný čas učenia znamená čas výučby, ktorý zostáva po organizačných záležitostiach. 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Ak je to možné, vyučujúci vybavuje organizačné záležitosti mimo vyučovacieho času. 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Študenti a učitelia opravujú technické problémy pred vyučovaním. </a:t>
          </a:r>
          <a:endParaRPr lang="de-DE" sz="1900" kern="1200" dirty="0"/>
        </a:p>
      </dsp:txBody>
      <dsp:txXfrm>
        <a:off x="0" y="418643"/>
        <a:ext cx="10515600" cy="1436400"/>
      </dsp:txXfrm>
    </dsp:sp>
    <dsp:sp modelId="{DC5DB21F-A254-4170-9FE3-9765B8CB30B9}">
      <dsp:nvSpPr>
        <dsp:cNvPr id="0" name=""/>
        <dsp:cNvSpPr/>
      </dsp:nvSpPr>
      <dsp:spPr>
        <a:xfrm>
          <a:off x="525780" y="138203"/>
          <a:ext cx="736092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Teória</a:t>
          </a:r>
          <a:endParaRPr lang="de-DE" sz="1900" kern="1200" dirty="0"/>
        </a:p>
      </dsp:txBody>
      <dsp:txXfrm>
        <a:off x="553160" y="165583"/>
        <a:ext cx="7306160" cy="506120"/>
      </dsp:txXfrm>
    </dsp:sp>
    <dsp:sp modelId="{8BC70F3E-ADEB-4FC8-AE23-DEFD95F82BC6}">
      <dsp:nvSpPr>
        <dsp:cNvPr id="0" name=""/>
        <dsp:cNvSpPr/>
      </dsp:nvSpPr>
      <dsp:spPr>
        <a:xfrm>
          <a:off x="0" y="2238084"/>
          <a:ext cx="105156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Podiel reálneho času učenia sa výrazne klesol v porovnaní s prezenčnou výučbou: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Pri prezenčnej forme: 69 % študentov odhadlo podiel skutočného času učenia na viac ako 70 %.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900" kern="1200" dirty="0"/>
            <a:t>V domácom vzdelávaní: 69 % študentov odhadlo podiel skutočného času učenia na menej ako 70 %.</a:t>
          </a:r>
        </a:p>
      </dsp:txBody>
      <dsp:txXfrm>
        <a:off x="0" y="2238084"/>
        <a:ext cx="10515600" cy="1975050"/>
      </dsp:txXfrm>
    </dsp:sp>
    <dsp:sp modelId="{5CFEB036-A846-4D8D-A5BB-49545B6D2FEF}">
      <dsp:nvSpPr>
        <dsp:cNvPr id="0" name=""/>
        <dsp:cNvSpPr/>
      </dsp:nvSpPr>
      <dsp:spPr>
        <a:xfrm>
          <a:off x="525780" y="1957644"/>
          <a:ext cx="7360920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u="none" kern="1200" dirty="0"/>
            <a:t>Praktická implementácia</a:t>
          </a:r>
          <a:endParaRPr lang="de-DE" sz="1900" u="none" kern="1200" dirty="0"/>
        </a:p>
      </dsp:txBody>
      <dsp:txXfrm>
        <a:off x="553160" y="1985024"/>
        <a:ext cx="73061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69368"/>
          <a:ext cx="10515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Skutočný čas učenia znamená čas výučby, ktorý zostáva po organizačných záležitostiach.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Ak je to možné, vyučujúci vybavuje organizačné záležitosti mimo vyučovacieho času.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Študenti a učitelia opravujú technické problémy pred vyučovaním.</a:t>
          </a:r>
          <a:endParaRPr lang="de-DE" sz="1800" kern="1200" dirty="0"/>
        </a:p>
      </dsp:txBody>
      <dsp:txXfrm>
        <a:off x="0" y="369368"/>
        <a:ext cx="10515600" cy="1360800"/>
      </dsp:txXfrm>
    </dsp:sp>
    <dsp:sp modelId="{DC5DB21F-A254-4170-9FE3-9765B8CB30B9}">
      <dsp:nvSpPr>
        <dsp:cNvPr id="0" name=""/>
        <dsp:cNvSpPr/>
      </dsp:nvSpPr>
      <dsp:spPr>
        <a:xfrm>
          <a:off x="525780" y="103688"/>
          <a:ext cx="73609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</a:t>
          </a:r>
          <a:r>
            <a:rPr lang="sk-SK" sz="1800" kern="1200" dirty="0" err="1"/>
            <a:t>ória</a:t>
          </a:r>
          <a:endParaRPr lang="de-DE" sz="1800" kern="1200" dirty="0"/>
        </a:p>
      </dsp:txBody>
      <dsp:txXfrm>
        <a:off x="551719" y="129627"/>
        <a:ext cx="7309042" cy="479482"/>
      </dsp:txXfrm>
    </dsp:sp>
    <dsp:sp modelId="{8BC70F3E-ADEB-4FC8-AE23-DEFD95F82BC6}">
      <dsp:nvSpPr>
        <dsp:cNvPr id="0" name=""/>
        <dsp:cNvSpPr/>
      </dsp:nvSpPr>
      <dsp:spPr>
        <a:xfrm>
          <a:off x="0" y="2093049"/>
          <a:ext cx="10515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Podiel reálneho času učenia sa výrazne klesol v porovnaní s prezenčnou výučbou: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/>
            <a:t>Pri prezenčnej forme: 69 % študentov odhadlo podiel skutočného času učenia na viac ako 70 %.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800" kern="1200" dirty="0"/>
            <a:t>V domácom vzdelávaní: 69 % študentov odhadlo podiel skutočného času učenia na menej ako 70 %.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endParaRPr lang="de-DE" sz="1800" kern="1200" dirty="0"/>
        </a:p>
      </dsp:txBody>
      <dsp:txXfrm>
        <a:off x="0" y="2093049"/>
        <a:ext cx="10515600" cy="2154600"/>
      </dsp:txXfrm>
    </dsp:sp>
    <dsp:sp modelId="{5CFEB036-A846-4D8D-A5BB-49545B6D2FEF}">
      <dsp:nvSpPr>
        <dsp:cNvPr id="0" name=""/>
        <dsp:cNvSpPr/>
      </dsp:nvSpPr>
      <dsp:spPr>
        <a:xfrm>
          <a:off x="525780" y="1827369"/>
          <a:ext cx="7360920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u="none" kern="1200" dirty="0"/>
            <a:t>Praktická implementácia</a:t>
          </a:r>
          <a:endParaRPr lang="de-DE" sz="1800" u="none" kern="1200" dirty="0"/>
        </a:p>
      </dsp:txBody>
      <dsp:txXfrm>
        <a:off x="551719" y="1853308"/>
        <a:ext cx="7309042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54F4-2F0E-4FA7-B076-4AAA352452F7}">
      <dsp:nvSpPr>
        <dsp:cNvPr id="0" name=""/>
        <dsp:cNvSpPr/>
      </dsp:nvSpPr>
      <dsp:spPr>
        <a:xfrm>
          <a:off x="0" y="392881"/>
          <a:ext cx="10515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V triede vládne rešpekt a spravodlivosť.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Žiaci prevezmú zodpovednosť.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Dohodnuté pravidlá každý dodržiava.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Rodičia pochvália prácu žiakov a pomáhajú pri problémoch. </a:t>
          </a:r>
          <a:endParaRPr lang="de-DE" sz="2300" kern="1200" dirty="0"/>
        </a:p>
      </dsp:txBody>
      <dsp:txXfrm>
        <a:off x="0" y="392881"/>
        <a:ext cx="10515600" cy="2101050"/>
      </dsp:txXfrm>
    </dsp:sp>
    <dsp:sp modelId="{DC5DB21F-A254-4170-9FE3-9765B8CB30B9}">
      <dsp:nvSpPr>
        <dsp:cNvPr id="0" name=""/>
        <dsp:cNvSpPr/>
      </dsp:nvSpPr>
      <dsp:spPr>
        <a:xfrm>
          <a:off x="525780" y="53401"/>
          <a:ext cx="736092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Teória</a:t>
          </a:r>
          <a:endParaRPr lang="de-DE" sz="2300" kern="1200" dirty="0"/>
        </a:p>
      </dsp:txBody>
      <dsp:txXfrm>
        <a:off x="558924" y="86545"/>
        <a:ext cx="7294632" cy="612672"/>
      </dsp:txXfrm>
    </dsp:sp>
    <dsp:sp modelId="{8BC70F3E-ADEB-4FC8-AE23-DEFD95F82BC6}">
      <dsp:nvSpPr>
        <dsp:cNvPr id="0" name=""/>
        <dsp:cNvSpPr/>
      </dsp:nvSpPr>
      <dsp:spPr>
        <a:xfrm>
          <a:off x="0" y="2957611"/>
          <a:ext cx="10515600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300" kern="1200" dirty="0"/>
            <a:t>Odpadli spoločné prestávky. </a:t>
          </a:r>
          <a:endParaRPr lang="de-DE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300" kern="1200" dirty="0"/>
            <a:t>63% </a:t>
          </a:r>
          <a:r>
            <a:rPr lang="sk-SK" sz="2300" kern="1200" dirty="0"/>
            <a:t>žiakov uviedlo, že stratili kontakt k mnohým svojim spolužiakom. </a:t>
          </a:r>
          <a:endParaRPr lang="de-DE" sz="2300" kern="1200" dirty="0"/>
        </a:p>
      </dsp:txBody>
      <dsp:txXfrm>
        <a:off x="0" y="2957611"/>
        <a:ext cx="10515600" cy="1340325"/>
      </dsp:txXfrm>
    </dsp:sp>
    <dsp:sp modelId="{5CFEB036-A846-4D8D-A5BB-49545B6D2FEF}">
      <dsp:nvSpPr>
        <dsp:cNvPr id="0" name=""/>
        <dsp:cNvSpPr/>
      </dsp:nvSpPr>
      <dsp:spPr>
        <a:xfrm>
          <a:off x="525780" y="2618131"/>
          <a:ext cx="7360920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u="none" kern="1200" dirty="0"/>
            <a:t>Praktická implementácia</a:t>
          </a:r>
          <a:endParaRPr lang="de-DE" sz="2300" u="none" kern="1200" dirty="0"/>
        </a:p>
      </dsp:txBody>
      <dsp:txXfrm>
        <a:off x="558924" y="2651275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0.08832</cdr:x>
      <cdr:y>0.78413</cdr:y>
    </cdr:from>
    <cdr:to>
      <cdr:x>0.18099</cdr:x>
      <cdr:y>0.86025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3DF3FDE1-5906-F0F2-57BA-E500FF529597}"/>
            </a:ext>
          </a:extLst>
        </cdr:cNvPr>
        <cdr:cNvSpPr/>
      </cdr:nvSpPr>
      <cdr:spPr>
        <a:xfrm xmlns:a="http://schemas.openxmlformats.org/drawingml/2006/main">
          <a:off x="941876" y="2354956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k-SK" dirty="0"/>
            <a:t>Koncentrácia </a:t>
          </a:r>
        </a:p>
      </cdr:txBody>
    </cdr:sp>
  </cdr:relSizeAnchor>
  <cdr:relSizeAnchor xmlns:cdr="http://schemas.openxmlformats.org/drawingml/2006/chartDrawing">
    <cdr:from>
      <cdr:x>0.24234</cdr:x>
      <cdr:y>0.78413</cdr:y>
    </cdr:from>
    <cdr:to>
      <cdr:x>0.3096</cdr:x>
      <cdr:y>0.87831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2584410" y="2354955"/>
          <a:ext cx="717358" cy="28283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Technika </a:t>
          </a:r>
        </a:p>
      </cdr:txBody>
    </cdr:sp>
  </cdr:relSizeAnchor>
  <cdr:relSizeAnchor xmlns:cdr="http://schemas.openxmlformats.org/drawingml/2006/chartDrawing">
    <cdr:from>
      <cdr:x>0.3907</cdr:x>
      <cdr:y>0.78413</cdr:y>
    </cdr:from>
    <cdr:to>
      <cdr:x>0.48337</cdr:x>
      <cdr:y>0.86025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4166637" y="2354956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Motivácia</a:t>
          </a:r>
        </a:p>
      </cdr:txBody>
    </cdr:sp>
  </cdr:relSizeAnchor>
  <cdr:relSizeAnchor xmlns:cdr="http://schemas.openxmlformats.org/drawingml/2006/chartDrawing">
    <cdr:from>
      <cdr:x>0.51346</cdr:x>
      <cdr:y>0.77366</cdr:y>
    </cdr:from>
    <cdr:to>
      <cdr:x>0.68591</cdr:x>
      <cdr:y>0.8614</cdr:y>
    </cdr:to>
    <cdr:sp macro="" textlink="">
      <cdr:nvSpPr>
        <cdr:cNvPr id="6" name="Obdĺžnik 5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5475892" y="2323493"/>
          <a:ext cx="1839076" cy="2635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Vplyvy v domácom prostredí </a:t>
          </a:r>
        </a:p>
      </cdr:txBody>
    </cdr:sp>
  </cdr:relSizeAnchor>
  <cdr:relSizeAnchor xmlns:cdr="http://schemas.openxmlformats.org/drawingml/2006/chartDrawing">
    <cdr:from>
      <cdr:x>0.69169</cdr:x>
      <cdr:y>0.77648</cdr:y>
    </cdr:from>
    <cdr:to>
      <cdr:x>0.82405</cdr:x>
      <cdr:y>0.86025</cdr:y>
    </cdr:to>
    <cdr:sp macro="" textlink="">
      <cdr:nvSpPr>
        <cdr:cNvPr id="7" name="Obdĺžnik 6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7376544" y="2331960"/>
          <a:ext cx="1411624" cy="2515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Akustické problémy</a:t>
          </a:r>
        </a:p>
      </cdr:txBody>
    </cdr:sp>
  </cdr:relSizeAnchor>
  <cdr:relSizeAnchor xmlns:cdr="http://schemas.openxmlformats.org/drawingml/2006/chartDrawing">
    <cdr:from>
      <cdr:x>0.84332</cdr:x>
      <cdr:y>0.77173</cdr:y>
    </cdr:from>
    <cdr:to>
      <cdr:x>0.97569</cdr:x>
      <cdr:y>0.87166</cdr:y>
    </cdr:to>
    <cdr:sp macro="" textlink="">
      <cdr:nvSpPr>
        <cdr:cNvPr id="8" name="Obdĺžnik 7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8993676" y="2317705"/>
          <a:ext cx="1411624" cy="300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Žiadne z uvedených</a:t>
          </a:r>
        </a:p>
      </cdr:txBody>
    </cdr:sp>
  </cdr:relSizeAnchor>
  <cdr:relSizeAnchor xmlns:cdr="http://schemas.openxmlformats.org/drawingml/2006/chartDrawing">
    <cdr:from>
      <cdr:x>0.3269</cdr:x>
      <cdr:y>0.88475</cdr:y>
    </cdr:from>
    <cdr:to>
      <cdr:x>0.4545</cdr:x>
      <cdr:y>0.95725</cdr:y>
    </cdr:to>
    <cdr:sp macro="" textlink="">
      <cdr:nvSpPr>
        <cdr:cNvPr id="9" name="Obdĺžnik 8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3486225" y="2657132"/>
          <a:ext cx="1360824" cy="2177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Priemer </a:t>
          </a:r>
        </a:p>
      </cdr:txBody>
    </cdr:sp>
  </cdr:relSizeAnchor>
  <cdr:relSizeAnchor xmlns:cdr="http://schemas.openxmlformats.org/drawingml/2006/chartDrawing">
    <cdr:from>
      <cdr:x>0.47574</cdr:x>
      <cdr:y>0.89569</cdr:y>
    </cdr:from>
    <cdr:to>
      <cdr:x>0.54618</cdr:x>
      <cdr:y>0.97665</cdr:y>
    </cdr:to>
    <cdr:sp macro="" textlink="">
      <cdr:nvSpPr>
        <cdr:cNvPr id="10" name="Obdĺžnik 9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5073610" y="2690000"/>
          <a:ext cx="751224" cy="2431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Nemecko </a:t>
          </a:r>
        </a:p>
      </cdr:txBody>
    </cdr:sp>
  </cdr:relSizeAnchor>
  <cdr:relSizeAnchor xmlns:cdr="http://schemas.openxmlformats.org/drawingml/2006/chartDrawing">
    <cdr:from>
      <cdr:x>0.57206</cdr:x>
      <cdr:y>0.89272</cdr:y>
    </cdr:from>
    <cdr:to>
      <cdr:x>0.62577</cdr:x>
      <cdr:y>0.9583</cdr:y>
    </cdr:to>
    <cdr:sp macro="" textlink="">
      <cdr:nvSpPr>
        <cdr:cNvPr id="11" name="Obdĺžnik 10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6100838" y="2681078"/>
          <a:ext cx="572780" cy="1969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Poľsko</a:t>
          </a:r>
        </a:p>
      </cdr:txBody>
    </cdr:sp>
  </cdr:relSizeAnchor>
  <cdr:relSizeAnchor xmlns:cdr="http://schemas.openxmlformats.org/drawingml/2006/chartDrawing">
    <cdr:from>
      <cdr:x>0.63701</cdr:x>
      <cdr:y>0.89272</cdr:y>
    </cdr:from>
    <cdr:to>
      <cdr:x>0.71598</cdr:x>
      <cdr:y>0.9654</cdr:y>
    </cdr:to>
    <cdr:sp macro="" textlink="">
      <cdr:nvSpPr>
        <cdr:cNvPr id="12" name="Obdĺžnik 11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6793401" y="2681077"/>
          <a:ext cx="842241" cy="2182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Slovensko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0.2938</cdr:x>
      <cdr:y>0.89705</cdr:y>
    </cdr:from>
    <cdr:to>
      <cdr:x>0.38682</cdr:x>
      <cdr:y>0.96697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3136509" y="2427178"/>
          <a:ext cx="993069" cy="1891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0.39543</cdr:x>
      <cdr:y>0.89605</cdr:y>
    </cdr:from>
    <cdr:to>
      <cdr:x>0.4569</cdr:x>
      <cdr:y>0.96664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E1697872-DB53-CB77-BCF2-D18C58DEFB76}"/>
            </a:ext>
          </a:extLst>
        </cdr:cNvPr>
        <cdr:cNvSpPr/>
      </cdr:nvSpPr>
      <cdr:spPr>
        <a:xfrm xmlns:a="http://schemas.openxmlformats.org/drawingml/2006/main">
          <a:off x="4221480" y="2424478"/>
          <a:ext cx="656163" cy="19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0.47679</cdr:x>
      <cdr:y>0.88421</cdr:y>
    </cdr:from>
    <cdr:to>
      <cdr:x>0.55728</cdr:x>
      <cdr:y>0.96269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3EFDDDE6-A360-B44A-5D8E-A8161C2DA181}"/>
            </a:ext>
          </a:extLst>
        </cdr:cNvPr>
        <cdr:cNvSpPr/>
      </cdr:nvSpPr>
      <cdr:spPr>
        <a:xfrm xmlns:a="http://schemas.openxmlformats.org/drawingml/2006/main">
          <a:off x="5089999" y="2392429"/>
          <a:ext cx="859363" cy="2123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0.5832</cdr:x>
      <cdr:y>0.89878</cdr:y>
    </cdr:from>
    <cdr:to>
      <cdr:x>0.71976</cdr:x>
      <cdr:y>0.95832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7F73FF27-6D42-DA06-477D-22034A471386}"/>
            </a:ext>
          </a:extLst>
        </cdr:cNvPr>
        <cdr:cNvSpPr/>
      </cdr:nvSpPr>
      <cdr:spPr>
        <a:xfrm xmlns:a="http://schemas.openxmlformats.org/drawingml/2006/main">
          <a:off x="6226073" y="2431853"/>
          <a:ext cx="1457773" cy="1610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0.09308</cdr:x>
      <cdr:y>0.78761</cdr:y>
    </cdr:from>
    <cdr:to>
      <cdr:x>0.18575</cdr:x>
      <cdr:y>0.86513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992676" y="2322628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Koncentrácia </a:t>
          </a:r>
        </a:p>
      </cdr:txBody>
    </cdr:sp>
  </cdr:relSizeAnchor>
  <cdr:relSizeAnchor xmlns:cdr="http://schemas.openxmlformats.org/drawingml/2006/chartDrawing">
    <cdr:from>
      <cdr:x>0.24465</cdr:x>
      <cdr:y>0.78135</cdr:y>
    </cdr:from>
    <cdr:to>
      <cdr:x>0.33732</cdr:x>
      <cdr:y>0.85887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2609040" y="2304156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Technika </a:t>
          </a:r>
        </a:p>
      </cdr:txBody>
    </cdr:sp>
  </cdr:relSizeAnchor>
  <cdr:relSizeAnchor xmlns:cdr="http://schemas.openxmlformats.org/drawingml/2006/chartDrawing">
    <cdr:from>
      <cdr:x>0.39764</cdr:x>
      <cdr:y>0.78135</cdr:y>
    </cdr:from>
    <cdr:to>
      <cdr:x>0.49031</cdr:x>
      <cdr:y>0.85887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4240698" y="2304156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Motivácia</a:t>
          </a:r>
        </a:p>
      </cdr:txBody>
    </cdr:sp>
  </cdr:relSizeAnchor>
  <cdr:relSizeAnchor xmlns:cdr="http://schemas.openxmlformats.org/drawingml/2006/chartDrawing">
    <cdr:from>
      <cdr:x>0.52246</cdr:x>
      <cdr:y>0.78135</cdr:y>
    </cdr:from>
    <cdr:to>
      <cdr:x>0.69439</cdr:x>
      <cdr:y>0.8526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5571803" y="2304157"/>
          <a:ext cx="1833589" cy="2100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Vplyvy v domácom prostredí </a:t>
          </a:r>
        </a:p>
      </cdr:txBody>
    </cdr:sp>
  </cdr:relSizeAnchor>
  <cdr:relSizeAnchor xmlns:cdr="http://schemas.openxmlformats.org/drawingml/2006/chartDrawing">
    <cdr:from>
      <cdr:x>0.7002</cdr:x>
      <cdr:y>0.77822</cdr:y>
    </cdr:from>
    <cdr:to>
      <cdr:x>0.82779</cdr:x>
      <cdr:y>0.84633</cdr:y>
    </cdr:to>
    <cdr:sp macro="" textlink="">
      <cdr:nvSpPr>
        <cdr:cNvPr id="6" name="Obdĺžnik 5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7467366" y="2294920"/>
          <a:ext cx="1360687" cy="2008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Akustické problémy </a:t>
          </a:r>
        </a:p>
      </cdr:txBody>
    </cdr:sp>
  </cdr:relSizeAnchor>
  <cdr:relSizeAnchor xmlns:cdr="http://schemas.openxmlformats.org/drawingml/2006/chartDrawing">
    <cdr:from>
      <cdr:x>0.84521</cdr:x>
      <cdr:y>0.76852</cdr:y>
    </cdr:from>
    <cdr:to>
      <cdr:x>0.9778</cdr:x>
      <cdr:y>0.84604</cdr:y>
    </cdr:to>
    <cdr:sp macro="" textlink="">
      <cdr:nvSpPr>
        <cdr:cNvPr id="7" name="Obdĺžnik 6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9013790" y="2266325"/>
          <a:ext cx="1414002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Žiadne z uvedených </a:t>
          </a:r>
        </a:p>
      </cdr:txBody>
    </cdr:sp>
  </cdr:relSizeAnchor>
  <cdr:relSizeAnchor xmlns:cdr="http://schemas.openxmlformats.org/drawingml/2006/chartDrawing">
    <cdr:from>
      <cdr:x>0.36624</cdr:x>
      <cdr:y>0.89092</cdr:y>
    </cdr:from>
    <cdr:to>
      <cdr:x>0.42905</cdr:x>
      <cdr:y>0.97783</cdr:y>
    </cdr:to>
    <cdr:sp macro="" textlink="">
      <cdr:nvSpPr>
        <cdr:cNvPr id="8" name="Obdĺžnik 7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3905794" y="2627284"/>
          <a:ext cx="669807" cy="25627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Celkovo </a:t>
          </a:r>
        </a:p>
      </cdr:txBody>
    </cdr:sp>
  </cdr:relSizeAnchor>
  <cdr:relSizeAnchor xmlns:cdr="http://schemas.openxmlformats.org/drawingml/2006/chartDrawing">
    <cdr:from>
      <cdr:x>0.43865</cdr:x>
      <cdr:y>0.89406</cdr:y>
    </cdr:from>
    <cdr:to>
      <cdr:x>0.51964</cdr:x>
      <cdr:y>0.9747</cdr:y>
    </cdr:to>
    <cdr:sp macro="" textlink="">
      <cdr:nvSpPr>
        <cdr:cNvPr id="9" name="Obdĺžnik 8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4677986" y="2636520"/>
          <a:ext cx="863770" cy="2378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Nemecko </a:t>
          </a:r>
        </a:p>
      </cdr:txBody>
    </cdr:sp>
  </cdr:relSizeAnchor>
  <cdr:relSizeAnchor xmlns:cdr="http://schemas.openxmlformats.org/drawingml/2006/chartDrawing">
    <cdr:from>
      <cdr:x>0.53565</cdr:x>
      <cdr:y>0.89037</cdr:y>
    </cdr:from>
    <cdr:to>
      <cdr:x>0.58633</cdr:x>
      <cdr:y>0.96222</cdr:y>
    </cdr:to>
    <cdr:sp macro="" textlink="">
      <cdr:nvSpPr>
        <cdr:cNvPr id="10" name="Obdĺžnik 9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5712460" y="2625653"/>
          <a:ext cx="540496" cy="2118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1050" dirty="0"/>
            <a:t>Poľsko</a:t>
          </a:r>
          <a:r>
            <a:rPr lang="sk-SK" dirty="0"/>
            <a:t> </a:t>
          </a:r>
        </a:p>
      </cdr:txBody>
    </cdr:sp>
  </cdr:relSizeAnchor>
  <cdr:relSizeAnchor xmlns:cdr="http://schemas.openxmlformats.org/drawingml/2006/chartDrawing">
    <cdr:from>
      <cdr:x>0.59454</cdr:x>
      <cdr:y>0.88566</cdr:y>
    </cdr:from>
    <cdr:to>
      <cdr:x>0.68721</cdr:x>
      <cdr:y>0.96318</cdr:y>
    </cdr:to>
    <cdr:sp macro="" textlink="">
      <cdr:nvSpPr>
        <cdr:cNvPr id="11" name="Obdĺžnik 10">
          <a:extLst xmlns:a="http://schemas.openxmlformats.org/drawingml/2006/main">
            <a:ext uri="{FF2B5EF4-FFF2-40B4-BE49-F238E27FC236}">
              <a16:creationId xmlns:a16="http://schemas.microsoft.com/office/drawing/2014/main" id="{D1BAFB47-FB5C-1922-C8C1-AAE6238328E5}"/>
            </a:ext>
          </a:extLst>
        </cdr:cNvPr>
        <cdr:cNvSpPr/>
      </cdr:nvSpPr>
      <cdr:spPr>
        <a:xfrm xmlns:a="http://schemas.openxmlformats.org/drawingml/2006/main">
          <a:off x="6340531" y="2611755"/>
          <a:ext cx="988291" cy="2286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Slovensko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0.31667</cdr:x>
      <cdr:y>0.85935</cdr:y>
    </cdr:from>
    <cdr:to>
      <cdr:x>0.39042</cdr:x>
      <cdr:y>0.96586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4A289018-D97E-9152-DF4D-59DEB9D86823}"/>
            </a:ext>
          </a:extLst>
        </cdr:cNvPr>
        <cdr:cNvSpPr/>
      </cdr:nvSpPr>
      <cdr:spPr>
        <a:xfrm xmlns:a="http://schemas.openxmlformats.org/drawingml/2006/main">
          <a:off x="3427166" y="2770205"/>
          <a:ext cx="798195" cy="3433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0.40504</cdr:x>
      <cdr:y>0.88455</cdr:y>
    </cdr:from>
    <cdr:to>
      <cdr:x>0.46189</cdr:x>
      <cdr:y>0.94845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6A0B1A45-FF68-F97A-0E37-CE35FB5AD709}"/>
            </a:ext>
          </a:extLst>
        </cdr:cNvPr>
        <cdr:cNvSpPr/>
      </cdr:nvSpPr>
      <cdr:spPr>
        <a:xfrm xmlns:a="http://schemas.openxmlformats.org/drawingml/2006/main">
          <a:off x="4383577" y="2851453"/>
          <a:ext cx="615214" cy="205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 </a:t>
          </a:r>
        </a:p>
      </cdr:txBody>
    </cdr:sp>
  </cdr:relSizeAnchor>
  <cdr:relSizeAnchor xmlns:cdr="http://schemas.openxmlformats.org/drawingml/2006/chartDrawing">
    <cdr:from>
      <cdr:x>0.47663</cdr:x>
      <cdr:y>0.89372</cdr:y>
    </cdr:from>
    <cdr:to>
      <cdr:x>0.5587</cdr:x>
      <cdr:y>0.97209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6B136452-5174-AFC5-1A4F-90B154ABFE2A}"/>
            </a:ext>
          </a:extLst>
        </cdr:cNvPr>
        <cdr:cNvSpPr/>
      </cdr:nvSpPr>
      <cdr:spPr>
        <a:xfrm xmlns:a="http://schemas.openxmlformats.org/drawingml/2006/main">
          <a:off x="5158276" y="2881019"/>
          <a:ext cx="888265" cy="25261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 </a:t>
          </a:r>
        </a:p>
      </cdr:txBody>
    </cdr:sp>
  </cdr:relSizeAnchor>
  <cdr:relSizeAnchor xmlns:cdr="http://schemas.openxmlformats.org/drawingml/2006/chartDrawing">
    <cdr:from>
      <cdr:x>0.57344</cdr:x>
      <cdr:y>0.89269</cdr:y>
    </cdr:from>
    <cdr:to>
      <cdr:x>0.71712</cdr:x>
      <cdr:y>0.95436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6B136452-5174-AFC5-1A4F-90B154ABFE2A}"/>
            </a:ext>
          </a:extLst>
        </cdr:cNvPr>
        <cdr:cNvSpPr/>
      </cdr:nvSpPr>
      <cdr:spPr>
        <a:xfrm xmlns:a="http://schemas.openxmlformats.org/drawingml/2006/main">
          <a:off x="6206026" y="2877680"/>
          <a:ext cx="1555015" cy="1988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0.20636</cdr:x>
      <cdr:y>0.87597</cdr:y>
    </cdr:from>
    <cdr:to>
      <cdr:x>0.33803</cdr:x>
      <cdr:y>0.97012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6B136452-5174-AFC5-1A4F-90B154ABFE2A}"/>
            </a:ext>
          </a:extLst>
        </cdr:cNvPr>
        <cdr:cNvSpPr/>
      </cdr:nvSpPr>
      <cdr:spPr>
        <a:xfrm xmlns:a="http://schemas.openxmlformats.org/drawingml/2006/main">
          <a:off x="1116430" y="2620278"/>
          <a:ext cx="712369" cy="2816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Pod 50 % </a:t>
          </a:r>
        </a:p>
      </cdr:txBody>
    </cdr:sp>
  </cdr:relSizeAnchor>
  <cdr:relSizeAnchor xmlns:cdr="http://schemas.openxmlformats.org/drawingml/2006/chartDrawing">
    <cdr:from>
      <cdr:x>0.71022</cdr:x>
      <cdr:y>0.8907</cdr:y>
    </cdr:from>
    <cdr:to>
      <cdr:x>0.85035</cdr:x>
      <cdr:y>0.97503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0F84F7D4-1B62-E058-1E09-D92AA6DAAEB3}"/>
            </a:ext>
          </a:extLst>
        </cdr:cNvPr>
        <cdr:cNvSpPr/>
      </cdr:nvSpPr>
      <cdr:spPr>
        <a:xfrm xmlns:a="http://schemas.openxmlformats.org/drawingml/2006/main">
          <a:off x="3842435" y="2664332"/>
          <a:ext cx="758140" cy="2522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Nad 90 %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0.702</cdr:x>
      <cdr:y>0.88014</cdr:y>
    </cdr:from>
    <cdr:to>
      <cdr:x>0.84214</cdr:x>
      <cdr:y>0.96447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CD862D62-7B9C-F720-0D10-FBF7232EBA86}"/>
            </a:ext>
          </a:extLst>
        </cdr:cNvPr>
        <cdr:cNvSpPr/>
      </cdr:nvSpPr>
      <cdr:spPr>
        <a:xfrm xmlns:a="http://schemas.openxmlformats.org/drawingml/2006/main">
          <a:off x="3797985" y="2632741"/>
          <a:ext cx="758140" cy="2522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Nad 90 % </a:t>
          </a:r>
        </a:p>
      </cdr:txBody>
    </cdr:sp>
  </cdr:relSizeAnchor>
  <cdr:relSizeAnchor xmlns:cdr="http://schemas.openxmlformats.org/drawingml/2006/chartDrawing">
    <cdr:from>
      <cdr:x>0.21575</cdr:x>
      <cdr:y>0.89296</cdr:y>
    </cdr:from>
    <cdr:to>
      <cdr:x>0.34742</cdr:x>
      <cdr:y>0.9871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8A9163C2-5066-8CDE-B89A-088E46B7A2CD}"/>
            </a:ext>
          </a:extLst>
        </cdr:cNvPr>
        <cdr:cNvSpPr/>
      </cdr:nvSpPr>
      <cdr:spPr>
        <a:xfrm xmlns:a="http://schemas.openxmlformats.org/drawingml/2006/main">
          <a:off x="1167230" y="2671078"/>
          <a:ext cx="712369" cy="2816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/>
            <a:t>Pod 50 %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0.25788</cdr:x>
      <cdr:y>0.89501</cdr:y>
    </cdr:from>
    <cdr:to>
      <cdr:x>0.35184</cdr:x>
      <cdr:y>0.96035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C0C011BB-8570-6FBB-1B62-DB34AF757D75}"/>
            </a:ext>
          </a:extLst>
        </cdr:cNvPr>
        <cdr:cNvSpPr/>
      </cdr:nvSpPr>
      <cdr:spPr>
        <a:xfrm xmlns:a="http://schemas.openxmlformats.org/drawingml/2006/main">
          <a:off x="2725491" y="2591594"/>
          <a:ext cx="993069" cy="1891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0.37414</cdr:x>
      <cdr:y>0.89302</cdr:y>
    </cdr:from>
    <cdr:to>
      <cdr:x>0.44966</cdr:x>
      <cdr:y>0.96555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C0C011BB-8570-6FBB-1B62-DB34AF757D75}"/>
            </a:ext>
          </a:extLst>
        </cdr:cNvPr>
        <cdr:cNvSpPr/>
      </cdr:nvSpPr>
      <cdr:spPr>
        <a:xfrm xmlns:a="http://schemas.openxmlformats.org/drawingml/2006/main">
          <a:off x="3954216" y="2585822"/>
          <a:ext cx="798195" cy="210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0.47267</cdr:x>
      <cdr:y>0.89501</cdr:y>
    </cdr:from>
    <cdr:to>
      <cdr:x>0.56663</cdr:x>
      <cdr:y>0.96035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4D38341B-995A-FA6F-40C8-BC59EFB675EB}"/>
            </a:ext>
          </a:extLst>
        </cdr:cNvPr>
        <cdr:cNvSpPr/>
      </cdr:nvSpPr>
      <cdr:spPr>
        <a:xfrm xmlns:a="http://schemas.openxmlformats.org/drawingml/2006/main">
          <a:off x="4995616" y="2591594"/>
          <a:ext cx="993069" cy="1891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0.60154</cdr:x>
      <cdr:y>0.90313</cdr:y>
    </cdr:from>
    <cdr:to>
      <cdr:x>0.76424</cdr:x>
      <cdr:y>0.96891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4D38341B-995A-FA6F-40C8-BC59EFB675EB}"/>
            </a:ext>
          </a:extLst>
        </cdr:cNvPr>
        <cdr:cNvSpPr/>
      </cdr:nvSpPr>
      <cdr:spPr>
        <a:xfrm xmlns:a="http://schemas.openxmlformats.org/drawingml/2006/main">
          <a:off x="6357691" y="2615089"/>
          <a:ext cx="1719509" cy="1905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 vôbec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0.31648</cdr:x>
      <cdr:y>0.89681</cdr:y>
    </cdr:from>
    <cdr:to>
      <cdr:x>0.39507</cdr:x>
      <cdr:y>0.95662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3348946" y="2420821"/>
          <a:ext cx="831653" cy="1614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0.40217</cdr:x>
      <cdr:y>0.89581</cdr:y>
    </cdr:from>
    <cdr:to>
      <cdr:x>0.46418</cdr:x>
      <cdr:y>0.96656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4255761" y="2418121"/>
          <a:ext cx="656163" cy="19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0.47708</cdr:x>
      <cdr:y>0.88979</cdr:y>
    </cdr:from>
    <cdr:to>
      <cdr:x>0.55829</cdr:x>
      <cdr:y>0.96846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5048436" y="2401875"/>
          <a:ext cx="859363" cy="2123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0.57745</cdr:x>
      <cdr:y>0.89681</cdr:y>
    </cdr:from>
    <cdr:to>
      <cdr:x>0.70143</cdr:x>
      <cdr:y>0.96346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6110618" y="2420821"/>
          <a:ext cx="1311945" cy="1799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0.31716</cdr:x>
      <cdr:y>0.90873</cdr:y>
    </cdr:from>
    <cdr:to>
      <cdr:x>0.39562</cdr:x>
      <cdr:y>0.96366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3358183" y="2773512"/>
          <a:ext cx="830786" cy="1676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0.40498</cdr:x>
      <cdr:y>0.90785</cdr:y>
    </cdr:from>
    <cdr:to>
      <cdr:x>0.46696</cdr:x>
      <cdr:y>0.97043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E1697872-DB53-CB77-BCF2-D18C58DEFB76}"/>
            </a:ext>
          </a:extLst>
        </cdr:cNvPr>
        <cdr:cNvSpPr/>
      </cdr:nvSpPr>
      <cdr:spPr>
        <a:xfrm xmlns:a="http://schemas.openxmlformats.org/drawingml/2006/main">
          <a:off x="4288088" y="2770812"/>
          <a:ext cx="656163" cy="19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0.47549</cdr:x>
      <cdr:y>0.89735</cdr:y>
    </cdr:from>
    <cdr:to>
      <cdr:x>0.55665</cdr:x>
      <cdr:y>0.96693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3EFDDDE6-A360-B44A-5D8E-A8161C2DA181}"/>
            </a:ext>
          </a:extLst>
        </cdr:cNvPr>
        <cdr:cNvSpPr/>
      </cdr:nvSpPr>
      <cdr:spPr>
        <a:xfrm xmlns:a="http://schemas.openxmlformats.org/drawingml/2006/main">
          <a:off x="5034581" y="2738763"/>
          <a:ext cx="859363" cy="2123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0.5758</cdr:x>
      <cdr:y>0.91329</cdr:y>
    </cdr:from>
    <cdr:to>
      <cdr:x>0.69971</cdr:x>
      <cdr:y>0.97224</cdr:y>
    </cdr:to>
    <cdr:sp macro="" textlink="">
      <cdr:nvSpPr>
        <cdr:cNvPr id="6" name="Obdĺžnik 5">
          <a:extLst xmlns:a="http://schemas.openxmlformats.org/drawingml/2006/main">
            <a:ext uri="{FF2B5EF4-FFF2-40B4-BE49-F238E27FC236}">
              <a16:creationId xmlns:a16="http://schemas.microsoft.com/office/drawing/2014/main" id="{7F73FF27-6D42-DA06-477D-22034A471386}"/>
            </a:ext>
          </a:extLst>
        </cdr:cNvPr>
        <cdr:cNvSpPr/>
      </cdr:nvSpPr>
      <cdr:spPr>
        <a:xfrm xmlns:a="http://schemas.openxmlformats.org/drawingml/2006/main">
          <a:off x="6096764" y="2787423"/>
          <a:ext cx="1311945" cy="1799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0.31609</cdr:x>
      <cdr:y>0.90459</cdr:y>
    </cdr:from>
    <cdr:to>
      <cdr:x>0.39622</cdr:x>
      <cdr:y>0.96936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3350216" y="2716709"/>
          <a:ext cx="849279" cy="194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0.40633</cdr:x>
      <cdr:y>0.90635</cdr:y>
    </cdr:from>
    <cdr:to>
      <cdr:x>0.46823</cdr:x>
      <cdr:y>0.96995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E1697872-DB53-CB77-BCF2-D18C58DEFB76}"/>
            </a:ext>
          </a:extLst>
        </cdr:cNvPr>
        <cdr:cNvSpPr/>
      </cdr:nvSpPr>
      <cdr:spPr>
        <a:xfrm xmlns:a="http://schemas.openxmlformats.org/drawingml/2006/main">
          <a:off x="4306561" y="2722001"/>
          <a:ext cx="656163" cy="19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0.47763</cdr:x>
      <cdr:y>0.91106</cdr:y>
    </cdr:from>
    <cdr:to>
      <cdr:x>0.55871</cdr:x>
      <cdr:y>0.98177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3EFDDDE6-A360-B44A-5D8E-A8161C2DA181}"/>
            </a:ext>
          </a:extLst>
        </cdr:cNvPr>
        <cdr:cNvSpPr/>
      </cdr:nvSpPr>
      <cdr:spPr>
        <a:xfrm xmlns:a="http://schemas.openxmlformats.org/drawingml/2006/main">
          <a:off x="5062290" y="2736149"/>
          <a:ext cx="859363" cy="2123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0.57436</cdr:x>
      <cdr:y>0.91188</cdr:y>
    </cdr:from>
    <cdr:to>
      <cdr:x>0.69814</cdr:x>
      <cdr:y>0.97179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7F73FF27-6D42-DA06-477D-22034A471386}"/>
            </a:ext>
          </a:extLst>
        </cdr:cNvPr>
        <cdr:cNvSpPr/>
      </cdr:nvSpPr>
      <cdr:spPr>
        <a:xfrm xmlns:a="http://schemas.openxmlformats.org/drawingml/2006/main">
          <a:off x="6087528" y="2738612"/>
          <a:ext cx="1311945" cy="1799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0.17167</cdr:x>
      <cdr:y>0.90091</cdr:y>
    </cdr:from>
    <cdr:to>
      <cdr:x>0.26509</cdr:x>
      <cdr:y>0.96821</cdr:y>
    </cdr:to>
    <cdr:sp macro="" textlink="">
      <cdr:nvSpPr>
        <cdr:cNvPr id="2" name="Obdĺžnik 1">
          <a:extLst xmlns:a="http://schemas.openxmlformats.org/drawingml/2006/main">
            <a:ext uri="{FF2B5EF4-FFF2-40B4-BE49-F238E27FC236}">
              <a16:creationId xmlns:a16="http://schemas.microsoft.com/office/drawing/2014/main" id="{E09C89A6-E1D1-E646-FC58-F218A7D213D4}"/>
            </a:ext>
          </a:extLst>
        </cdr:cNvPr>
        <cdr:cNvSpPr/>
      </cdr:nvSpPr>
      <cdr:spPr>
        <a:xfrm xmlns:a="http://schemas.openxmlformats.org/drawingml/2006/main">
          <a:off x="1824946" y="2532588"/>
          <a:ext cx="993069" cy="1891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Úplne súhlasím</a:t>
          </a:r>
        </a:p>
      </cdr:txBody>
    </cdr:sp>
  </cdr:relSizeAnchor>
  <cdr:relSizeAnchor xmlns:cdr="http://schemas.openxmlformats.org/drawingml/2006/chartDrawing">
    <cdr:from>
      <cdr:x>0.27652</cdr:x>
      <cdr:y>0.89995</cdr:y>
    </cdr:from>
    <cdr:to>
      <cdr:x>0.33825</cdr:x>
      <cdr:y>0.96789</cdr:y>
    </cdr:to>
    <cdr:sp macro="" textlink="">
      <cdr:nvSpPr>
        <cdr:cNvPr id="3" name="Obdĺžnik 2">
          <a:extLst xmlns:a="http://schemas.openxmlformats.org/drawingml/2006/main">
            <a:ext uri="{FF2B5EF4-FFF2-40B4-BE49-F238E27FC236}">
              <a16:creationId xmlns:a16="http://schemas.microsoft.com/office/drawing/2014/main" id="{E1697872-DB53-CB77-BCF2-D18C58DEFB76}"/>
            </a:ext>
          </a:extLst>
        </cdr:cNvPr>
        <cdr:cNvSpPr/>
      </cdr:nvSpPr>
      <cdr:spPr>
        <a:xfrm xmlns:a="http://schemas.openxmlformats.org/drawingml/2006/main">
          <a:off x="2939579" y="2529888"/>
          <a:ext cx="656163" cy="19099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Súhlasím</a:t>
          </a:r>
        </a:p>
      </cdr:txBody>
    </cdr:sp>
  </cdr:relSizeAnchor>
  <cdr:relSizeAnchor xmlns:cdr="http://schemas.openxmlformats.org/drawingml/2006/chartDrawing">
    <cdr:from>
      <cdr:x>0.36065</cdr:x>
      <cdr:y>0.88855</cdr:y>
    </cdr:from>
    <cdr:to>
      <cdr:x>0.44148</cdr:x>
      <cdr:y>0.96409</cdr:y>
    </cdr:to>
    <cdr:sp macro="" textlink="">
      <cdr:nvSpPr>
        <cdr:cNvPr id="4" name="Obdĺžnik 3">
          <a:extLst xmlns:a="http://schemas.openxmlformats.org/drawingml/2006/main">
            <a:ext uri="{FF2B5EF4-FFF2-40B4-BE49-F238E27FC236}">
              <a16:creationId xmlns:a16="http://schemas.microsoft.com/office/drawing/2014/main" id="{3EFDDDE6-A360-B44A-5D8E-A8161C2DA181}"/>
            </a:ext>
          </a:extLst>
        </cdr:cNvPr>
        <cdr:cNvSpPr/>
      </cdr:nvSpPr>
      <cdr:spPr>
        <a:xfrm xmlns:a="http://schemas.openxmlformats.org/drawingml/2006/main">
          <a:off x="3833854" y="2497839"/>
          <a:ext cx="859363" cy="21236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Nesúhlasím</a:t>
          </a:r>
        </a:p>
      </cdr:txBody>
    </cdr:sp>
  </cdr:relSizeAnchor>
  <cdr:relSizeAnchor xmlns:cdr="http://schemas.openxmlformats.org/drawingml/2006/chartDrawing">
    <cdr:from>
      <cdr:x>0.46925</cdr:x>
      <cdr:y>0.89733</cdr:y>
    </cdr:from>
    <cdr:to>
      <cdr:x>0.61189</cdr:x>
      <cdr:y>0.94421</cdr:y>
    </cdr:to>
    <cdr:sp macro="" textlink="">
      <cdr:nvSpPr>
        <cdr:cNvPr id="5" name="Obdĺžnik 4">
          <a:extLst xmlns:a="http://schemas.openxmlformats.org/drawingml/2006/main">
            <a:ext uri="{FF2B5EF4-FFF2-40B4-BE49-F238E27FC236}">
              <a16:creationId xmlns:a16="http://schemas.microsoft.com/office/drawing/2014/main" id="{7F73FF27-6D42-DA06-477D-22034A471386}"/>
            </a:ext>
          </a:extLst>
        </cdr:cNvPr>
        <cdr:cNvSpPr/>
      </cdr:nvSpPr>
      <cdr:spPr>
        <a:xfrm xmlns:a="http://schemas.openxmlformats.org/drawingml/2006/main">
          <a:off x="4988400" y="2522523"/>
          <a:ext cx="1516309" cy="1317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Vôbec nesúhlasím</a:t>
          </a:r>
        </a:p>
      </cdr:txBody>
    </cdr:sp>
  </cdr:relSizeAnchor>
  <cdr:relSizeAnchor xmlns:cdr="http://schemas.openxmlformats.org/drawingml/2006/chartDrawing">
    <cdr:from>
      <cdr:x>0.63607</cdr:x>
      <cdr:y>0.89072</cdr:y>
    </cdr:from>
    <cdr:to>
      <cdr:x>0.84648</cdr:x>
      <cdr:y>0.95078</cdr:y>
    </cdr:to>
    <cdr:sp macro="" textlink="">
      <cdr:nvSpPr>
        <cdr:cNvPr id="6" name="Obdĺžnik 5">
          <a:extLst xmlns:a="http://schemas.openxmlformats.org/drawingml/2006/main">
            <a:ext uri="{FF2B5EF4-FFF2-40B4-BE49-F238E27FC236}">
              <a16:creationId xmlns:a16="http://schemas.microsoft.com/office/drawing/2014/main" id="{7F73FF27-6D42-DA06-477D-22034A471386}"/>
            </a:ext>
          </a:extLst>
        </cdr:cNvPr>
        <cdr:cNvSpPr/>
      </cdr:nvSpPr>
      <cdr:spPr>
        <a:xfrm xmlns:a="http://schemas.openxmlformats.org/drawingml/2006/main">
          <a:off x="6761783" y="2503957"/>
          <a:ext cx="2236744" cy="1688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sz="800" dirty="0"/>
            <a:t>Doma som nerobil žiadne úlohy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5D60D-91BC-4FAE-90EB-766435673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D72ED9-6B23-495E-9289-F614F30E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3809AA-B3BA-4D06-B188-C369BC90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DD4E85-6C90-4305-A477-BF76EB76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F7025-34DD-4CF3-9998-F73325F5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82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B178F-1E3F-429A-AA41-EAA4B02F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A10EF4-6FE5-4473-975A-4DB8E0A1E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C2BA2-90BA-44B6-BDA5-513D3174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C321D-206D-44A9-B5B8-FEF47F58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E978DE-A3B8-4B7A-8131-E8774C22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922464-514F-4C4A-AB0E-057C79F99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0B855C-92AF-48EB-97EC-62CB435E4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B9D409-0168-4648-AA6C-FF6459E3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63800-FA10-4205-98D1-77FBF3D4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6B73D-BBD2-41E2-9130-6B1C4D7A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25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055F2-9F5F-4E5A-8527-97E9E3FD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11F56-D774-4CCF-AAD3-598D9D96C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84D667-694A-41CF-8FE8-B85E2DBA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33F634-1A50-432E-A28F-242D6BF7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1E8247-438C-44E9-A44B-55D69D32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5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BFCE3-A031-48FF-BAF9-DFE6763F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7693F2-D272-4B12-9976-5A16AC3F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426819-73EF-491F-8D21-3E0CFE7A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AAACA1-38F7-44EE-BAB2-7AE987BF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7C70BA-1148-4B90-B684-7F3D099A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9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D589D-E2B2-42AC-8CEE-546B30CD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CC065-E90C-46CA-833C-FF69AB6A6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17DE79-FAED-46A2-A4B9-8583B9367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9BEDE-50B7-4079-BA05-79DC1C48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547895-B970-454A-8DEB-30691623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85FDF5-9455-452B-AE52-E155B759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859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34C77-7906-44CF-B370-0BCB96EC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13FC5-60A8-4DE1-A823-30DD7D4D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92A338-32B3-4546-894F-3E6E5FCDD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C1F651-AA77-4E5E-9C03-B178C9EDD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E9B383-A854-4AFC-89E5-4CF275D96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F909AD-49C6-4C96-9A9B-AC024CB3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F18C3A8-40D1-4DB1-A4E5-40A677C6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69A392-839A-4861-AD62-8CAAC416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764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ECCF-C30D-4C9D-ABB6-7AD6E2B3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6A8CBC-B6BA-426D-9B36-46588C41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0457E5-924C-4F6C-A5EE-D95CF797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EEE457-40C7-4ABA-AE03-F78B868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6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9EC5A-A722-4692-83A4-BDB1F0AF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91D6A0-407C-486E-8960-386D352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254CF5-96D4-4E45-825E-C215F69B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80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262FE-A24B-4F50-A3AE-C5D85061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A62DD-4021-4439-83B0-E7AAE944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2870F4-5976-45CF-B87A-BF0751DD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8662B4-9CB3-44CC-9827-60FD9327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94D15-A2E2-4BE5-B1E2-AD0EB251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00247-781F-4828-8B3A-9D027BC2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353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75901-EBEF-4CAA-8EB4-5340E254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C49320-91FC-4CB4-9AD9-6FD00261F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31CA6A-E6AB-4FC7-9260-19348EA8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CEF8D9-A94D-4B40-8F30-421592EA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504844-6FE3-45E3-A6E2-215838B0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AEFAF1-8485-4F7C-89E0-351034FB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6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0997C7-F107-419B-8695-C75630A1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94B3F0-1FB8-4E01-84D9-4060909AF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E9E6B3-952C-40D6-9AAF-1C2CDAE82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1F58-4600-4511-A7AC-890DC4BBC275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79BC79-5C55-4CFE-9632-DC4B6DE6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95CF4-FA1C-4CAD-BFEF-4FE16FC8F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761CA-8F03-454F-9E2F-FC14D35BEDA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13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7.xml"/><Relationship Id="rId7" Type="http://schemas.openxmlformats.org/officeDocument/2006/relationships/slide" Target="slide1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3.xml"/><Relationship Id="rId12" Type="http://schemas.openxmlformats.org/officeDocument/2006/relationships/slide" Target="slide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slide" Target="slide7.xml"/><Relationship Id="rId5" Type="http://schemas.openxmlformats.org/officeDocument/2006/relationships/diagramColors" Target="../diagrams/colors8.xml"/><Relationship Id="rId10" Type="http://schemas.openxmlformats.org/officeDocument/2006/relationships/slide" Target="slide12.xml"/><Relationship Id="rId4" Type="http://schemas.openxmlformats.org/officeDocument/2006/relationships/diagramQuickStyle" Target="../diagrams/quickStyle8.xml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diagramLayout" Target="../diagrams/layout9.xml"/><Relationship Id="rId7" Type="http://schemas.openxmlformats.org/officeDocument/2006/relationships/slide" Target="slide13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9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Layout" Target="../diagrams/layout10.xml"/><Relationship Id="rId7" Type="http://schemas.openxmlformats.org/officeDocument/2006/relationships/chart" Target="../charts/chart5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slide" Target="slide3.xml"/><Relationship Id="rId5" Type="http://schemas.openxmlformats.org/officeDocument/2006/relationships/diagramColors" Target="../diagrams/colors10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0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11.xml"/><Relationship Id="rId7" Type="http://schemas.openxmlformats.org/officeDocument/2006/relationships/slide" Target="slide15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diagramLayout" Target="../diagrams/layout12.xml"/><Relationship Id="rId7" Type="http://schemas.openxmlformats.org/officeDocument/2006/relationships/slide" Target="slide16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2.xml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3.xml"/><Relationship Id="rId7" Type="http://schemas.openxmlformats.org/officeDocument/2006/relationships/chart" Target="../charts/chart6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openxmlformats.org/officeDocument/2006/relationships/slide" Target="slide3.xml"/><Relationship Id="rId5" Type="http://schemas.openxmlformats.org/officeDocument/2006/relationships/diagramColors" Target="../diagrams/colors13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3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Layout" Target="../diagrams/layout14.xml"/><Relationship Id="rId7" Type="http://schemas.openxmlformats.org/officeDocument/2006/relationships/slide" Target="slide18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4.xml"/><Relationship Id="rId9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15.xml"/><Relationship Id="rId7" Type="http://schemas.openxmlformats.org/officeDocument/2006/relationships/slide" Target="slide17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slide" Target="slide3.xml"/><Relationship Id="rId5" Type="http://schemas.openxmlformats.org/officeDocument/2006/relationships/diagramColors" Target="../diagrams/colors15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5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Layout" Target="../diagrams/layout16.xml"/><Relationship Id="rId7" Type="http://schemas.openxmlformats.org/officeDocument/2006/relationships/slide" Target="slide20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6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diagramLayout" Target="../diagrams/layout17.xml"/><Relationship Id="rId7" Type="http://schemas.openxmlformats.org/officeDocument/2006/relationships/chart" Target="../charts/chart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openxmlformats.org/officeDocument/2006/relationships/slide" Target="slide3.xml"/><Relationship Id="rId5" Type="http://schemas.openxmlformats.org/officeDocument/2006/relationships/diagramColors" Target="../diagrams/colors17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7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18.xml"/><Relationship Id="rId7" Type="http://schemas.openxmlformats.org/officeDocument/2006/relationships/slide" Target="slide22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18.xml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Layout" Target="../diagrams/layout19.xml"/><Relationship Id="rId7" Type="http://schemas.openxmlformats.org/officeDocument/2006/relationships/chart" Target="../charts/chart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slide" Target="slide3.xml"/><Relationship Id="rId5" Type="http://schemas.openxmlformats.org/officeDocument/2006/relationships/diagramColors" Target="../diagrams/colors19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19.xml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Layout" Target="../diagrams/layout20.xml"/><Relationship Id="rId7" Type="http://schemas.openxmlformats.org/officeDocument/2006/relationships/slide" Target="slide24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20.xml"/><Relationship Id="rId9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diagramLayout" Target="../diagrams/layout21.xml"/><Relationship Id="rId7" Type="http://schemas.openxmlformats.org/officeDocument/2006/relationships/chart" Target="../charts/chart10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slide" Target="slide3.xml"/><Relationship Id="rId5" Type="http://schemas.openxmlformats.org/officeDocument/2006/relationships/diagramColors" Target="../diagrams/colors21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21.xml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22.xml"/><Relationship Id="rId7" Type="http://schemas.openxmlformats.org/officeDocument/2006/relationships/slide" Target="slide26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22.xml"/><Relationship Id="rId9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Layout" Target="../diagrams/layout23.xml"/><Relationship Id="rId7" Type="http://schemas.openxmlformats.org/officeDocument/2006/relationships/chart" Target="../charts/chart11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openxmlformats.org/officeDocument/2006/relationships/slide" Target="slide3.xml"/><Relationship Id="rId5" Type="http://schemas.openxmlformats.org/officeDocument/2006/relationships/diagramColors" Target="../diagrams/colors23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23.xml"/><Relationship Id="rId9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slide" Target="slide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Layout" Target="../diagrams/layout5.xml"/><Relationship Id="rId7" Type="http://schemas.openxmlformats.org/officeDocument/2006/relationships/slide" Target="slide9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6.xml"/><Relationship Id="rId7" Type="http://schemas.openxmlformats.org/officeDocument/2006/relationships/chart" Target="../charts/char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slide" Target="slide3.xml"/><Relationship Id="rId5" Type="http://schemas.openxmlformats.org/officeDocument/2006/relationships/diagramColors" Target="../diagrams/colors6.xml"/><Relationship Id="rId10" Type="http://schemas.openxmlformats.org/officeDocument/2006/relationships/slide" Target="slide7.xml"/><Relationship Id="rId4" Type="http://schemas.openxmlformats.org/officeDocument/2006/relationships/diagramQuickStyle" Target="../diagrams/quickStyle6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90973-3C3E-8987-3F47-A02E50AE4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 descr="Výsledok vyhľadávania obrázkov pre dopyt erasmus logo 2019">
            <a:extLst>
              <a:ext uri="{FF2B5EF4-FFF2-40B4-BE49-F238E27FC236}">
                <a16:creationId xmlns:a16="http://schemas.microsoft.com/office/drawing/2014/main" id="{850B71A2-A92A-3356-EDB2-FEF0FE74C77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16" y="417060"/>
            <a:ext cx="2774568" cy="21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4">
            <a:extLst>
              <a:ext uri="{FF2B5EF4-FFF2-40B4-BE49-F238E27FC236}">
                <a16:creationId xmlns:a16="http://schemas.microsoft.com/office/drawing/2014/main" id="{956C822B-2B66-0C26-8F66-DEDA31B2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2800" b="1" i="1" dirty="0"/>
              <a:t>Projekt Erasmus+ “</a:t>
            </a:r>
            <a:r>
              <a:rPr lang="sk-SK" sz="2800" b="1" i="1" dirty="0" err="1"/>
              <a:t>explaining</a:t>
            </a:r>
            <a:r>
              <a:rPr lang="sk-SK" sz="2800" b="1" i="1" dirty="0"/>
              <a:t>- </a:t>
            </a:r>
            <a:r>
              <a:rPr lang="sk-SK" sz="2800" b="1" i="1" dirty="0" err="1"/>
              <a:t>europe</a:t>
            </a:r>
            <a:r>
              <a:rPr lang="sk-SK" sz="2800" b="1" i="1" dirty="0"/>
              <a:t>“</a:t>
            </a:r>
            <a:endParaRPr lang="sk-SK" sz="2800" dirty="0"/>
          </a:p>
          <a:p>
            <a:r>
              <a:rPr lang="sk-SK" sz="2800" b="1" dirty="0"/>
              <a:t>Číslo projektu: 2019-1-DE03-KA229-060092_2</a:t>
            </a:r>
            <a:endParaRPr lang="sk-SK" sz="2800" dirty="0"/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E9B0687D-53E7-165A-049B-FFA3657B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40" y="5576313"/>
            <a:ext cx="955851" cy="10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Podiel reálneho času na učenie sa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745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>
            <a:hlinkClick r:id="rId7" action="ppaction://hlinksldjump"/>
            <a:extLst>
              <a:ext uri="{FF2B5EF4-FFF2-40B4-BE49-F238E27FC236}">
                <a16:creationId xmlns:a16="http://schemas.microsoft.com/office/drawing/2014/main" id="{885DB809-E905-48E9-ACC4-BFC1A8A074B1}"/>
              </a:ext>
            </a:extLst>
          </p:cNvPr>
          <p:cNvSpPr/>
          <p:nvPr/>
        </p:nvSpPr>
        <p:spPr>
          <a:xfrm>
            <a:off x="10190806" y="4640230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8" name="Pfeil: nach rechts 7">
            <a:hlinkClick r:id="rId8" action="ppaction://hlinksldjump"/>
            <a:extLst>
              <a:ext uri="{FF2B5EF4-FFF2-40B4-BE49-F238E27FC236}">
                <a16:creationId xmlns:a16="http://schemas.microsoft.com/office/drawing/2014/main" id="{A4AA7346-688F-4419-A309-EE1018636997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9" name="Pfeil: nach rechts 8">
            <a:hlinkClick r:id="rId9" action="ppaction://hlinksldjump"/>
            <a:extLst>
              <a:ext uri="{FF2B5EF4-FFF2-40B4-BE49-F238E27FC236}">
                <a16:creationId xmlns:a16="http://schemas.microsoft.com/office/drawing/2014/main" id="{B9F6734A-9E54-4F37-8E43-43C2F702B7A0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0" name="Rechteck 9">
            <a:hlinkClick r:id="rId10" action="ppaction://hlinksldjump"/>
            <a:extLst>
              <a:ext uri="{FF2B5EF4-FFF2-40B4-BE49-F238E27FC236}">
                <a16:creationId xmlns:a16="http://schemas.microsoft.com/office/drawing/2014/main" id="{87BFDF77-8FA6-4FC3-9026-F20F5887CC0B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98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Podiel reálneho času na učenie sa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14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CDEA073-1538-45E0-9421-1F4FDB347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014738"/>
              </p:ext>
            </p:extLst>
          </p:nvPr>
        </p:nvGraphicFramePr>
        <p:xfrm>
          <a:off x="611909" y="1280651"/>
          <a:ext cx="5410200" cy="299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6ECD973-67B5-4A41-AB72-3F701CC1D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702467"/>
              </p:ext>
            </p:extLst>
          </p:nvPr>
        </p:nvGraphicFramePr>
        <p:xfrm>
          <a:off x="6169891" y="1261745"/>
          <a:ext cx="5410200" cy="299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Rechteck 8">
            <a:hlinkClick r:id="rId9" action="ppaction://hlinksldjump"/>
            <a:extLst>
              <a:ext uri="{FF2B5EF4-FFF2-40B4-BE49-F238E27FC236}">
                <a16:creationId xmlns:a16="http://schemas.microsoft.com/office/drawing/2014/main" id="{E09F6CDD-E3B7-457B-A721-F2D255CE75BA}"/>
              </a:ext>
            </a:extLst>
          </p:cNvPr>
          <p:cNvSpPr/>
          <p:nvPr/>
        </p:nvSpPr>
        <p:spPr>
          <a:xfrm>
            <a:off x="10174027" y="4643237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3" name="Pfeil: nach rechts 12">
            <a:hlinkClick r:id="rId10" action="ppaction://hlinksldjump"/>
            <a:extLst>
              <a:ext uri="{FF2B5EF4-FFF2-40B4-BE49-F238E27FC236}">
                <a16:creationId xmlns:a16="http://schemas.microsoft.com/office/drawing/2014/main" id="{9E1D2C49-2F7B-4ECF-8CA5-BEB22ED4E768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4" name="Pfeil: nach rechts 13">
            <a:hlinkClick r:id="rId11" action="ppaction://hlinksldjump"/>
            <a:extLst>
              <a:ext uri="{FF2B5EF4-FFF2-40B4-BE49-F238E27FC236}">
                <a16:creationId xmlns:a16="http://schemas.microsoft.com/office/drawing/2014/main" id="{BE906D16-1462-4D12-B0BD-CB97E7573891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5" name="Rechteck 14">
            <a:hlinkClick r:id="rId12" action="ppaction://hlinksldjump"/>
            <a:extLst>
              <a:ext uri="{FF2B5EF4-FFF2-40B4-BE49-F238E27FC236}">
                <a16:creationId xmlns:a16="http://schemas.microsoft.com/office/drawing/2014/main" id="{1710C922-7697-4455-B4C0-67BD67383C36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51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Klíma učenia sa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907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hlinkClick r:id="rId7" action="ppaction://hlinksldjump"/>
            <a:extLst>
              <a:ext uri="{FF2B5EF4-FFF2-40B4-BE49-F238E27FC236}">
                <a16:creationId xmlns:a16="http://schemas.microsoft.com/office/drawing/2014/main" id="{4C0F7331-9801-4111-8A40-1DE394C232D6}"/>
              </a:ext>
            </a:extLst>
          </p:cNvPr>
          <p:cNvSpPr/>
          <p:nvPr/>
        </p:nvSpPr>
        <p:spPr>
          <a:xfrm>
            <a:off x="10183186" y="4624990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9" name="Pfeil: nach rechts 8">
            <a:hlinkClick r:id="rId8" action="ppaction://hlinksldjump"/>
            <a:extLst>
              <a:ext uri="{FF2B5EF4-FFF2-40B4-BE49-F238E27FC236}">
                <a16:creationId xmlns:a16="http://schemas.microsoft.com/office/drawing/2014/main" id="{7AFC45A6-813E-4B70-BD89-22F5C855E04D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D6E9F5B5-CF9F-4E58-B817-729CDF1288B2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1" name="Rechteck 10">
            <a:hlinkClick r:id="rId10" action="ppaction://hlinksldjump"/>
            <a:extLst>
              <a:ext uri="{FF2B5EF4-FFF2-40B4-BE49-F238E27FC236}">
                <a16:creationId xmlns:a16="http://schemas.microsoft.com/office/drawing/2014/main" id="{C800369F-6537-4078-A1CD-948E1ACC165F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87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Klíma učenia sa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26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13FB579-FD7B-4B18-8AE0-F4E32D605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546020"/>
              </p:ext>
            </p:extLst>
          </p:nvPr>
        </p:nvGraphicFramePr>
        <p:xfrm>
          <a:off x="578427" y="1394990"/>
          <a:ext cx="1056894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37625D0F-A96E-4325-8B97-00324361E6CD}"/>
              </a:ext>
            </a:extLst>
          </p:cNvPr>
          <p:cNvSpPr/>
          <p:nvPr/>
        </p:nvSpPr>
        <p:spPr>
          <a:xfrm>
            <a:off x="10158787" y="4704197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1" name="Pfeil: nach rechts 10">
            <a:hlinkClick r:id="rId9" action="ppaction://hlinksldjump"/>
            <a:extLst>
              <a:ext uri="{FF2B5EF4-FFF2-40B4-BE49-F238E27FC236}">
                <a16:creationId xmlns:a16="http://schemas.microsoft.com/office/drawing/2014/main" id="{3ED140C0-01FA-4ED0-BEC5-F1FD693FC403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2" name="Pfeil: nach rechts 11">
            <a:hlinkClick r:id="rId10" action="ppaction://hlinksldjump"/>
            <a:extLst>
              <a:ext uri="{FF2B5EF4-FFF2-40B4-BE49-F238E27FC236}">
                <a16:creationId xmlns:a16="http://schemas.microsoft.com/office/drawing/2014/main" id="{15FC54F4-3C9A-4539-BE7F-1E7D24006AE4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3" name="Rechteck 12">
            <a:hlinkClick r:id="rId11" action="ppaction://hlinksldjump"/>
            <a:extLst>
              <a:ext uri="{FF2B5EF4-FFF2-40B4-BE49-F238E27FC236}">
                <a16:creationId xmlns:a16="http://schemas.microsoft.com/office/drawing/2014/main" id="{23206B37-8F13-4F5F-8C45-8F44A85CFB76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26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Jasnosť obsahu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716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: nach rechts 7">
            <a:hlinkClick r:id="rId7" action="ppaction://hlinksldjump"/>
            <a:extLst>
              <a:ext uri="{FF2B5EF4-FFF2-40B4-BE49-F238E27FC236}">
                <a16:creationId xmlns:a16="http://schemas.microsoft.com/office/drawing/2014/main" id="{ACDE4174-87C4-4D27-A9EB-8C739D4A797C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9" name="Pfeil: nach rechts 8">
            <a:hlinkClick r:id="rId8" action="ppaction://hlinksldjump"/>
            <a:extLst>
              <a:ext uri="{FF2B5EF4-FFF2-40B4-BE49-F238E27FC236}">
                <a16:creationId xmlns:a16="http://schemas.microsoft.com/office/drawing/2014/main" id="{4EEF6D64-9CD1-4668-92A1-B288944660AE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0" name="Rechteck 9">
            <a:hlinkClick r:id="rId9" action="ppaction://hlinksldjump"/>
            <a:extLst>
              <a:ext uri="{FF2B5EF4-FFF2-40B4-BE49-F238E27FC236}">
                <a16:creationId xmlns:a16="http://schemas.microsoft.com/office/drawing/2014/main" id="{A46E8E5A-C742-4870-B254-0BCEAEDAB936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25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dirty="0"/>
              <a:t>Zmysluplná komunikácia </a:t>
            </a:r>
            <a:endParaRPr lang="de-DE" sz="4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9307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94027776-3D9B-41B0-86EE-861C35DEEB97}"/>
              </a:ext>
            </a:extLst>
          </p:cNvPr>
          <p:cNvSpPr/>
          <p:nvPr/>
        </p:nvSpPr>
        <p:spPr>
          <a:xfrm>
            <a:off x="10196119" y="4496499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10" name="Pfeil: nach rechts 9">
            <a:hlinkClick r:id="rId8" action="ppaction://hlinksldjump"/>
            <a:extLst>
              <a:ext uri="{FF2B5EF4-FFF2-40B4-BE49-F238E27FC236}">
                <a16:creationId xmlns:a16="http://schemas.microsoft.com/office/drawing/2014/main" id="{22E68717-CC41-4D55-A13D-81B72E4B43E0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9" action="ppaction://hlinksldjump"/>
            <a:extLst>
              <a:ext uri="{FF2B5EF4-FFF2-40B4-BE49-F238E27FC236}">
                <a16:creationId xmlns:a16="http://schemas.microsoft.com/office/drawing/2014/main" id="{6BEA4C98-8A46-433A-B141-0291F3C4F690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0" action="ppaction://hlinksldjump"/>
            <a:extLst>
              <a:ext uri="{FF2B5EF4-FFF2-40B4-BE49-F238E27FC236}">
                <a16:creationId xmlns:a16="http://schemas.microsoft.com/office/drawing/2014/main" id="{7979E77A-5993-4F9F-A5EC-15F14A078D26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69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Zmysluplná komunikácia 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157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CB22AB2-765C-444C-8483-7A1DCAD71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479119"/>
              </p:ext>
            </p:extLst>
          </p:nvPr>
        </p:nvGraphicFramePr>
        <p:xfrm>
          <a:off x="672728" y="1418677"/>
          <a:ext cx="10582014" cy="2699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28B31A64-1275-4399-9C84-6BB1468EAC88}"/>
              </a:ext>
            </a:extLst>
          </p:cNvPr>
          <p:cNvSpPr/>
          <p:nvPr/>
        </p:nvSpPr>
        <p:spPr>
          <a:xfrm>
            <a:off x="10179340" y="4500275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1" name="Pfeil: nach rechts 10">
            <a:hlinkClick r:id="rId9" action="ppaction://hlinksldjump"/>
            <a:extLst>
              <a:ext uri="{FF2B5EF4-FFF2-40B4-BE49-F238E27FC236}">
                <a16:creationId xmlns:a16="http://schemas.microsoft.com/office/drawing/2014/main" id="{D91D23FB-8F4E-4598-93AF-2B05491DC4C5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2" name="Pfeil: nach rechts 11">
            <a:hlinkClick r:id="rId10" action="ppaction://hlinksldjump"/>
            <a:extLst>
              <a:ext uri="{FF2B5EF4-FFF2-40B4-BE49-F238E27FC236}">
                <a16:creationId xmlns:a16="http://schemas.microsoft.com/office/drawing/2014/main" id="{E22274A4-7662-4A82-B906-44578A797306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3" name="Rechteck 12">
            <a:hlinkClick r:id="rId11" action="ppaction://hlinksldjump"/>
            <a:extLst>
              <a:ext uri="{FF2B5EF4-FFF2-40B4-BE49-F238E27FC236}">
                <a16:creationId xmlns:a16="http://schemas.microsoft.com/office/drawing/2014/main" id="{52A90F02-0332-41A9-A581-DF7A32F3FBCA}"/>
              </a:ext>
            </a:extLst>
          </p:cNvPr>
          <p:cNvSpPr/>
          <p:nvPr/>
        </p:nvSpPr>
        <p:spPr>
          <a:xfrm>
            <a:off x="5044325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08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dirty="0"/>
              <a:t>Rôznorodosť metód </a:t>
            </a:r>
            <a:endParaRPr lang="de-DE" sz="4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010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hlinkClick r:id="rId7" action="ppaction://hlinksldjump"/>
            <a:extLst>
              <a:ext uri="{FF2B5EF4-FFF2-40B4-BE49-F238E27FC236}">
                <a16:creationId xmlns:a16="http://schemas.microsoft.com/office/drawing/2014/main" id="{81A42652-1B44-4BB7-B2D8-252AE734B103}"/>
              </a:ext>
            </a:extLst>
          </p:cNvPr>
          <p:cNvSpPr/>
          <p:nvPr/>
        </p:nvSpPr>
        <p:spPr>
          <a:xfrm>
            <a:off x="10191225" y="4999838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9" name="Pfeil: nach rechts 8">
            <a:hlinkClick r:id="rId8" action="ppaction://hlinksldjump"/>
            <a:extLst>
              <a:ext uri="{FF2B5EF4-FFF2-40B4-BE49-F238E27FC236}">
                <a16:creationId xmlns:a16="http://schemas.microsoft.com/office/drawing/2014/main" id="{48897723-812C-49CB-835D-63318BD0A601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D286443E-A56D-4F41-9A9D-5FCEAEACA8EE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1" name="Rechteck 10">
            <a:hlinkClick r:id="rId10" action="ppaction://hlinksldjump"/>
            <a:extLst>
              <a:ext uri="{FF2B5EF4-FFF2-40B4-BE49-F238E27FC236}">
                <a16:creationId xmlns:a16="http://schemas.microsoft.com/office/drawing/2014/main" id="{52A8241E-EA3B-4DA5-BFC9-3EFF6C371C0A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49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dirty="0"/>
              <a:t>Rôznorodosť metód </a:t>
            </a:r>
            <a:endParaRPr lang="de-DE" sz="4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8384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hlinkClick r:id="rId7" action="ppaction://hlinksldjump"/>
            <a:extLst>
              <a:ext uri="{FF2B5EF4-FFF2-40B4-BE49-F238E27FC236}">
                <a16:creationId xmlns:a16="http://schemas.microsoft.com/office/drawing/2014/main" id="{A29C42E8-ED85-40DD-823A-0D4B6014D621}"/>
              </a:ext>
            </a:extLst>
          </p:cNvPr>
          <p:cNvSpPr/>
          <p:nvPr/>
        </p:nvSpPr>
        <p:spPr>
          <a:xfrm>
            <a:off x="10179340" y="5003615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4FE228D-5758-4FB7-A441-ED70DC055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99405"/>
              </p:ext>
            </p:extLst>
          </p:nvPr>
        </p:nvGraphicFramePr>
        <p:xfrm>
          <a:off x="809487" y="1584370"/>
          <a:ext cx="10588265" cy="305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64D51CAE-5F6D-4601-9367-BAFC4CAED2E7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10" action="ppaction://hlinksldjump"/>
            <a:extLst>
              <a:ext uri="{FF2B5EF4-FFF2-40B4-BE49-F238E27FC236}">
                <a16:creationId xmlns:a16="http://schemas.microsoft.com/office/drawing/2014/main" id="{8CFF3354-3278-41A3-9C62-AE04C08712E1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1" action="ppaction://hlinksldjump"/>
            <a:extLst>
              <a:ext uri="{FF2B5EF4-FFF2-40B4-BE49-F238E27FC236}">
                <a16:creationId xmlns:a16="http://schemas.microsoft.com/office/drawing/2014/main" id="{7268EA0A-11A6-4360-A229-C79BC36AEAD8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11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4400" dirty="0" err="1"/>
              <a:t>Individu</a:t>
            </a:r>
            <a:r>
              <a:rPr lang="sk-SK" sz="4400" dirty="0" err="1"/>
              <a:t>álna</a:t>
            </a:r>
            <a:r>
              <a:rPr lang="sk-SK" sz="4400" dirty="0"/>
              <a:t> podpora</a:t>
            </a:r>
            <a:endParaRPr lang="de-DE" sz="4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352726"/>
              </p:ext>
            </p:extLst>
          </p:nvPr>
        </p:nvGraphicFramePr>
        <p:xfrm>
          <a:off x="838200" y="1400961"/>
          <a:ext cx="10515600" cy="477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63613258-3C42-438F-BF19-A944483F913E}"/>
              </a:ext>
            </a:extLst>
          </p:cNvPr>
          <p:cNvSpPr/>
          <p:nvPr/>
        </p:nvSpPr>
        <p:spPr>
          <a:xfrm>
            <a:off x="10187730" y="4827864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10" name="Pfeil: nach rechts 9">
            <a:hlinkClick r:id="rId8" action="ppaction://hlinksldjump"/>
            <a:extLst>
              <a:ext uri="{FF2B5EF4-FFF2-40B4-BE49-F238E27FC236}">
                <a16:creationId xmlns:a16="http://schemas.microsoft.com/office/drawing/2014/main" id="{72EE5B23-7B6F-484C-A149-EA1F945D1E5D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9" action="ppaction://hlinksldjump"/>
            <a:extLst>
              <a:ext uri="{FF2B5EF4-FFF2-40B4-BE49-F238E27FC236}">
                <a16:creationId xmlns:a16="http://schemas.microsoft.com/office/drawing/2014/main" id="{48269E41-B80D-4E5B-8596-4D048EE9517E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0" action="ppaction://hlinksldjump"/>
            <a:extLst>
              <a:ext uri="{FF2B5EF4-FFF2-40B4-BE49-F238E27FC236}">
                <a16:creationId xmlns:a16="http://schemas.microsoft.com/office/drawing/2014/main" id="{D057426E-1897-4325-878A-94BED8CB2E0D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81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1BA13-20BF-495F-855E-38A4D9AE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7637"/>
          </a:xfrm>
        </p:spPr>
        <p:txBody>
          <a:bodyPr>
            <a:normAutofit/>
          </a:bodyPr>
          <a:lstStyle/>
          <a:p>
            <a:r>
              <a:rPr lang="sk-SK" dirty="0"/>
              <a:t>Online a domáce vyučovanie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26BFEA-4B18-4037-984B-D6D97C58F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 </a:t>
            </a:r>
            <a:r>
              <a:rPr lang="de-DE" dirty="0" err="1"/>
              <a:t>tomto</a:t>
            </a:r>
            <a:r>
              <a:rPr lang="de-DE" dirty="0"/>
              <a:t> </a:t>
            </a:r>
            <a:r>
              <a:rPr lang="de-DE" dirty="0" err="1"/>
              <a:t>interaktívnom</a:t>
            </a:r>
            <a:r>
              <a:rPr lang="de-DE" dirty="0"/>
              <a:t> </a:t>
            </a:r>
            <a:r>
              <a:rPr lang="de-DE" dirty="0" err="1"/>
              <a:t>PowerPointe</a:t>
            </a:r>
            <a:r>
              <a:rPr lang="de-DE" dirty="0"/>
              <a:t> je </a:t>
            </a:r>
            <a:r>
              <a:rPr lang="de-DE" dirty="0" err="1"/>
              <a:t>vysvetlený</a:t>
            </a:r>
            <a:r>
              <a:rPr lang="de-DE" dirty="0"/>
              <a:t> </a:t>
            </a:r>
            <a:r>
              <a:rPr lang="de-DE" dirty="0" err="1"/>
              <a:t>koncept</a:t>
            </a:r>
            <a:r>
              <a:rPr lang="de-DE" dirty="0"/>
              <a:t> </a:t>
            </a:r>
            <a:r>
              <a:rPr lang="de-DE" dirty="0" err="1"/>
              <a:t>digitálneho</a:t>
            </a:r>
            <a:r>
              <a:rPr lang="de-DE" dirty="0"/>
              <a:t> </a:t>
            </a:r>
            <a:r>
              <a:rPr lang="de-DE" dirty="0" err="1"/>
              <a:t>vyučovania</a:t>
            </a:r>
            <a:r>
              <a:rPr lang="de-DE" dirty="0"/>
              <a:t> a </a:t>
            </a:r>
            <a:r>
              <a:rPr lang="de-DE" dirty="0" err="1"/>
              <a:t>analyzovaný</a:t>
            </a:r>
            <a:r>
              <a:rPr lang="de-DE" dirty="0"/>
              <a:t> </a:t>
            </a:r>
            <a:r>
              <a:rPr lang="de-DE" dirty="0" err="1"/>
              <a:t>proces</a:t>
            </a:r>
            <a:r>
              <a:rPr lang="de-DE" dirty="0"/>
              <a:t> </a:t>
            </a:r>
            <a:r>
              <a:rPr lang="de-DE" dirty="0" err="1"/>
              <a:t>domáceho</a:t>
            </a:r>
            <a:r>
              <a:rPr lang="de-DE" dirty="0"/>
              <a:t> </a:t>
            </a:r>
            <a:r>
              <a:rPr lang="de-DE" dirty="0" err="1"/>
              <a:t>vzdelávania</a:t>
            </a:r>
            <a:r>
              <a:rPr lang="de-DE" dirty="0"/>
              <a:t> </a:t>
            </a:r>
            <a:r>
              <a:rPr lang="sk-SK" dirty="0"/>
              <a:t>v období pandémie</a:t>
            </a:r>
            <a:r>
              <a:rPr lang="de-DE" dirty="0"/>
              <a:t>. </a:t>
            </a:r>
            <a:r>
              <a:rPr lang="de-DE" dirty="0" err="1"/>
              <a:t>Môžete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pohybovať</a:t>
            </a:r>
            <a:r>
              <a:rPr lang="de-DE" dirty="0"/>
              <a:t> </a:t>
            </a:r>
            <a:r>
              <a:rPr lang="de-DE" dirty="0" err="1"/>
              <a:t>kliknutím</a:t>
            </a:r>
            <a:r>
              <a:rPr lang="de-DE" dirty="0"/>
              <a:t> na </a:t>
            </a:r>
            <a:r>
              <a:rPr lang="de-DE" dirty="0" err="1"/>
              <a:t>jednotlivé</a:t>
            </a:r>
            <a:r>
              <a:rPr lang="de-DE" dirty="0"/>
              <a:t> </a:t>
            </a:r>
            <a:r>
              <a:rPr lang="de-DE" dirty="0" err="1"/>
              <a:t>polia</a:t>
            </a:r>
            <a:r>
              <a:rPr lang="de-DE" dirty="0"/>
              <a:t>. </a:t>
            </a:r>
          </a:p>
        </p:txBody>
      </p:sp>
      <p:sp>
        <p:nvSpPr>
          <p:cNvPr id="5" name="Pfeil: nach rechts 4">
            <a:hlinkClick r:id="rId2" action="ppaction://hlinksldjump"/>
            <a:extLst>
              <a:ext uri="{FF2B5EF4-FFF2-40B4-BE49-F238E27FC236}">
                <a16:creationId xmlns:a16="http://schemas.microsoft.com/office/drawing/2014/main" id="{2A2B97E8-D2B6-4516-B6D5-D09FBDD1F0A0}"/>
              </a:ext>
            </a:extLst>
          </p:cNvPr>
          <p:cNvSpPr/>
          <p:nvPr/>
        </p:nvSpPr>
        <p:spPr>
          <a:xfrm>
            <a:off x="9296400" y="6187440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Ďalšia fólia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Individuelles Fördern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82733"/>
              </p:ext>
            </p:extLst>
          </p:nvPr>
        </p:nvGraphicFramePr>
        <p:xfrm>
          <a:off x="838200" y="1400961"/>
          <a:ext cx="10515600" cy="477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4F41047-CF9C-409E-A75D-DCC9A888E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545219"/>
              </p:ext>
            </p:extLst>
          </p:nvPr>
        </p:nvGraphicFramePr>
        <p:xfrm>
          <a:off x="648822" y="1434518"/>
          <a:ext cx="10598791" cy="300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hteck 5">
            <a:hlinkClick r:id="rId8" action="ppaction://hlinksldjump"/>
            <a:extLst>
              <a:ext uri="{FF2B5EF4-FFF2-40B4-BE49-F238E27FC236}">
                <a16:creationId xmlns:a16="http://schemas.microsoft.com/office/drawing/2014/main" id="{BE90CF3C-8884-4688-AE33-C23036EDA926}"/>
              </a:ext>
            </a:extLst>
          </p:cNvPr>
          <p:cNvSpPr/>
          <p:nvPr/>
        </p:nvSpPr>
        <p:spPr>
          <a:xfrm>
            <a:off x="10170951" y="4827863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9063EB5E-868F-4B2D-9C32-19C96B57C0FF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10" action="ppaction://hlinksldjump"/>
            <a:extLst>
              <a:ext uri="{FF2B5EF4-FFF2-40B4-BE49-F238E27FC236}">
                <a16:creationId xmlns:a16="http://schemas.microsoft.com/office/drawing/2014/main" id="{1ED71B69-27F8-4640-B77B-3103BF87A2DF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1" action="ppaction://hlinksldjump"/>
            <a:extLst>
              <a:ext uri="{FF2B5EF4-FFF2-40B4-BE49-F238E27FC236}">
                <a16:creationId xmlns:a16="http://schemas.microsoft.com/office/drawing/2014/main" id="{3C013E26-66B3-46CE-AFBF-A40B5897E2A8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848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4400" dirty="0"/>
              <a:t>Inteligentné precvičovanie </a:t>
            </a:r>
            <a:endParaRPr lang="de-DE" sz="4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6657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hlinkClick r:id="rId7" action="ppaction://hlinksldjump"/>
            <a:extLst>
              <a:ext uri="{FF2B5EF4-FFF2-40B4-BE49-F238E27FC236}">
                <a16:creationId xmlns:a16="http://schemas.microsoft.com/office/drawing/2014/main" id="{1195F215-ABCF-4ABD-9C84-0BD74F483543}"/>
              </a:ext>
            </a:extLst>
          </p:cNvPr>
          <p:cNvSpPr/>
          <p:nvPr/>
        </p:nvSpPr>
        <p:spPr>
          <a:xfrm>
            <a:off x="10180110" y="4576404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9" name="Pfeil: nach rechts 8">
            <a:hlinkClick r:id="rId8" action="ppaction://hlinksldjump"/>
            <a:extLst>
              <a:ext uri="{FF2B5EF4-FFF2-40B4-BE49-F238E27FC236}">
                <a16:creationId xmlns:a16="http://schemas.microsoft.com/office/drawing/2014/main" id="{BB8F3E17-50E8-495E-B147-65DFFA03BF30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4A39B602-0383-45B4-A76D-8F839C6EFAB4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1" name="Rechteck 10">
            <a:hlinkClick r:id="rId10" action="ppaction://hlinksldjump"/>
            <a:extLst>
              <a:ext uri="{FF2B5EF4-FFF2-40B4-BE49-F238E27FC236}">
                <a16:creationId xmlns:a16="http://schemas.microsoft.com/office/drawing/2014/main" id="{A2E26E33-AC5B-40E5-A1DF-5E56EFBF7E0E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81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/>
              <a:t>Inteligentné precvičovanie 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50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103A8C4B-B8EF-4730-BF57-2B630DD4B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314595"/>
              </p:ext>
            </p:extLst>
          </p:nvPr>
        </p:nvGraphicFramePr>
        <p:xfrm>
          <a:off x="685165" y="1460818"/>
          <a:ext cx="10630535" cy="281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hteck 5">
            <a:hlinkClick r:id="rId8" action="ppaction://hlinksldjump"/>
            <a:extLst>
              <a:ext uri="{FF2B5EF4-FFF2-40B4-BE49-F238E27FC236}">
                <a16:creationId xmlns:a16="http://schemas.microsoft.com/office/drawing/2014/main" id="{FFA36A8A-1617-4CCD-852E-FA9459DBE487}"/>
              </a:ext>
            </a:extLst>
          </p:cNvPr>
          <p:cNvSpPr/>
          <p:nvPr/>
        </p:nvSpPr>
        <p:spPr>
          <a:xfrm>
            <a:off x="10166407" y="4582488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76435326-F33B-45BA-97DE-3464D27B39FD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10" action="ppaction://hlinksldjump"/>
            <a:extLst>
              <a:ext uri="{FF2B5EF4-FFF2-40B4-BE49-F238E27FC236}">
                <a16:creationId xmlns:a16="http://schemas.microsoft.com/office/drawing/2014/main" id="{CC7C704D-4AA6-4E16-B7F2-2BBBE6885FA0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1" action="ppaction://hlinksldjump"/>
            <a:extLst>
              <a:ext uri="{FF2B5EF4-FFF2-40B4-BE49-F238E27FC236}">
                <a16:creationId xmlns:a16="http://schemas.microsoft.com/office/drawing/2014/main" id="{4FE5B9CE-8353-416D-93CA-03DC4F0235A9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68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837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5833E196-B79E-4675-808E-7B7FC493DE6C}"/>
              </a:ext>
            </a:extLst>
          </p:cNvPr>
          <p:cNvSpPr/>
          <p:nvPr/>
        </p:nvSpPr>
        <p:spPr>
          <a:xfrm>
            <a:off x="10157250" y="4408764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10" name="Pfeil: nach rechts 9">
            <a:hlinkClick r:id="rId8" action="ppaction://hlinksldjump"/>
            <a:extLst>
              <a:ext uri="{FF2B5EF4-FFF2-40B4-BE49-F238E27FC236}">
                <a16:creationId xmlns:a16="http://schemas.microsoft.com/office/drawing/2014/main" id="{816B56E1-97F6-4DAF-8A7F-368AE730CAE6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9" action="ppaction://hlinksldjump"/>
            <a:extLst>
              <a:ext uri="{FF2B5EF4-FFF2-40B4-BE49-F238E27FC236}">
                <a16:creationId xmlns:a16="http://schemas.microsoft.com/office/drawing/2014/main" id="{7D2F691C-F96E-4A77-A6BA-646523EF8ABC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0" action="ppaction://hlinksldjump"/>
            <a:extLst>
              <a:ext uri="{FF2B5EF4-FFF2-40B4-BE49-F238E27FC236}">
                <a16:creationId xmlns:a16="http://schemas.microsoft.com/office/drawing/2014/main" id="{9F6D839D-25BD-4C54-B168-DE7E4671439E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609204CB-8822-219E-8F99-C95C1C0E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Jasné očakávania výsledkov</a:t>
            </a:r>
          </a:p>
        </p:txBody>
      </p:sp>
    </p:spTree>
    <p:extLst>
      <p:ext uri="{BB962C8B-B14F-4D97-AF65-F5344CB8AC3E}">
        <p14:creationId xmlns:p14="http://schemas.microsoft.com/office/powerpoint/2010/main" val="3528473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Jasné očakávania výsledkov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727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E383A25D-3FC7-44F5-ABE3-B88D054C8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202322"/>
              </p:ext>
            </p:extLst>
          </p:nvPr>
        </p:nvGraphicFramePr>
        <p:xfrm>
          <a:off x="632460" y="1289458"/>
          <a:ext cx="10675620" cy="270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hteck 5">
            <a:hlinkClick r:id="rId8" action="ppaction://hlinksldjump"/>
            <a:extLst>
              <a:ext uri="{FF2B5EF4-FFF2-40B4-BE49-F238E27FC236}">
                <a16:creationId xmlns:a16="http://schemas.microsoft.com/office/drawing/2014/main" id="{97FE09EB-9DFA-4394-B647-3BF1845E0DBD}"/>
              </a:ext>
            </a:extLst>
          </p:cNvPr>
          <p:cNvSpPr/>
          <p:nvPr/>
        </p:nvSpPr>
        <p:spPr>
          <a:xfrm>
            <a:off x="10158787" y="4407228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4D3CC3FF-C353-4C91-B05D-16D70B79E390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1" name="Pfeil: nach rechts 10">
            <a:hlinkClick r:id="rId10" action="ppaction://hlinksldjump"/>
            <a:extLst>
              <a:ext uri="{FF2B5EF4-FFF2-40B4-BE49-F238E27FC236}">
                <a16:creationId xmlns:a16="http://schemas.microsoft.com/office/drawing/2014/main" id="{46CFB164-D755-45A8-87BD-05DA2EA5F56F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2" name="Rechteck 11">
            <a:hlinkClick r:id="rId11" action="ppaction://hlinksldjump"/>
            <a:extLst>
              <a:ext uri="{FF2B5EF4-FFF2-40B4-BE49-F238E27FC236}">
                <a16:creationId xmlns:a16="http://schemas.microsoft.com/office/drawing/2014/main" id="{F767884A-42B5-4039-958A-AA3A91078931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61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Pripravené prostredie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626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F13BCA53-43E3-43E2-8B09-AF7BF0B71029}"/>
              </a:ext>
            </a:extLst>
          </p:cNvPr>
          <p:cNvSpPr/>
          <p:nvPr/>
        </p:nvSpPr>
        <p:spPr>
          <a:xfrm>
            <a:off x="10187730" y="4606884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7" name="Pfeil: nach rechts 6">
            <a:hlinkClick r:id="rId8" action="ppaction://hlinksldjump"/>
            <a:extLst>
              <a:ext uri="{FF2B5EF4-FFF2-40B4-BE49-F238E27FC236}">
                <a16:creationId xmlns:a16="http://schemas.microsoft.com/office/drawing/2014/main" id="{5FF2DD40-63BE-44A7-B8C6-9D04DD86E5CC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8" name="Pfeil: nach rechts 7">
            <a:hlinkClick r:id="rId9" action="ppaction://hlinksldjump"/>
            <a:extLst>
              <a:ext uri="{FF2B5EF4-FFF2-40B4-BE49-F238E27FC236}">
                <a16:creationId xmlns:a16="http://schemas.microsoft.com/office/drawing/2014/main" id="{EB74EBFE-53F5-4786-90B8-D5256D7853BD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9" name="Rechteck 8">
            <a:hlinkClick r:id="rId10" action="ppaction://hlinksldjump"/>
            <a:extLst>
              <a:ext uri="{FF2B5EF4-FFF2-40B4-BE49-F238E27FC236}">
                <a16:creationId xmlns:a16="http://schemas.microsoft.com/office/drawing/2014/main" id="{BA5DBACE-A17D-422E-96E4-D83C000BBD12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35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Pripravené prostredie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690317"/>
              </p:ext>
            </p:extLst>
          </p:nvPr>
        </p:nvGraphicFramePr>
        <p:xfrm>
          <a:off x="838200" y="191706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E72561A3-A717-4C29-8A74-17F4CBF523F6}"/>
              </a:ext>
            </a:extLst>
          </p:cNvPr>
          <p:cNvSpPr>
            <a:spLocks noChangeAspect="1"/>
          </p:cNvSpPr>
          <p:nvPr/>
        </p:nvSpPr>
        <p:spPr>
          <a:xfrm>
            <a:off x="788437" y="1325880"/>
            <a:ext cx="10579100" cy="29489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DF1C3E6-9002-40D9-903A-9F5ACB468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39833"/>
              </p:ext>
            </p:extLst>
          </p:nvPr>
        </p:nvGraphicFramePr>
        <p:xfrm>
          <a:off x="738972" y="1337310"/>
          <a:ext cx="10664591" cy="29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hteck 6">
            <a:hlinkClick r:id="rId8" action="ppaction://hlinksldjump"/>
            <a:extLst>
              <a:ext uri="{FF2B5EF4-FFF2-40B4-BE49-F238E27FC236}">
                <a16:creationId xmlns:a16="http://schemas.microsoft.com/office/drawing/2014/main" id="{5D07E184-5724-4D0D-8BF2-42E9B43FA77B}"/>
              </a:ext>
            </a:extLst>
          </p:cNvPr>
          <p:cNvSpPr/>
          <p:nvPr/>
        </p:nvSpPr>
        <p:spPr>
          <a:xfrm>
            <a:off x="10166407" y="4712028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8" name="Pfeil: nach rechts 7">
            <a:hlinkClick r:id="rId9" action="ppaction://hlinksldjump"/>
            <a:extLst>
              <a:ext uri="{FF2B5EF4-FFF2-40B4-BE49-F238E27FC236}">
                <a16:creationId xmlns:a16="http://schemas.microsoft.com/office/drawing/2014/main" id="{7B49F968-A2E1-4767-84BF-2F993CBAF052}"/>
              </a:ext>
            </a:extLst>
          </p:cNvPr>
          <p:cNvSpPr/>
          <p:nvPr/>
        </p:nvSpPr>
        <p:spPr>
          <a:xfrm>
            <a:off x="9631680" y="6187440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Ďalej</a:t>
            </a:r>
            <a:endParaRPr lang="de-DE" dirty="0"/>
          </a:p>
        </p:txBody>
      </p:sp>
      <p:sp>
        <p:nvSpPr>
          <p:cNvPr id="9" name="Pfeil: nach rechts 8">
            <a:hlinkClick r:id="rId10" action="ppaction://hlinksldjump"/>
            <a:extLst>
              <a:ext uri="{FF2B5EF4-FFF2-40B4-BE49-F238E27FC236}">
                <a16:creationId xmlns:a16="http://schemas.microsoft.com/office/drawing/2014/main" id="{BBA7A298-3A27-42E0-937B-D2074BE8D79C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0" name="Rechteck 9">
            <a:hlinkClick r:id="rId11" action="ppaction://hlinksldjump"/>
            <a:extLst>
              <a:ext uri="{FF2B5EF4-FFF2-40B4-BE49-F238E27FC236}">
                <a16:creationId xmlns:a16="http://schemas.microsoft.com/office/drawing/2014/main" id="{FDABAEAA-2C07-4E24-B478-E39393BB5461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732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D4DE8-5439-2C3C-DED1-648E2410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8F4B1B-BBA2-2C6B-A42D-C58B5F063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41D3FCF-D3AA-023F-A4B8-9D1AC0DCADAB}"/>
              </a:ext>
            </a:extLst>
          </p:cNvPr>
          <p:cNvSpPr/>
          <p:nvPr/>
        </p:nvSpPr>
        <p:spPr>
          <a:xfrm>
            <a:off x="2461099" y="1971893"/>
            <a:ext cx="6977974" cy="3076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/>
              <a:t>Na tvorbe a preklade tohto materiálu sa podieľal tím žiakov </a:t>
            </a:r>
          </a:p>
          <a:p>
            <a:pPr algn="ctr"/>
            <a:r>
              <a:rPr lang="sk-SK" sz="3200" dirty="0"/>
              <a:t>z Gymnázia Ľudovíta Štúra vo Zvolene </a:t>
            </a:r>
          </a:p>
          <a:p>
            <a:pPr algn="ctr"/>
            <a:r>
              <a:rPr lang="sk-SK" sz="3200" dirty="0"/>
              <a:t>na Slovensku.</a:t>
            </a:r>
          </a:p>
        </p:txBody>
      </p:sp>
    </p:spTree>
    <p:extLst>
      <p:ext uri="{BB962C8B-B14F-4D97-AF65-F5344CB8AC3E}">
        <p14:creationId xmlns:p14="http://schemas.microsoft.com/office/powerpoint/2010/main" val="315723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B1BD-9C9F-4026-99D8-AEC04336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8DAB239-2E90-421A-8920-3F149A145C7F}"/>
              </a:ext>
            </a:extLst>
          </p:cNvPr>
          <p:cNvGrpSpPr/>
          <p:nvPr/>
        </p:nvGrpSpPr>
        <p:grpSpPr>
          <a:xfrm>
            <a:off x="1496377" y="1902142"/>
            <a:ext cx="3286125" cy="1971675"/>
            <a:chOff x="0" y="259080"/>
            <a:chExt cx="3286125" cy="19716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680BC82-9C1F-41D5-B1C1-0F837D94ADD6}"/>
                </a:ext>
              </a:extLst>
            </p:cNvPr>
            <p:cNvSpPr/>
            <p:nvPr/>
          </p:nvSpPr>
          <p:spPr>
            <a:xfrm>
              <a:off x="0" y="259080"/>
              <a:ext cx="3286125" cy="197167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feld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1753AA14-884A-423E-B628-538C7D906C4F}"/>
                </a:ext>
              </a:extLst>
            </p:cNvPr>
            <p:cNvSpPr txBox="1"/>
            <p:nvPr/>
          </p:nvSpPr>
          <p:spPr>
            <a:xfrm>
              <a:off x="0" y="259080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3200" kern="1200" dirty="0"/>
                <a:t>Čo je digitálne vyučovanie</a:t>
              </a:r>
              <a:r>
                <a:rPr lang="de-DE" sz="3200" kern="1200" dirty="0"/>
                <a:t>?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DE2927A-7CD9-442A-B834-5E745A6D362A}"/>
              </a:ext>
            </a:extLst>
          </p:cNvPr>
          <p:cNvGrpSpPr/>
          <p:nvPr/>
        </p:nvGrpSpPr>
        <p:grpSpPr>
          <a:xfrm>
            <a:off x="6703697" y="1902141"/>
            <a:ext cx="3484243" cy="1971675"/>
            <a:chOff x="0" y="259080"/>
            <a:chExt cx="3286125" cy="19716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2A57906C-7107-4B47-8D99-F6A9B92BB65E}"/>
                </a:ext>
              </a:extLst>
            </p:cNvPr>
            <p:cNvSpPr/>
            <p:nvPr/>
          </p:nvSpPr>
          <p:spPr>
            <a:xfrm>
              <a:off x="0" y="259080"/>
              <a:ext cx="3286125" cy="197167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feld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15216154-F18E-4928-B9B5-5F6C959EB340}"/>
                </a:ext>
              </a:extLst>
            </p:cNvPr>
            <p:cNvSpPr txBox="1"/>
            <p:nvPr/>
          </p:nvSpPr>
          <p:spPr>
            <a:xfrm>
              <a:off x="0" y="259080"/>
              <a:ext cx="3228631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3200" dirty="0"/>
                <a:t>Štruktúra dobrého domáceho vyučovania</a:t>
              </a:r>
              <a:endParaRPr lang="de-DE" sz="3200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02062CE-466E-403E-82E6-24BD74E347B3}"/>
              </a:ext>
            </a:extLst>
          </p:cNvPr>
          <p:cNvGrpSpPr/>
          <p:nvPr/>
        </p:nvGrpSpPr>
        <p:grpSpPr>
          <a:xfrm>
            <a:off x="4125277" y="4521200"/>
            <a:ext cx="3286125" cy="1971675"/>
            <a:chOff x="0" y="259080"/>
            <a:chExt cx="3286125" cy="197167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C4779CE-31C1-4E93-831D-27E7C11F93AB}"/>
                </a:ext>
              </a:extLst>
            </p:cNvPr>
            <p:cNvSpPr/>
            <p:nvPr/>
          </p:nvSpPr>
          <p:spPr>
            <a:xfrm>
              <a:off x="0" y="259080"/>
              <a:ext cx="3286125" cy="197167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feld 17">
              <a:hlinkClick r:id="rId4" action="ppaction://hlinksldjump"/>
              <a:extLst>
                <a:ext uri="{FF2B5EF4-FFF2-40B4-BE49-F238E27FC236}">
                  <a16:creationId xmlns:a16="http://schemas.microsoft.com/office/drawing/2014/main" id="{125347E5-5D92-473D-8C03-AE0C16E3379D}"/>
                </a:ext>
              </a:extLst>
            </p:cNvPr>
            <p:cNvSpPr txBox="1"/>
            <p:nvPr/>
          </p:nvSpPr>
          <p:spPr>
            <a:xfrm>
              <a:off x="0" y="259080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3200" kern="1200" dirty="0"/>
                <a:t>Proces </a:t>
              </a:r>
              <a:r>
                <a:rPr lang="sk-SK" sz="3200" dirty="0"/>
                <a:t>domáceho vyučovania</a:t>
              </a:r>
              <a:endParaRPr lang="de-DE" sz="3200" kern="1200" dirty="0"/>
            </a:p>
          </p:txBody>
        </p:sp>
      </p:grpSp>
      <p:sp>
        <p:nvSpPr>
          <p:cNvPr id="19" name="Pfeil: nach rechts 18">
            <a:hlinkClick r:id="rId5" action="ppaction://hlinksldjump"/>
            <a:extLst>
              <a:ext uri="{FF2B5EF4-FFF2-40B4-BE49-F238E27FC236}">
                <a16:creationId xmlns:a16="http://schemas.microsoft.com/office/drawing/2014/main" id="{90927C82-8DFC-4C1E-84C2-C68CC9614427}"/>
              </a:ext>
            </a:extLst>
          </p:cNvPr>
          <p:cNvSpPr/>
          <p:nvPr/>
        </p:nvSpPr>
        <p:spPr>
          <a:xfrm flipH="1">
            <a:off x="838199" y="6176963"/>
            <a:ext cx="2877273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úvodnú stránku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46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B8207-C4E3-4C29-AE7D-F228672C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digitálne učenie sa</a:t>
            </a:r>
            <a:r>
              <a:rPr lang="de-DE" dirty="0"/>
              <a:t>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4E3175A-207A-43E0-BE60-3600D59AE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326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feil: nach rechts 4">
            <a:hlinkClick r:id="rId7" action="ppaction://hlinksldjump"/>
            <a:extLst>
              <a:ext uri="{FF2B5EF4-FFF2-40B4-BE49-F238E27FC236}">
                <a16:creationId xmlns:a16="http://schemas.microsoft.com/office/drawing/2014/main" id="{BC3C5852-E9C4-425F-AFB8-7D4787F8F1F3}"/>
              </a:ext>
            </a:extLst>
          </p:cNvPr>
          <p:cNvSpPr/>
          <p:nvPr/>
        </p:nvSpPr>
        <p:spPr>
          <a:xfrm flipH="1">
            <a:off x="838200" y="6176963"/>
            <a:ext cx="23850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</a:t>
            </a:r>
            <a:endParaRPr lang="de-DE" dirty="0"/>
          </a:p>
        </p:txBody>
      </p:sp>
      <p:sp>
        <p:nvSpPr>
          <p:cNvPr id="6" name="Pfeil: nach rechts 5">
            <a:hlinkClick r:id="rId8" action="ppaction://hlinksldjump"/>
            <a:extLst>
              <a:ext uri="{FF2B5EF4-FFF2-40B4-BE49-F238E27FC236}">
                <a16:creationId xmlns:a16="http://schemas.microsoft.com/office/drawing/2014/main" id="{EB37116B-F0D3-4B7C-9BFB-37D65632C9D7}"/>
              </a:ext>
            </a:extLst>
          </p:cNvPr>
          <p:cNvSpPr/>
          <p:nvPr/>
        </p:nvSpPr>
        <p:spPr>
          <a:xfrm>
            <a:off x="9128760" y="6187440"/>
            <a:ext cx="224028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Štruktúra dobrého domáceho vyučovania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6257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>
            <a:hlinkClick r:id="rId7" action="ppaction://hlinksldjump"/>
            <a:extLst>
              <a:ext uri="{FF2B5EF4-FFF2-40B4-BE49-F238E27FC236}">
                <a16:creationId xmlns:a16="http://schemas.microsoft.com/office/drawing/2014/main" id="{AFFCB0B2-0736-429F-9DD6-A6B04901D4E0}"/>
              </a:ext>
            </a:extLst>
          </p:cNvPr>
          <p:cNvSpPr/>
          <p:nvPr/>
        </p:nvSpPr>
        <p:spPr>
          <a:xfrm>
            <a:off x="10187730" y="4764947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9" name="Rechteck 8">
            <a:hlinkClick r:id="rId8" action="ppaction://hlinksldjump"/>
            <a:extLst>
              <a:ext uri="{FF2B5EF4-FFF2-40B4-BE49-F238E27FC236}">
                <a16:creationId xmlns:a16="http://schemas.microsoft.com/office/drawing/2014/main" id="{70B4BC2A-BCDE-4E05-8294-0983ECFFF984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  <p:sp>
        <p:nvSpPr>
          <p:cNvPr id="10" name="Pfeil: nach rechts 9">
            <a:hlinkClick r:id="rId9" action="ppaction://hlinksldjump"/>
            <a:extLst>
              <a:ext uri="{FF2B5EF4-FFF2-40B4-BE49-F238E27FC236}">
                <a16:creationId xmlns:a16="http://schemas.microsoft.com/office/drawing/2014/main" id="{9EB268C5-1CA7-4C8D-AB4C-036DEAF040E7}"/>
              </a:ext>
            </a:extLst>
          </p:cNvPr>
          <p:cNvSpPr/>
          <p:nvPr/>
        </p:nvSpPr>
        <p:spPr>
          <a:xfrm>
            <a:off x="9121140" y="6187440"/>
            <a:ext cx="224790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2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Štruktúra dobrého domáceho vyučovania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9912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2A7E0A99-7529-4ADC-88EC-AA0DEF757B93}"/>
              </a:ext>
            </a:extLst>
          </p:cNvPr>
          <p:cNvSpPr/>
          <p:nvPr/>
        </p:nvSpPr>
        <p:spPr>
          <a:xfrm>
            <a:off x="793750" y="1417738"/>
            <a:ext cx="10579100" cy="30032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D605EF5-B72C-4595-A306-4B61F621C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739481"/>
              </p:ext>
            </p:extLst>
          </p:nvPr>
        </p:nvGraphicFramePr>
        <p:xfrm>
          <a:off x="819150" y="1493658"/>
          <a:ext cx="10664591" cy="300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hteck 5">
            <a:hlinkClick r:id="rId8" action="ppaction://hlinksldjump"/>
            <a:extLst>
              <a:ext uri="{FF2B5EF4-FFF2-40B4-BE49-F238E27FC236}">
                <a16:creationId xmlns:a16="http://schemas.microsoft.com/office/drawing/2014/main" id="{F75A1962-78F9-408A-8088-C24C10ED57CF}"/>
              </a:ext>
            </a:extLst>
          </p:cNvPr>
          <p:cNvSpPr/>
          <p:nvPr/>
        </p:nvSpPr>
        <p:spPr>
          <a:xfrm>
            <a:off x="10170950" y="4768723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7" name="Rechteck 6">
            <a:hlinkClick r:id="rId9" action="ppaction://hlinksldjump"/>
            <a:extLst>
              <a:ext uri="{FF2B5EF4-FFF2-40B4-BE49-F238E27FC236}">
                <a16:creationId xmlns:a16="http://schemas.microsoft.com/office/drawing/2014/main" id="{410FD818-1C92-4727-A1D2-0E33084A0C78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  <p:sp>
        <p:nvSpPr>
          <p:cNvPr id="8" name="Pfeil: nach rechts 7">
            <a:hlinkClick r:id="rId10" action="ppaction://hlinksldjump"/>
            <a:extLst>
              <a:ext uri="{FF2B5EF4-FFF2-40B4-BE49-F238E27FC236}">
                <a16:creationId xmlns:a16="http://schemas.microsoft.com/office/drawing/2014/main" id="{12EF8B75-357A-4723-AF62-B8403A45F75B}"/>
              </a:ext>
            </a:extLst>
          </p:cNvPr>
          <p:cNvSpPr/>
          <p:nvPr/>
        </p:nvSpPr>
        <p:spPr>
          <a:xfrm>
            <a:off x="9121140" y="6187440"/>
            <a:ext cx="224790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07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A5868-CD76-4F23-913D-72A36D88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Proces dobrého domáceho vyučovania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BEA1A95F-F0B2-4558-A4AF-E8C1EBA24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307521"/>
              </p:ext>
            </p:extLst>
          </p:nvPr>
        </p:nvGraphicFramePr>
        <p:xfrm>
          <a:off x="1449460" y="1343025"/>
          <a:ext cx="8968226" cy="514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feil: nach rechts 11">
            <a:hlinkClick r:id="rId7" action="ppaction://hlinksldjump"/>
            <a:extLst>
              <a:ext uri="{FF2B5EF4-FFF2-40B4-BE49-F238E27FC236}">
                <a16:creationId xmlns:a16="http://schemas.microsoft.com/office/drawing/2014/main" id="{EB9DE639-BAD9-452C-82B1-B98546D2E801}"/>
              </a:ext>
            </a:extLst>
          </p:cNvPr>
          <p:cNvSpPr/>
          <p:nvPr/>
        </p:nvSpPr>
        <p:spPr>
          <a:xfrm flipH="1">
            <a:off x="838200" y="6176963"/>
            <a:ext cx="23850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6F96690-85E6-4CE7-96C7-8BACFC3515AD}"/>
              </a:ext>
            </a:extLst>
          </p:cNvPr>
          <p:cNvSpPr/>
          <p:nvPr/>
        </p:nvSpPr>
        <p:spPr>
          <a:xfrm>
            <a:off x="5036820" y="3314700"/>
            <a:ext cx="2125980" cy="96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10 </a:t>
            </a:r>
            <a:r>
              <a:rPr lang="sk-SK" dirty="0"/>
              <a:t>kritérií dobrého vyučovania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2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Jasná štruktúra vyučovania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9425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7">
            <a:hlinkClick r:id="rId7" action="ppaction://hlinksldjump"/>
            <a:extLst>
              <a:ext uri="{FF2B5EF4-FFF2-40B4-BE49-F238E27FC236}">
                <a16:creationId xmlns:a16="http://schemas.microsoft.com/office/drawing/2014/main" id="{E0E7ACA2-7788-41CB-9E98-D68530FA2552}"/>
              </a:ext>
            </a:extLst>
          </p:cNvPr>
          <p:cNvSpPr/>
          <p:nvPr/>
        </p:nvSpPr>
        <p:spPr>
          <a:xfrm>
            <a:off x="10196119" y="5066950"/>
            <a:ext cx="1132514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einblenden</a:t>
            </a:r>
          </a:p>
        </p:txBody>
      </p:sp>
      <p:sp>
        <p:nvSpPr>
          <p:cNvPr id="11" name="Pfeil: nach rechts 10">
            <a:hlinkClick r:id="rId8" action="ppaction://hlinksldjump"/>
            <a:extLst>
              <a:ext uri="{FF2B5EF4-FFF2-40B4-BE49-F238E27FC236}">
                <a16:creationId xmlns:a16="http://schemas.microsoft.com/office/drawing/2014/main" id="{FDE254AE-CC38-4E72-BC62-8499482D8A70}"/>
              </a:ext>
            </a:extLst>
          </p:cNvPr>
          <p:cNvSpPr/>
          <p:nvPr/>
        </p:nvSpPr>
        <p:spPr>
          <a:xfrm>
            <a:off x="9296400" y="6187440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Ďalej</a:t>
            </a:r>
            <a:endParaRPr lang="de-DE" dirty="0"/>
          </a:p>
        </p:txBody>
      </p:sp>
      <p:sp>
        <p:nvSpPr>
          <p:cNvPr id="12" name="Pfeil: nach rechts 11">
            <a:hlinkClick r:id="rId9" action="ppaction://hlinksldjump"/>
            <a:extLst>
              <a:ext uri="{FF2B5EF4-FFF2-40B4-BE49-F238E27FC236}">
                <a16:creationId xmlns:a16="http://schemas.microsoft.com/office/drawing/2014/main" id="{050A5D7A-F600-40E8-A5EE-0FD63D870CAB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3" name="Rechteck 12">
            <a:hlinkClick r:id="rId10" action="ppaction://hlinksldjump"/>
            <a:extLst>
              <a:ext uri="{FF2B5EF4-FFF2-40B4-BE49-F238E27FC236}">
                <a16:creationId xmlns:a16="http://schemas.microsoft.com/office/drawing/2014/main" id="{1900DA6B-4FFF-43B8-971B-0012A6B5F086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25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0B37B-B8D8-4F30-BCCE-1514EBF2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Jasná</a:t>
            </a:r>
            <a:r>
              <a:rPr lang="de-DE" dirty="0"/>
              <a:t> </a:t>
            </a:r>
            <a:r>
              <a:rPr lang="de-DE" dirty="0" err="1"/>
              <a:t>štruktúra</a:t>
            </a:r>
            <a:r>
              <a:rPr lang="de-DE" dirty="0"/>
              <a:t> </a:t>
            </a:r>
            <a:r>
              <a:rPr lang="sk-SK" dirty="0"/>
              <a:t>vyučovania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AB9FD4E-F6DD-4F66-8859-42F9BCB98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929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3439817-E236-4786-9DAC-E22E5EE52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631331"/>
              </p:ext>
            </p:extLst>
          </p:nvPr>
        </p:nvGraphicFramePr>
        <p:xfrm>
          <a:off x="692371" y="1337056"/>
          <a:ext cx="10822497" cy="322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chteck 7">
            <a:hlinkClick r:id="rId8" action="ppaction://hlinksldjump"/>
            <a:extLst>
              <a:ext uri="{FF2B5EF4-FFF2-40B4-BE49-F238E27FC236}">
                <a16:creationId xmlns:a16="http://schemas.microsoft.com/office/drawing/2014/main" id="{E0E7ACA2-7788-41CB-9E98-D68530FA2552}"/>
              </a:ext>
            </a:extLst>
          </p:cNvPr>
          <p:cNvSpPr/>
          <p:nvPr/>
        </p:nvSpPr>
        <p:spPr>
          <a:xfrm>
            <a:off x="10181647" y="5062337"/>
            <a:ext cx="1149293" cy="595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Diagramm ausblenden</a:t>
            </a:r>
          </a:p>
        </p:txBody>
      </p:sp>
      <p:sp>
        <p:nvSpPr>
          <p:cNvPr id="13" name="Pfeil: nach rechts 12">
            <a:hlinkClick r:id="rId9" action="ppaction://hlinksldjump"/>
            <a:extLst>
              <a:ext uri="{FF2B5EF4-FFF2-40B4-BE49-F238E27FC236}">
                <a16:creationId xmlns:a16="http://schemas.microsoft.com/office/drawing/2014/main" id="{A22B138E-289E-46C7-8EE8-CF2EE6A369DC}"/>
              </a:ext>
            </a:extLst>
          </p:cNvPr>
          <p:cNvSpPr/>
          <p:nvPr/>
        </p:nvSpPr>
        <p:spPr>
          <a:xfrm>
            <a:off x="9616440" y="6185911"/>
            <a:ext cx="173736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Ďalej</a:t>
            </a:r>
            <a:endParaRPr lang="de-DE" dirty="0"/>
          </a:p>
        </p:txBody>
      </p:sp>
      <p:sp>
        <p:nvSpPr>
          <p:cNvPr id="14" name="Pfeil: nach rechts 13">
            <a:hlinkClick r:id="rId10" action="ppaction://hlinksldjump"/>
            <a:extLst>
              <a:ext uri="{FF2B5EF4-FFF2-40B4-BE49-F238E27FC236}">
                <a16:creationId xmlns:a16="http://schemas.microsoft.com/office/drawing/2014/main" id="{87ABED87-E35E-4620-8CC3-4000BF4D005F}"/>
              </a:ext>
            </a:extLst>
          </p:cNvPr>
          <p:cNvSpPr/>
          <p:nvPr/>
        </p:nvSpPr>
        <p:spPr>
          <a:xfrm flipH="1">
            <a:off x="838200" y="6176963"/>
            <a:ext cx="2072640" cy="56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k procesu </a:t>
            </a:r>
            <a:endParaRPr lang="de-DE" dirty="0"/>
          </a:p>
        </p:txBody>
      </p:sp>
      <p:sp>
        <p:nvSpPr>
          <p:cNvPr id="15" name="Rechteck 14">
            <a:hlinkClick r:id="rId11" action="ppaction://hlinksldjump"/>
            <a:extLst>
              <a:ext uri="{FF2B5EF4-FFF2-40B4-BE49-F238E27FC236}">
                <a16:creationId xmlns:a16="http://schemas.microsoft.com/office/drawing/2014/main" id="{7C172C64-2A64-4D3B-AC1D-3D95BA249909}"/>
              </a:ext>
            </a:extLst>
          </p:cNvPr>
          <p:cNvSpPr/>
          <p:nvPr/>
        </p:nvSpPr>
        <p:spPr>
          <a:xfrm>
            <a:off x="4979670" y="6279833"/>
            <a:ext cx="2247900" cy="358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Späť na prehľad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4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2059</Words>
  <Application>Microsoft Office PowerPoint</Application>
  <PresentationFormat>Širokouhlá</PresentationFormat>
  <Paragraphs>406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Office</vt:lpstr>
      <vt:lpstr>Prezentácia programu PowerPoint</vt:lpstr>
      <vt:lpstr>Online a domáce vyučovanie</vt:lpstr>
      <vt:lpstr>Prehľad</vt:lpstr>
      <vt:lpstr>Čo je digitálne učenie sa?</vt:lpstr>
      <vt:lpstr>Štruktúra dobrého domáceho vyučovania</vt:lpstr>
      <vt:lpstr>Štruktúra dobrého domáceho vyučovania</vt:lpstr>
      <vt:lpstr>Proces dobrého domáceho vyučovania</vt:lpstr>
      <vt:lpstr>Jasná štruktúra vyučovania</vt:lpstr>
      <vt:lpstr>Jasná štruktúra vyučovania</vt:lpstr>
      <vt:lpstr>Podiel reálneho času na učenie sa</vt:lpstr>
      <vt:lpstr>Podiel reálneho času na učenie sa</vt:lpstr>
      <vt:lpstr>Klíma učenia sa</vt:lpstr>
      <vt:lpstr>Klíma učenia sa</vt:lpstr>
      <vt:lpstr>Jasnosť obsahu</vt:lpstr>
      <vt:lpstr>Zmysluplná komunikácia </vt:lpstr>
      <vt:lpstr>Zmysluplná komunikácia </vt:lpstr>
      <vt:lpstr>Rôznorodosť metód </vt:lpstr>
      <vt:lpstr>Rôznorodosť metód </vt:lpstr>
      <vt:lpstr>Individuálna podpora</vt:lpstr>
      <vt:lpstr>Individuelles Fördern</vt:lpstr>
      <vt:lpstr>Inteligentné precvičovanie </vt:lpstr>
      <vt:lpstr>Inteligentné precvičovanie </vt:lpstr>
      <vt:lpstr>Jasné očakávania výsledkov</vt:lpstr>
      <vt:lpstr>Jasné očakávania výsledkov</vt:lpstr>
      <vt:lpstr>Pripravené prostredie</vt:lpstr>
      <vt:lpstr>Pripravené prostredie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Digitaler Unterricht und Homeschooling</dc:title>
  <dc:creator>Simon Stuber</dc:creator>
  <cp:lastModifiedBy>Eva Cesnakova</cp:lastModifiedBy>
  <cp:revision>6</cp:revision>
  <dcterms:created xsi:type="dcterms:W3CDTF">2022-01-16T13:48:40Z</dcterms:created>
  <dcterms:modified xsi:type="dcterms:W3CDTF">2022-06-23T07:55:10Z</dcterms:modified>
</cp:coreProperties>
</file>