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24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32"/>
  </p:notesMasterIdLst>
  <p:sldIdLst>
    <p:sldId id="297" r:id="rId2"/>
    <p:sldId id="256" r:id="rId3"/>
    <p:sldId id="257" r:id="rId4"/>
    <p:sldId id="259" r:id="rId5"/>
    <p:sldId id="260" r:id="rId6"/>
    <p:sldId id="262" r:id="rId7"/>
    <p:sldId id="263" r:id="rId8"/>
    <p:sldId id="265" r:id="rId9"/>
    <p:sldId id="266" r:id="rId10"/>
    <p:sldId id="268" r:id="rId11"/>
    <p:sldId id="271" r:id="rId12"/>
    <p:sldId id="286" r:id="rId13"/>
    <p:sldId id="282" r:id="rId14"/>
    <p:sldId id="287" r:id="rId15"/>
    <p:sldId id="272" r:id="rId16"/>
    <p:sldId id="288" r:id="rId17"/>
    <p:sldId id="280" r:id="rId18"/>
    <p:sldId id="293" r:id="rId19"/>
    <p:sldId id="274" r:id="rId20"/>
    <p:sldId id="275" r:id="rId21"/>
    <p:sldId id="289" r:id="rId22"/>
    <p:sldId id="294" r:id="rId23"/>
    <p:sldId id="290" r:id="rId24"/>
    <p:sldId id="291" r:id="rId25"/>
    <p:sldId id="292" r:id="rId26"/>
    <p:sldId id="277" r:id="rId27"/>
    <p:sldId id="295" r:id="rId28"/>
    <p:sldId id="278" r:id="rId29"/>
    <p:sldId id="296" r:id="rId30"/>
    <p:sldId id="279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7F7F7"/>
    <a:srgbClr val="000000"/>
    <a:srgbClr val="151515"/>
    <a:srgbClr val="711DBF"/>
    <a:srgbClr val="4B2273"/>
    <a:srgbClr val="FFE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D0C191-6076-0D53-C50D-A0A689136E71}" v="3" dt="2022-01-17T15:15:46.984"/>
    <p1510:client id="{2E2E429A-62BD-44AA-B2FB-A1E5DCCF024D}" v="2443" dt="2022-01-17T21:02:57.1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Deutschland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879710849820814E-2"/>
                  <c:y val="2.7220124153160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2C-4A85-BA8C-3CC601AA9E1B}"/>
                </c:ext>
              </c:extLst>
            </c:dLbl>
            <c:dLbl>
              <c:idx val="1"/>
              <c:layout>
                <c:manualLayout>
                  <c:x val="-3.8396144664277487E-2"/>
                  <c:y val="-2.7220124153160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2C-4A85-BA8C-3CC601AA9E1B}"/>
                </c:ext>
              </c:extLst>
            </c:dLbl>
            <c:dLbl>
              <c:idx val="2"/>
              <c:layout>
                <c:manualLayout>
                  <c:x val="-3.1196867539725458E-2"/>
                  <c:y val="-3.110871331789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2C-4A85-BA8C-3CC601AA9E1B}"/>
                </c:ext>
              </c:extLst>
            </c:dLbl>
            <c:dLbl>
              <c:idx val="3"/>
              <c:layout>
                <c:manualLayout>
                  <c:x val="-9.5990361660693718E-3"/>
                  <c:y val="-7.12899778056077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32C-4A85-BA8C-3CC601AA9E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2001</c:v>
                </c:pt>
                <c:pt idx="1">
                  <c:v>2006</c:v>
                </c:pt>
                <c:pt idx="2">
                  <c:v>2011</c:v>
                </c:pt>
                <c:pt idx="3">
                  <c:v>2016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539</c:v>
                </c:pt>
                <c:pt idx="1">
                  <c:v>548</c:v>
                </c:pt>
                <c:pt idx="2">
                  <c:v>541</c:v>
                </c:pt>
                <c:pt idx="3">
                  <c:v>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2B-4D71-993B-5E8F45F0FA98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Polen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3.1196867539725458E-2"/>
                  <c:y val="3.1108713317897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2C-4A85-BA8C-3CC601AA9E1B}"/>
                </c:ext>
              </c:extLst>
            </c:dLbl>
            <c:dLbl>
              <c:idx val="2"/>
              <c:layout>
                <c:manualLayout>
                  <c:x val="-3.1196867539725458E-2"/>
                  <c:y val="3.4997302482634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32C-4A85-BA8C-3CC601AA9E1B}"/>
                </c:ext>
              </c:extLst>
            </c:dLbl>
            <c:dLbl>
              <c:idx val="3"/>
              <c:layout>
                <c:manualLayout>
                  <c:x val="-9.5990361660693718E-3"/>
                  <c:y val="-3.8885891647371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32C-4A85-BA8C-3CC601AA9E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2001</c:v>
                </c:pt>
                <c:pt idx="1">
                  <c:v>2006</c:v>
                </c:pt>
                <c:pt idx="2">
                  <c:v>2011</c:v>
                </c:pt>
                <c:pt idx="3">
                  <c:v>2016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1">
                  <c:v>519</c:v>
                </c:pt>
                <c:pt idx="2">
                  <c:v>526</c:v>
                </c:pt>
                <c:pt idx="3">
                  <c:v>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2B-4D71-993B-5E8F45F0FA98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Slowakei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3596626581242822E-2"/>
                  <c:y val="3.8885891647371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2C-4A85-BA8C-3CC601AA9E1B}"/>
                </c:ext>
              </c:extLst>
            </c:dLbl>
            <c:dLbl>
              <c:idx val="1"/>
              <c:layout>
                <c:manualLayout>
                  <c:x val="-3.5996385622760148E-2"/>
                  <c:y val="3.1108713317897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2C-4A85-BA8C-3CC601AA9E1B}"/>
                </c:ext>
              </c:extLst>
            </c:dLbl>
            <c:dLbl>
              <c:idx val="2"/>
              <c:layout>
                <c:manualLayout>
                  <c:x val="-3.3596626581242801E-2"/>
                  <c:y val="2.3331534988422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2C-4A85-BA8C-3CC601AA9E1B}"/>
                </c:ext>
              </c:extLst>
            </c:dLbl>
            <c:dLbl>
              <c:idx val="3"/>
              <c:layout>
                <c:manualLayout>
                  <c:x val="-9.5990361660693718E-3"/>
                  <c:y val="1.1665767494211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32C-4A85-BA8C-3CC601AA9E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2001</c:v>
                </c:pt>
                <c:pt idx="1">
                  <c:v>2006</c:v>
                </c:pt>
                <c:pt idx="2">
                  <c:v>2011</c:v>
                </c:pt>
                <c:pt idx="3">
                  <c:v>2016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518</c:v>
                </c:pt>
                <c:pt idx="1">
                  <c:v>531</c:v>
                </c:pt>
                <c:pt idx="2">
                  <c:v>535</c:v>
                </c:pt>
                <c:pt idx="3">
                  <c:v>535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2B-4D71-993B-5E8F45F0FA98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OECD-Durchschnitt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1196867539725483E-2"/>
                  <c:y val="2.7220124153160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2C-4A85-BA8C-3CC601AA9E1B}"/>
                </c:ext>
              </c:extLst>
            </c:dLbl>
            <c:dLbl>
              <c:idx val="1"/>
              <c:layout>
                <c:manualLayout>
                  <c:x val="-3.8396144664277487E-2"/>
                  <c:y val="-1.9442945823685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2C-4A85-BA8C-3CC601AA9E1B}"/>
                </c:ext>
              </c:extLst>
            </c:dLbl>
            <c:dLbl>
              <c:idx val="2"/>
              <c:layout>
                <c:manualLayout>
                  <c:x val="-3.8396144664277487E-2"/>
                  <c:y val="-3.8885891647371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32C-4A85-BA8C-3CC601AA9E1B}"/>
                </c:ext>
              </c:extLst>
            </c:dLbl>
            <c:dLbl>
              <c:idx val="3"/>
              <c:layout>
                <c:manualLayout>
                  <c:x val="-9.5990361660693718E-3"/>
                  <c:y val="-3.8885891647371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32C-4A85-BA8C-3CC601AA9E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2001</c:v>
                </c:pt>
                <c:pt idx="1">
                  <c:v>2006</c:v>
                </c:pt>
                <c:pt idx="2">
                  <c:v>2011</c:v>
                </c:pt>
                <c:pt idx="3">
                  <c:v>2016</c:v>
                </c:pt>
              </c:numCache>
            </c:num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529</c:v>
                </c:pt>
                <c:pt idx="1">
                  <c:v>537</c:v>
                </c:pt>
                <c:pt idx="2">
                  <c:v>538</c:v>
                </c:pt>
                <c:pt idx="3">
                  <c:v>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22B-4D71-993B-5E8F45F0F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0618368"/>
        <c:axId val="180619904"/>
      </c:lineChart>
      <c:catAx>
        <c:axId val="18061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0619904"/>
        <c:crosses val="autoZero"/>
        <c:auto val="1"/>
        <c:lblAlgn val="ctr"/>
        <c:lblOffset val="100"/>
        <c:noMultiLvlLbl val="0"/>
      </c:catAx>
      <c:valAx>
        <c:axId val="180619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06183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Deutschland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3404343159111582E-2"/>
                  <c:y val="-1.129861032057575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F3-4E43-AFC3-361C9B9E3547}"/>
                </c:ext>
              </c:extLst>
            </c:dLbl>
            <c:dLbl>
              <c:idx val="1"/>
              <c:layout>
                <c:manualLayout>
                  <c:x val="-3.6702171579555826E-2"/>
                  <c:y val="-1.129861032057575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F3-4E43-AFC3-361C9B9E35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188</c:v>
                </c:pt>
                <c:pt idx="1">
                  <c:v>188</c:v>
                </c:pt>
                <c:pt idx="2">
                  <c:v>188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BB-4C0B-ABAD-95FB2325125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Polen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34043431591115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AF3-4E43-AFC3-361C9B9E3547}"/>
                </c:ext>
              </c:extLst>
            </c:dLbl>
            <c:dLbl>
              <c:idx val="1"/>
              <c:layout>
                <c:manualLayout>
                  <c:x val="-3.9323755263809809E-2"/>
                  <c:y val="3.9442877124955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F3-4E43-AFC3-361C9B9E35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180</c:v>
                </c:pt>
                <c:pt idx="1">
                  <c:v>176</c:v>
                </c:pt>
                <c:pt idx="2">
                  <c:v>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BB-4C0B-ABAD-95FB23251254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Slowakei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3404343159111582E-2"/>
                  <c:y val="4.9303596406194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F3-4E43-AFC3-361C9B9E3547}"/>
                </c:ext>
              </c:extLst>
            </c:dLbl>
            <c:dLbl>
              <c:idx val="1"/>
              <c:layout>
                <c:manualLayout>
                  <c:x val="-3.93237552638098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F3-4E43-AFC3-361C9B9E35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187</c:v>
                </c:pt>
                <c:pt idx="1">
                  <c:v>186</c:v>
                </c:pt>
                <c:pt idx="2">
                  <c:v>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BB-4C0B-ABAD-95FB23251254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OECD-Durchschnitt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6025926843365538E-2"/>
                  <c:y val="4.93035964061948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F3-4E43-AFC3-361C9B9E3547}"/>
                </c:ext>
              </c:extLst>
            </c:dLbl>
            <c:dLbl>
              <c:idx val="1"/>
              <c:layout>
                <c:manualLayout>
                  <c:x val="-3.1459004211047858E-2"/>
                  <c:y val="-4.519444128230300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F3-4E43-AFC3-361C9B9E35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Tabelle1!$E$2:$E$4</c:f>
              <c:numCache>
                <c:formatCode>General</c:formatCode>
                <c:ptCount val="3"/>
                <c:pt idx="0">
                  <c:v>183</c:v>
                </c:pt>
                <c:pt idx="1">
                  <c:v>184</c:v>
                </c:pt>
                <c:pt idx="2">
                  <c:v>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EBB-4C0B-ABAD-95FB23251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857088"/>
        <c:axId val="222028160"/>
      </c:lineChart>
      <c:catAx>
        <c:axId val="22085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2028160"/>
        <c:crosses val="autoZero"/>
        <c:auto val="1"/>
        <c:lblAlgn val="ctr"/>
        <c:lblOffset val="100"/>
        <c:noMultiLvlLbl val="0"/>
      </c:catAx>
      <c:valAx>
        <c:axId val="222028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08570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Deutschland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0583634957954514E-2"/>
                  <c:y val="-2.330244444477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6E-4EB8-B490-F4A10B3A7570}"/>
                </c:ext>
              </c:extLst>
            </c:dLbl>
            <c:dLbl>
              <c:idx val="1"/>
              <c:layout>
                <c:manualLayout>
                  <c:x val="-3.5291817478977298E-2"/>
                  <c:y val="-3.2623422222678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6E-4EB8-B490-F4A10B3A7570}"/>
                </c:ext>
              </c:extLst>
            </c:dLbl>
            <c:dLbl>
              <c:idx val="2"/>
              <c:layout>
                <c:manualLayout>
                  <c:x val="-5.041688211282469E-2"/>
                  <c:y val="-1.3981466666862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4CD-4062-A41E-CA0E32669D9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2019</c:v>
                </c:pt>
                <c:pt idx="3">
                  <c:v>2021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702</c:v>
                </c:pt>
                <c:pt idx="1">
                  <c:v>703</c:v>
                </c:pt>
                <c:pt idx="2">
                  <c:v>724</c:v>
                </c:pt>
                <c:pt idx="3">
                  <c:v>725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0B-49D1-8931-73A44DD9E62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Polen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05836349579545E-2"/>
                  <c:y val="4.66048888895412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CD-4062-A41E-CA0E32669D91}"/>
                </c:ext>
              </c:extLst>
            </c:dLbl>
            <c:dLbl>
              <c:idx val="1"/>
              <c:layout>
                <c:manualLayout>
                  <c:x val="-3.7812661584618532E-2"/>
                  <c:y val="2.3302444444770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CD-4062-A41E-CA0E32669D91}"/>
                </c:ext>
              </c:extLst>
            </c:dLbl>
            <c:dLbl>
              <c:idx val="2"/>
              <c:layout>
                <c:manualLayout>
                  <c:x val="-4.5375193901542224E-2"/>
                  <c:y val="2.3302444444770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CD-4062-A41E-CA0E32669D9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2019</c:v>
                </c:pt>
                <c:pt idx="3">
                  <c:v>2021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649</c:v>
                </c:pt>
                <c:pt idx="1">
                  <c:v>635</c:v>
                </c:pt>
                <c:pt idx="2">
                  <c:v>603</c:v>
                </c:pt>
                <c:pt idx="3">
                  <c:v>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0B-49D1-8931-73A44DD9E624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Slowakei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05836349579545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CD-4062-A41E-CA0E32669D91}"/>
                </c:ext>
              </c:extLst>
            </c:dLbl>
            <c:dLbl>
              <c:idx val="1"/>
              <c:layout>
                <c:manualLayout>
                  <c:x val="-3.2770973373336017E-2"/>
                  <c:y val="-4.66048888895417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CD-4062-A41E-CA0E32669D91}"/>
                </c:ext>
              </c:extLst>
            </c:dLbl>
            <c:dLbl>
              <c:idx val="2"/>
              <c:layout>
                <c:manualLayout>
                  <c:x val="-5.041688211282469E-2"/>
                  <c:y val="-4.272065463609831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4CD-4062-A41E-CA0E32669D9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2019</c:v>
                </c:pt>
                <c:pt idx="3">
                  <c:v>2021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691</c:v>
                </c:pt>
                <c:pt idx="1">
                  <c:v>673</c:v>
                </c:pt>
                <c:pt idx="2">
                  <c:v>670</c:v>
                </c:pt>
                <c:pt idx="3">
                  <c:v>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0B-49D1-8931-73A44DD9E624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OECD-Durchschnitt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5541946746672033E-2"/>
                  <c:y val="-4.66048888895412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CD-4062-A41E-CA0E32669D91}"/>
                </c:ext>
              </c:extLst>
            </c:dLbl>
            <c:dLbl>
              <c:idx val="1"/>
              <c:layout>
                <c:manualLayout>
                  <c:x val="-3.7812661584618532E-2"/>
                  <c:y val="-2.3302444444770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CD-4062-A41E-CA0E32669D91}"/>
                </c:ext>
              </c:extLst>
            </c:dLbl>
            <c:dLbl>
              <c:idx val="2"/>
              <c:layout>
                <c:manualLayout>
                  <c:x val="-4.7896038007183457E-2"/>
                  <c:y val="-2.7962933333724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4CD-4062-A41E-CA0E32669D9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2019</c:v>
                </c:pt>
                <c:pt idx="3">
                  <c:v>2021</c:v>
                </c:pt>
              </c:numCache>
            </c:num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791</c:v>
                </c:pt>
                <c:pt idx="1">
                  <c:v>804</c:v>
                </c:pt>
                <c:pt idx="2">
                  <c:v>799</c:v>
                </c:pt>
                <c:pt idx="3">
                  <c:v>807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90B-49D1-8931-73A44DD9E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515136"/>
        <c:axId val="229089664"/>
      </c:lineChart>
      <c:catAx>
        <c:axId val="4951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9089664"/>
        <c:crosses val="autoZero"/>
        <c:auto val="1"/>
        <c:lblAlgn val="ctr"/>
        <c:lblOffset val="100"/>
        <c:noMultiLvlLbl val="0"/>
      </c:catAx>
      <c:valAx>
        <c:axId val="229089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5151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Deutschland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3104479063595754E-2"/>
                  <c:y val="-2.13603273180491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9B-4668-B3FD-9A760E306FEB}"/>
                </c:ext>
              </c:extLst>
            </c:dLbl>
            <c:dLbl>
              <c:idx val="1"/>
              <c:layout>
                <c:manualLayout>
                  <c:x val="-3.529181747897725E-2"/>
                  <c:y val="4.6604888889541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9B-4668-B3FD-9A760E306FEB}"/>
                </c:ext>
              </c:extLst>
            </c:dLbl>
            <c:dLbl>
              <c:idx val="2"/>
              <c:layout>
                <c:manualLayout>
                  <c:x val="-3.7812661584618483E-2"/>
                  <c:y val="-2.13603273180491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9B-4668-B3FD-9A760E306FEB}"/>
                </c:ext>
              </c:extLst>
            </c:dLbl>
            <c:dLbl>
              <c:idx val="3"/>
              <c:layout>
                <c:manualLayout>
                  <c:x val="-5.0416882112824645E-3"/>
                  <c:y val="1.3981466666862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850-4A79-BAF8-8A4D482432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2019</c:v>
                </c:pt>
                <c:pt idx="3">
                  <c:v>2021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890</c:v>
                </c:pt>
                <c:pt idx="1">
                  <c:v>906</c:v>
                </c:pt>
                <c:pt idx="2">
                  <c:v>905</c:v>
                </c:pt>
                <c:pt idx="3">
                  <c:v>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29-4DBB-BB23-58939DD36F7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Polen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058363495795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9B-4668-B3FD-9A760E306FEB}"/>
                </c:ext>
              </c:extLst>
            </c:dLbl>
            <c:dLbl>
              <c:idx val="1"/>
              <c:layout>
                <c:manualLayout>
                  <c:x val="-3.7812661584618483E-2"/>
                  <c:y val="3.7283911111633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50-4A79-BAF8-8A4D482432F2}"/>
                </c:ext>
              </c:extLst>
            </c:dLbl>
            <c:dLbl>
              <c:idx val="2"/>
              <c:layout>
                <c:manualLayout>
                  <c:x val="-4.0333505690259716E-2"/>
                  <c:y val="-2.3302444444770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50-4A79-BAF8-8A4D482432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2019</c:v>
                </c:pt>
                <c:pt idx="3">
                  <c:v>2021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746</c:v>
                </c:pt>
                <c:pt idx="1">
                  <c:v>810</c:v>
                </c:pt>
                <c:pt idx="2">
                  <c:v>829</c:v>
                </c:pt>
                <c:pt idx="3">
                  <c:v>767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29-4DBB-BB23-58939DD36F73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Slowakei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05836349579545E-2"/>
                  <c:y val="-2.13603273180491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9B-4668-B3FD-9A760E306FEB}"/>
                </c:ext>
              </c:extLst>
            </c:dLbl>
            <c:dLbl>
              <c:idx val="1"/>
              <c:layout>
                <c:manualLayout>
                  <c:x val="-3.529181747897725E-2"/>
                  <c:y val="-2.330244444477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50-4A79-BAF8-8A4D482432F2}"/>
                </c:ext>
              </c:extLst>
            </c:dLbl>
            <c:dLbl>
              <c:idx val="2"/>
              <c:layout>
                <c:manualLayout>
                  <c:x val="-3.7812661584618483E-2"/>
                  <c:y val="4.1944400000587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50-4A79-BAF8-8A4D482432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2019</c:v>
                </c:pt>
                <c:pt idx="3">
                  <c:v>2021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821</c:v>
                </c:pt>
                <c:pt idx="1">
                  <c:v>819</c:v>
                </c:pt>
                <c:pt idx="2">
                  <c:v>815</c:v>
                </c:pt>
                <c:pt idx="3">
                  <c:v>819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529-4DBB-BB23-58939DD36F73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OECD-Durchschnitt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05836349579545E-2"/>
                  <c:y val="-2.3302444444770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850-4A79-BAF8-8A4D482432F2}"/>
                </c:ext>
              </c:extLst>
            </c:dLbl>
            <c:dLbl>
              <c:idx val="1"/>
              <c:layout>
                <c:manualLayout>
                  <c:x val="-3.529181747897725E-2"/>
                  <c:y val="-2.7962933333724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850-4A79-BAF8-8A4D482432F2}"/>
                </c:ext>
              </c:extLst>
            </c:dLbl>
            <c:dLbl>
              <c:idx val="2"/>
              <c:layout>
                <c:manualLayout>
                  <c:x val="-4.0333505690259716E-2"/>
                  <c:y val="-2.7962933333724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850-4A79-BAF8-8A4D482432F2}"/>
                </c:ext>
              </c:extLst>
            </c:dLbl>
            <c:dLbl>
              <c:idx val="3"/>
              <c:layout>
                <c:manualLayout>
                  <c:x val="-7.5625323169236968E-3"/>
                  <c:y val="-9.3209777779082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50-4A79-BAF8-8A4D482432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2019</c:v>
                </c:pt>
                <c:pt idx="3">
                  <c:v>2021</c:v>
                </c:pt>
              </c:numCache>
            </c:num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907</c:v>
                </c:pt>
                <c:pt idx="1">
                  <c:v>916</c:v>
                </c:pt>
                <c:pt idx="2">
                  <c:v>919</c:v>
                </c:pt>
                <c:pt idx="3">
                  <c:v>923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529-4DBB-BB23-58939DD36F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1632768"/>
        <c:axId val="229498880"/>
      </c:lineChart>
      <c:catAx>
        <c:axId val="22163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9498880"/>
        <c:crosses val="autoZero"/>
        <c:auto val="1"/>
        <c:lblAlgn val="ctr"/>
        <c:lblOffset val="100"/>
        <c:noMultiLvlLbl val="0"/>
      </c:catAx>
      <c:valAx>
        <c:axId val="229498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16327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Deutschland = OECD-Durchschnitt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14</c:v>
                </c:pt>
                <c:pt idx="1">
                  <c:v>13</c:v>
                </c:pt>
                <c:pt idx="2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8B-412B-945A-E38CDAE6450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Polen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8B-412B-945A-E38CDAE6450E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Slowakei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13</c:v>
                </c:pt>
                <c:pt idx="1">
                  <c:v>12</c:v>
                </c:pt>
                <c:pt idx="2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8B-412B-945A-E38CDAE64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3332992"/>
        <c:axId val="223363072"/>
      </c:lineChart>
      <c:catAx>
        <c:axId val="22333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3363072"/>
        <c:crosses val="autoZero"/>
        <c:auto val="1"/>
        <c:lblAlgn val="ctr"/>
        <c:lblOffset val="100"/>
        <c:noMultiLvlLbl val="0"/>
      </c:catAx>
      <c:valAx>
        <c:axId val="223363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33329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Deutschland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4218745434378355E-2"/>
                  <c:y val="-9.14977680308239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E2-4F44-AF5F-EB70EC451A46}"/>
                </c:ext>
              </c:extLst>
            </c:dLbl>
            <c:dLbl>
              <c:idx val="1"/>
              <c:layout>
                <c:manualLayout>
                  <c:x val="-3.9583330898335121E-2"/>
                  <c:y val="-3.6599107212329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E2-4F44-AF5F-EB70EC451A46}"/>
                </c:ext>
              </c:extLst>
            </c:dLbl>
            <c:dLbl>
              <c:idx val="2"/>
              <c:layout>
                <c:manualLayout>
                  <c:x val="-3.4635414536043234E-2"/>
                  <c:y val="-3.2024218810788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E2-4F44-AF5F-EB70EC451A46}"/>
                </c:ext>
              </c:extLst>
            </c:dLbl>
            <c:dLbl>
              <c:idx val="3"/>
              <c:layout>
                <c:manualLayout>
                  <c:x val="-2.2265623630313508E-2"/>
                  <c:y val="-3.2024218810788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1E2-4F44-AF5F-EB70EC451A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  <c:pt idx="3">
                  <c:v>2019</c:v>
                </c:pt>
                <c:pt idx="4">
                  <c:v>2021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15.1</c:v>
                </c:pt>
                <c:pt idx="1">
                  <c:v>14</c:v>
                </c:pt>
                <c:pt idx="2">
                  <c:v>13</c:v>
                </c:pt>
                <c:pt idx="3">
                  <c:v>13</c:v>
                </c:pt>
                <c:pt idx="4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34-409A-A833-3E8F69CFCB8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Polen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1744787253232425E-2"/>
                  <c:y val="1.372466520462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80-47EE-AE0F-AC4D8B092B15}"/>
                </c:ext>
              </c:extLst>
            </c:dLbl>
            <c:dLbl>
              <c:idx val="1"/>
              <c:layout>
                <c:manualLayout>
                  <c:x val="-3.7109372717189226E-2"/>
                  <c:y val="2.7449330409247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E2-4F44-AF5F-EB70EC451A46}"/>
                </c:ext>
              </c:extLst>
            </c:dLbl>
            <c:dLbl>
              <c:idx val="2"/>
              <c:layout>
                <c:manualLayout>
                  <c:x val="-2.7213539992605399E-2"/>
                  <c:y val="3.2024218810788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E2-4F44-AF5F-EB70EC451A46}"/>
                </c:ext>
              </c:extLst>
            </c:dLbl>
            <c:dLbl>
              <c:idx val="3"/>
              <c:layout>
                <c:manualLayout>
                  <c:x val="-1.4843749086875671E-2"/>
                  <c:y val="3.6599107212329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1E2-4F44-AF5F-EB70EC451A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  <c:pt idx="3">
                  <c:v>2019</c:v>
                </c:pt>
                <c:pt idx="4">
                  <c:v>2021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13.1</c:v>
                </c:pt>
                <c:pt idx="1">
                  <c:v>10</c:v>
                </c:pt>
                <c:pt idx="2">
                  <c:v>9</c:v>
                </c:pt>
                <c:pt idx="3">
                  <c:v>9</c:v>
                </c:pt>
                <c:pt idx="4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34-409A-A833-3E8F69CFCB8B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Slowakei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4218745434378355E-2"/>
                  <c:y val="4.574888401541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80-47EE-AE0F-AC4D8B092B1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E2-4F44-AF5F-EB70EC451A4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1E2-4F44-AF5F-EB70EC451A4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1E2-4F44-AF5F-EB70EC451A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  <c:pt idx="3">
                  <c:v>2019</c:v>
                </c:pt>
                <c:pt idx="4">
                  <c:v>2021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14.5</c:v>
                </c:pt>
                <c:pt idx="1">
                  <c:v>13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34-409A-A833-3E8F69CFCB8B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OECD-Durchschnitt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6692703615524313E-2"/>
                  <c:y val="4.574888401541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80-47EE-AE0F-AC4D8B092B15}"/>
                </c:ext>
              </c:extLst>
            </c:dLbl>
            <c:dLbl>
              <c:idx val="1"/>
              <c:layout>
                <c:manualLayout>
                  <c:x val="-4.2057289079481072E-2"/>
                  <c:y val="-1.372466520462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E2-4F44-AF5F-EB70EC451A46}"/>
                </c:ext>
              </c:extLst>
            </c:dLbl>
            <c:dLbl>
              <c:idx val="2"/>
              <c:layout>
                <c:manualLayout>
                  <c:x val="-3.216145635489729E-2"/>
                  <c:y val="4.574888401541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1E2-4F44-AF5F-EB70EC451A46}"/>
                </c:ext>
              </c:extLst>
            </c:dLbl>
            <c:dLbl>
              <c:idx val="3"/>
              <c:layout>
                <c:manualLayout>
                  <c:x val="-2.4739581811459452E-2"/>
                  <c:y val="4.574888401541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E2-4F44-AF5F-EB70EC451A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  <c:pt idx="3">
                  <c:v>2019</c:v>
                </c:pt>
                <c:pt idx="4">
                  <c:v>2021</c:v>
                </c:pt>
              </c:numCache>
            </c:numRef>
          </c:cat>
          <c:val>
            <c:numRef>
              <c:f>Tabelle1!$E$2:$E$6</c:f>
              <c:numCache>
                <c:formatCode>General</c:formatCode>
                <c:ptCount val="5"/>
                <c:pt idx="0">
                  <c:v>13.8</c:v>
                </c:pt>
                <c:pt idx="1">
                  <c:v>13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E34-409A-A833-3E8F69CFC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6934144"/>
        <c:axId val="226935936"/>
      </c:lineChart>
      <c:catAx>
        <c:axId val="226934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6935936"/>
        <c:crosses val="autoZero"/>
        <c:auto val="1"/>
        <c:lblAlgn val="ctr"/>
        <c:lblOffset val="100"/>
        <c:noMultiLvlLbl val="0"/>
      </c:catAx>
      <c:valAx>
        <c:axId val="226935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69341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76420802224509"/>
          <c:y val="5.1978202928363387E-2"/>
          <c:w val="0.56942809696936636"/>
          <c:h val="0.84429285611855864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Deutschland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2375527220912034E-2"/>
                  <c:y val="-8.97144185198816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74-4520-8961-75863F8EE0FE}"/>
                </c:ext>
              </c:extLst>
            </c:dLbl>
            <c:dLbl>
              <c:idx val="1"/>
              <c:layout>
                <c:manualLayout>
                  <c:x val="-3.3602923352566309E-2"/>
                  <c:y val="4.0371488333946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74-4520-8961-75863F8EE0FE}"/>
                </c:ext>
              </c:extLst>
            </c:dLbl>
            <c:dLbl>
              <c:idx val="2"/>
              <c:layout>
                <c:manualLayout>
                  <c:x val="-3.6187763610456024E-2"/>
                  <c:y val="-3.1400046481958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74-4520-8961-75863F8EE0F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  <c:pt idx="3">
                  <c:v>2018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528</c:v>
                </c:pt>
                <c:pt idx="1">
                  <c:v>528</c:v>
                </c:pt>
                <c:pt idx="2">
                  <c:v>528</c:v>
                </c:pt>
                <c:pt idx="3">
                  <c:v>518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87-454D-9D51-1E52A791E33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Polen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4.135744412623546E-2"/>
                  <c:y val="4.9342930185934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74-4520-8961-75863F8EE0FE}"/>
                </c:ext>
              </c:extLst>
            </c:dLbl>
            <c:dLbl>
              <c:idx val="2"/>
              <c:layout>
                <c:manualLayout>
                  <c:x val="-3.6187763610456024E-2"/>
                  <c:y val="-3.1400046481958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74-4520-8961-75863F8EE0F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  <c:pt idx="3">
                  <c:v>2018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1">
                  <c:v>505</c:v>
                </c:pt>
                <c:pt idx="2">
                  <c:v>547</c:v>
                </c:pt>
                <c:pt idx="3">
                  <c:v>531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87-454D-9D51-1E52A791E33D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Slowakei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2375527220912034E-2"/>
                  <c:y val="4.48572092599408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A74-4520-8961-75863F8EE0FE}"/>
                </c:ext>
              </c:extLst>
            </c:dLbl>
            <c:dLbl>
              <c:idx val="1"/>
              <c:layout>
                <c:manualLayout>
                  <c:x val="-4.135744412623546E-2"/>
                  <c:y val="-3.140004648195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74-4520-8961-75863F8EE0FE}"/>
                </c:ext>
              </c:extLst>
            </c:dLbl>
            <c:dLbl>
              <c:idx val="2"/>
              <c:layout>
                <c:manualLayout>
                  <c:x val="-3.6187763610456024E-2"/>
                  <c:y val="4.0371488333946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74-4520-8961-75863F8EE0F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  <c:pt idx="3">
                  <c:v>2018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526</c:v>
                </c:pt>
                <c:pt idx="1">
                  <c:v>532</c:v>
                </c:pt>
                <c:pt idx="2">
                  <c:v>520</c:v>
                </c:pt>
                <c:pt idx="3">
                  <c:v>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87-454D-9D51-1E52A791E33D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OECD-Durchschnitt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7545207736691477E-2"/>
                  <c:y val="8.97144185198816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74-4520-8961-75863F8EE0FE}"/>
                </c:ext>
              </c:extLst>
            </c:dLbl>
            <c:dLbl>
              <c:idx val="1"/>
              <c:layout>
                <c:manualLayout>
                  <c:x val="-3.6187763610456024E-2"/>
                  <c:y val="3.5885767407952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74-4520-8961-75863F8EE0FE}"/>
                </c:ext>
              </c:extLst>
            </c:dLbl>
            <c:dLbl>
              <c:idx val="2"/>
              <c:layout>
                <c:manualLayout>
                  <c:x val="-4.0907234153758965E-2"/>
                  <c:y val="4.32314003290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624177048938762E-2"/>
                      <c:h val="6.50429534269141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398-4D8E-85F0-7807F3EC4A9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  <c:pt idx="3">
                  <c:v>2018</c:v>
                </c:pt>
              </c:numCache>
            </c:num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523</c:v>
                </c:pt>
                <c:pt idx="1">
                  <c:v>523</c:v>
                </c:pt>
                <c:pt idx="2">
                  <c:v>527</c:v>
                </c:pt>
                <c:pt idx="3">
                  <c:v>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87-454D-9D51-1E52A791E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176960"/>
        <c:axId val="49178496"/>
      </c:lineChart>
      <c:catAx>
        <c:axId val="49176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9178496"/>
        <c:crosses val="autoZero"/>
        <c:auto val="1"/>
        <c:lblAlgn val="ctr"/>
        <c:lblOffset val="100"/>
        <c:noMultiLvlLbl val="0"/>
      </c:catAx>
      <c:valAx>
        <c:axId val="49178496"/>
        <c:scaling>
          <c:orientation val="minMax"/>
          <c:max val="550"/>
          <c:min val="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1769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Deutschland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1091038395800342E-2"/>
                  <c:y val="3.8119364637235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74-4FED-A61A-BE3CD33D8594}"/>
                </c:ext>
              </c:extLst>
            </c:dLbl>
            <c:dLbl>
              <c:idx val="1"/>
              <c:layout>
                <c:manualLayout>
                  <c:x val="-4.1454717861067122E-2"/>
                  <c:y val="-1.4294761738963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74-4FED-A61A-BE3CD33D8594}"/>
                </c:ext>
              </c:extLst>
            </c:dLbl>
            <c:dLbl>
              <c:idx val="2"/>
              <c:layout>
                <c:manualLayout>
                  <c:x val="-4.1454717861067171E-2"/>
                  <c:y val="4.7649205796544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374-4FED-A61A-BE3CD33D8594}"/>
                </c:ext>
              </c:extLst>
            </c:dLbl>
            <c:dLbl>
              <c:idx val="3"/>
              <c:layout>
                <c:manualLayout>
                  <c:x val="-9.9389318147414772E-3"/>
                  <c:y val="-9.0537242919403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B9-4795-B681-EDB207D17E2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  <c:pt idx="3">
                  <c:v>2018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525</c:v>
                </c:pt>
                <c:pt idx="1">
                  <c:v>528</c:v>
                </c:pt>
                <c:pt idx="2">
                  <c:v>522</c:v>
                </c:pt>
                <c:pt idx="3">
                  <c:v>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04-4886-A6D5-4F3EF04A426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Polen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4.1454717861067122E-2"/>
                  <c:y val="4.2884285216890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374-4FED-A61A-BE3CD33D8594}"/>
                </c:ext>
              </c:extLst>
            </c:dLbl>
            <c:dLbl>
              <c:idx val="2"/>
              <c:layout>
                <c:manualLayout>
                  <c:x val="-3.8863797994750475E-2"/>
                  <c:y val="-2.8589523477926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374-4FED-A61A-BE3CD33D8594}"/>
                </c:ext>
              </c:extLst>
            </c:dLbl>
            <c:dLbl>
              <c:idx val="3"/>
              <c:layout>
                <c:manualLayout>
                  <c:x val="-9.9389318147414772E-3"/>
                  <c:y val="3.2243879890984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B9-4795-B681-EDB207D17E2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  <c:pt idx="3">
                  <c:v>2018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1">
                  <c:v>481</c:v>
                </c:pt>
                <c:pt idx="2">
                  <c:v>535</c:v>
                </c:pt>
                <c:pt idx="3">
                  <c:v>520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04-4886-A6D5-4F3EF04A426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Slowakei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8863797994750426E-2"/>
                  <c:y val="2.3824602898272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74-4FED-A61A-BE3CD33D8594}"/>
                </c:ext>
              </c:extLst>
            </c:dLbl>
            <c:dLbl>
              <c:idx val="1"/>
              <c:layout>
                <c:manualLayout>
                  <c:x val="-4.1454717861067122E-2"/>
                  <c:y val="-2.8589523477926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74-4FED-A61A-BE3CD33D8594}"/>
                </c:ext>
              </c:extLst>
            </c:dLbl>
            <c:dLbl>
              <c:idx val="2"/>
              <c:layout>
                <c:manualLayout>
                  <c:x val="-3.8863797994750475E-2"/>
                  <c:y val="4.2884285216890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74-4FED-A61A-BE3CD33D8594}"/>
                </c:ext>
              </c:extLst>
            </c:dLbl>
            <c:dLbl>
              <c:idx val="3"/>
              <c:layout>
                <c:manualLayout>
                  <c:x val="-7.77275959895018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374-4FED-A61A-BE3CD33D85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  <c:pt idx="3">
                  <c:v>2018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496</c:v>
                </c:pt>
                <c:pt idx="1">
                  <c:v>507</c:v>
                </c:pt>
                <c:pt idx="2">
                  <c:v>498</c:v>
                </c:pt>
                <c:pt idx="3">
                  <c:v>510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104-4886-A6D5-4F3EF04A4260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OECD-Durchschnitt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8863797994750426E-2"/>
                  <c:y val="4.2884285216890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74-4FED-A61A-BE3CD33D8594}"/>
                </c:ext>
              </c:extLst>
            </c:dLbl>
            <c:dLbl>
              <c:idx val="1"/>
              <c:layout>
                <c:manualLayout>
                  <c:x val="-4.1454717861067122E-2"/>
                  <c:y val="3.3354444057581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74-4FED-A61A-BE3CD33D8594}"/>
                </c:ext>
              </c:extLst>
            </c:dLbl>
            <c:dLbl>
              <c:idx val="2"/>
              <c:layout>
                <c:manualLayout>
                  <c:x val="-4.1454717861067171E-2"/>
                  <c:y val="3.8119364637235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374-4FED-A61A-BE3CD33D8594}"/>
                </c:ext>
              </c:extLst>
            </c:dLbl>
            <c:dLbl>
              <c:idx val="3"/>
              <c:layout>
                <c:manualLayout>
                  <c:x val="-1.29545993315835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374-4FED-A61A-BE3CD33D85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  <c:pt idx="3">
                  <c:v>2018</c:v>
                </c:pt>
              </c:numCache>
            </c:num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513</c:v>
                </c:pt>
                <c:pt idx="1">
                  <c:v>521</c:v>
                </c:pt>
                <c:pt idx="2">
                  <c:v>528</c:v>
                </c:pt>
                <c:pt idx="3">
                  <c:v>529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104-4886-A6D5-4F3EF04A42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152768"/>
        <c:axId val="49154304"/>
      </c:lineChart>
      <c:catAx>
        <c:axId val="4915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9154304"/>
        <c:crosses val="autoZero"/>
        <c:auto val="1"/>
        <c:lblAlgn val="ctr"/>
        <c:lblOffset val="100"/>
        <c:noMultiLvlLbl val="0"/>
      </c:catAx>
      <c:valAx>
        <c:axId val="49154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1527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Deutschland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42013483698620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F0-4B57-A3D4-CA4A25F19638}"/>
                </c:ext>
              </c:extLst>
            </c:dLbl>
            <c:dLbl>
              <c:idx val="1"/>
              <c:layout>
                <c:manualLayout>
                  <c:x val="-3.3384701152328312E-2"/>
                  <c:y val="-4.6311996995190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F0-4B57-A3D4-CA4A25F19638}"/>
                </c:ext>
              </c:extLst>
            </c:dLbl>
            <c:dLbl>
              <c:idx val="2"/>
              <c:layout>
                <c:manualLayout>
                  <c:x val="-3.3384701152328264E-2"/>
                  <c:y val="-2.7787198197114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2F0-4B57-A3D4-CA4A25F19638}"/>
                </c:ext>
              </c:extLst>
            </c:dLbl>
            <c:dLbl>
              <c:idx val="3"/>
              <c:layout>
                <c:manualLayout>
                  <c:x val="-2.5680539347944818E-2"/>
                  <c:y val="-2.3155998497595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2F0-4B57-A3D4-CA4A25F19638}"/>
                </c:ext>
              </c:extLst>
            </c:dLbl>
            <c:dLbl>
              <c:idx val="4"/>
              <c:layout>
                <c:manualLayout>
                  <c:x val="-4.6224970826300671E-2"/>
                  <c:y val="4.1680797295671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2F0-4B57-A3D4-CA4A25F19638}"/>
                </c:ext>
              </c:extLst>
            </c:dLbl>
            <c:dLbl>
              <c:idx val="5"/>
              <c:layout>
                <c:manualLayout>
                  <c:x val="-3.595275508712284E-2"/>
                  <c:y val="-2.3155998497595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F0-4B57-A3D4-CA4A25F1963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</c:numCache>
            </c:num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487</c:v>
                </c:pt>
                <c:pt idx="1">
                  <c:v>502</c:v>
                </c:pt>
                <c:pt idx="2">
                  <c:v>516</c:v>
                </c:pt>
                <c:pt idx="3">
                  <c:v>520</c:v>
                </c:pt>
                <c:pt idx="4">
                  <c:v>524</c:v>
                </c:pt>
                <c:pt idx="5">
                  <c:v>509</c:v>
                </c:pt>
                <c:pt idx="6">
                  <c:v>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49-401D-9CBB-A2DFE021C355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Polen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6769402304656542E-2"/>
                  <c:y val="2.7787198197114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F0-4B57-A3D4-CA4A25F19638}"/>
                </c:ext>
              </c:extLst>
            </c:dLbl>
            <c:dLbl>
              <c:idx val="1"/>
              <c:layout>
                <c:manualLayout>
                  <c:x val="-3.33847011523283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2F0-4B57-A3D4-CA4A25F19638}"/>
                </c:ext>
              </c:extLst>
            </c:dLbl>
            <c:dLbl>
              <c:idx val="2"/>
              <c:layout>
                <c:manualLayout>
                  <c:x val="-3.3384701152328264E-2"/>
                  <c:y val="1.389359909855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2F0-4B57-A3D4-CA4A25F19638}"/>
                </c:ext>
              </c:extLst>
            </c:dLbl>
            <c:dLbl>
              <c:idx val="3"/>
              <c:layout>
                <c:manualLayout>
                  <c:x val="-2.5680539347944818E-2"/>
                  <c:y val="4.63119969951901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2F0-4B57-A3D4-CA4A25F19638}"/>
                </c:ext>
              </c:extLst>
            </c:dLbl>
            <c:dLbl>
              <c:idx val="4"/>
              <c:layout>
                <c:manualLayout>
                  <c:x val="-3.8520809021917228E-2"/>
                  <c:y val="-3.2418397896633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F0-4B57-A3D4-CA4A25F19638}"/>
                </c:ext>
              </c:extLst>
            </c:dLbl>
            <c:dLbl>
              <c:idx val="5"/>
              <c:layout>
                <c:manualLayout>
                  <c:x val="-3.595275508712284E-2"/>
                  <c:y val="1.8524798798076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F0-4B57-A3D4-CA4A25F1963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</c:numCache>
            </c:numRef>
          </c:cat>
          <c:val>
            <c:numRef>
              <c:f>Tabelle1!$C$2:$C$8</c:f>
              <c:numCache>
                <c:formatCode>General</c:formatCode>
                <c:ptCount val="7"/>
                <c:pt idx="0">
                  <c:v>483</c:v>
                </c:pt>
                <c:pt idx="1">
                  <c:v>498</c:v>
                </c:pt>
                <c:pt idx="2">
                  <c:v>498</c:v>
                </c:pt>
                <c:pt idx="3">
                  <c:v>508</c:v>
                </c:pt>
                <c:pt idx="4">
                  <c:v>526</c:v>
                </c:pt>
                <c:pt idx="5">
                  <c:v>501</c:v>
                </c:pt>
                <c:pt idx="6">
                  <c:v>511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49-401D-9CBB-A2DFE021C355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Slowakei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3.3384701152328312E-2"/>
                  <c:y val="4.631199699519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F0-4B57-A3D4-CA4A25F19638}"/>
                </c:ext>
              </c:extLst>
            </c:dLbl>
            <c:dLbl>
              <c:idx val="2"/>
              <c:layout>
                <c:manualLayout>
                  <c:x val="-3.5952755087122749E-2"/>
                  <c:y val="3.704959759615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2F0-4B57-A3D4-CA4A25F19638}"/>
                </c:ext>
              </c:extLst>
            </c:dLbl>
            <c:dLbl>
              <c:idx val="3"/>
              <c:layout>
                <c:manualLayout>
                  <c:x val="-2.5680539347944818E-2"/>
                  <c:y val="-9.26239939903802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2F0-4B57-A3D4-CA4A25F19638}"/>
                </c:ext>
              </c:extLst>
            </c:dLbl>
            <c:dLbl>
              <c:idx val="4"/>
              <c:layout>
                <c:manualLayout>
                  <c:x val="-2.824859328273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243463241138847E-2"/>
                      <c:h val="6.71523956430256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C2F0-4B57-A3D4-CA4A25F19638}"/>
                </c:ext>
              </c:extLst>
            </c:dLbl>
            <c:dLbl>
              <c:idx val="5"/>
              <c:layout>
                <c:manualLayout>
                  <c:x val="-3.595275508712284E-2"/>
                  <c:y val="2.3155998497594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2F0-4B57-A3D4-CA4A25F1963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</c:numCache>
            </c:numRef>
          </c:cat>
          <c:val>
            <c:numRef>
              <c:f>Tabelle1!$D$2:$D$8</c:f>
              <c:numCache>
                <c:formatCode>General</c:formatCode>
                <c:ptCount val="7"/>
                <c:pt idx="1">
                  <c:v>495</c:v>
                </c:pt>
                <c:pt idx="2">
                  <c:v>488</c:v>
                </c:pt>
                <c:pt idx="3">
                  <c:v>490</c:v>
                </c:pt>
                <c:pt idx="4">
                  <c:v>471</c:v>
                </c:pt>
                <c:pt idx="5">
                  <c:v>461</c:v>
                </c:pt>
                <c:pt idx="6">
                  <c:v>464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49-401D-9CBB-A2DFE021C355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OECD-Durchschnitt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93374562394510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2F0-4B57-A3D4-CA4A25F19638}"/>
                </c:ext>
              </c:extLst>
            </c:dLbl>
            <c:dLbl>
              <c:idx val="1"/>
              <c:layout>
                <c:manualLayout>
                  <c:x val="-3.3384701152328264E-2"/>
                  <c:y val="-2.3155998497595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2F0-4B57-A3D4-CA4A25F19638}"/>
                </c:ext>
              </c:extLst>
            </c:dLbl>
            <c:dLbl>
              <c:idx val="2"/>
              <c:layout>
                <c:manualLayout>
                  <c:x val="-3.3384701152328264E-2"/>
                  <c:y val="-1.8524798798076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F0-4B57-A3D4-CA4A25F19638}"/>
                </c:ext>
              </c:extLst>
            </c:dLbl>
            <c:dLbl>
              <c:idx val="3"/>
              <c:layout>
                <c:manualLayout>
                  <c:x val="-2.56805393479448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2F0-4B57-A3D4-CA4A25F19638}"/>
                </c:ext>
              </c:extLst>
            </c:dLbl>
            <c:dLbl>
              <c:idx val="4"/>
              <c:layout>
                <c:manualLayout>
                  <c:x val="-3.59527550871226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2F0-4B57-A3D4-CA4A25F19638}"/>
                </c:ext>
              </c:extLst>
            </c:dLbl>
            <c:dLbl>
              <c:idx val="5"/>
              <c:layout>
                <c:manualLayout>
                  <c:x val="-3.595275508712284E-2"/>
                  <c:y val="4.6311996995190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F0-4B57-A3D4-CA4A25F1963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</c:numCache>
            </c:numRef>
          </c:cat>
          <c:val>
            <c:numRef>
              <c:f>Tabelle1!$E$2:$E$8</c:f>
              <c:numCache>
                <c:formatCode>General</c:formatCode>
                <c:ptCount val="7"/>
                <c:pt idx="0">
                  <c:v>500</c:v>
                </c:pt>
                <c:pt idx="1">
                  <c:v>500</c:v>
                </c:pt>
                <c:pt idx="2">
                  <c:v>500</c:v>
                </c:pt>
                <c:pt idx="3">
                  <c:v>501</c:v>
                </c:pt>
                <c:pt idx="4">
                  <c:v>501</c:v>
                </c:pt>
                <c:pt idx="5">
                  <c:v>493</c:v>
                </c:pt>
                <c:pt idx="6">
                  <c:v>489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49-401D-9CBB-A2DFE021C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580672"/>
        <c:axId val="49586560"/>
      </c:lineChart>
      <c:catAx>
        <c:axId val="49580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9586560"/>
        <c:crosses val="autoZero"/>
        <c:auto val="1"/>
        <c:lblAlgn val="ctr"/>
        <c:lblOffset val="100"/>
        <c:noMultiLvlLbl val="0"/>
      </c:catAx>
      <c:valAx>
        <c:axId val="49586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5806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464453802328468E-2"/>
          <c:y val="4.7735176040973659E-2"/>
          <c:w val="0.56330753034431513"/>
          <c:h val="0.84936630443287908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Deutschland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8161175790603587E-2"/>
                  <c:y val="-7.95577076775280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3B8-47E2-84B4-BDA2980C5B52}"/>
                </c:ext>
              </c:extLst>
            </c:dLbl>
            <c:dLbl>
              <c:idx val="1"/>
              <c:layout>
                <c:manualLayout>
                  <c:x val="-3.6702171579555798E-2"/>
                  <c:y val="3.0376930207892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3B8-47E2-84B4-BDA2980C5B52}"/>
                </c:ext>
              </c:extLst>
            </c:dLbl>
            <c:dLbl>
              <c:idx val="2"/>
              <c:layout>
                <c:manualLayout>
                  <c:x val="-3.6702171579555777E-2"/>
                  <c:y val="-2.6037368749622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B7-4485-A71D-6A5065D715D3}"/>
                </c:ext>
              </c:extLst>
            </c:dLbl>
            <c:dLbl>
              <c:idx val="3"/>
              <c:layout>
                <c:manualLayout>
                  <c:x val="-3.9323755263809809E-2"/>
                  <c:y val="4.33956145827025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8B7-4485-A71D-6A5065D715D3}"/>
                </c:ext>
              </c:extLst>
            </c:dLbl>
            <c:dLbl>
              <c:idx val="4"/>
              <c:layout>
                <c:manualLayout>
                  <c:x val="-3.1459004211047858E-2"/>
                  <c:y val="3.0376930207892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B8-47E2-84B4-BDA2980C5B52}"/>
                </c:ext>
              </c:extLst>
            </c:dLbl>
            <c:dLbl>
              <c:idx val="5"/>
              <c:layout>
                <c:manualLayout>
                  <c:x val="-3.1459004211047907E-2"/>
                  <c:y val="-3.03769302078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B8-47E2-84B4-BDA2980C5B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</c:numCache>
            </c:num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484</c:v>
                </c:pt>
                <c:pt idx="1">
                  <c:v>491</c:v>
                </c:pt>
                <c:pt idx="2">
                  <c:v>495</c:v>
                </c:pt>
                <c:pt idx="3">
                  <c:v>497</c:v>
                </c:pt>
                <c:pt idx="4">
                  <c:v>508</c:v>
                </c:pt>
                <c:pt idx="5">
                  <c:v>509</c:v>
                </c:pt>
                <c:pt idx="6">
                  <c:v>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AF-4910-98E8-5D4C854C7D4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Polen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291800842209562E-2"/>
                  <c:y val="2.6037368749621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B8-47E2-84B4-BDA2980C5B52}"/>
                </c:ext>
              </c:extLst>
            </c:dLbl>
            <c:dLbl>
              <c:idx val="1"/>
              <c:layout>
                <c:manualLayout>
                  <c:x val="-3.4080587895301814E-2"/>
                  <c:y val="-3.9056053124433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B8-47E2-84B4-BDA2980C5B52}"/>
                </c:ext>
              </c:extLst>
            </c:dLbl>
            <c:dLbl>
              <c:idx val="2"/>
              <c:layout>
                <c:manualLayout>
                  <c:x val="-3.6702171579555777E-2"/>
                  <c:y val="-2.1697807291351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3B8-47E2-84B4-BDA2980C5B52}"/>
                </c:ext>
              </c:extLst>
            </c:dLbl>
            <c:dLbl>
              <c:idx val="3"/>
              <c:layout>
                <c:manualLayout>
                  <c:x val="-4.4566922632317776E-2"/>
                  <c:y val="-3.4716491666162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8B7-4485-A71D-6A5065D715D3}"/>
                </c:ext>
              </c:extLst>
            </c:dLbl>
            <c:dLbl>
              <c:idx val="4"/>
              <c:layout>
                <c:manualLayout>
                  <c:x val="-3.1459004211047761E-2"/>
                  <c:y val="-2.1697807291351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B8-47E2-84B4-BDA2980C5B52}"/>
                </c:ext>
              </c:extLst>
            </c:dLbl>
            <c:dLbl>
              <c:idx val="5"/>
              <c:layout>
                <c:manualLayout>
                  <c:x val="-3.6702171579555874E-2"/>
                  <c:y val="3.4716491666162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B8-47E2-84B4-BDA2980C5B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</c:numCache>
            </c:numRef>
          </c:cat>
          <c:val>
            <c:numRef>
              <c:f>Tabelle1!$C$2:$C$8</c:f>
              <c:numCache>
                <c:formatCode>General</c:formatCode>
                <c:ptCount val="7"/>
                <c:pt idx="0">
                  <c:v>479</c:v>
                </c:pt>
                <c:pt idx="1">
                  <c:v>497</c:v>
                </c:pt>
                <c:pt idx="2">
                  <c:v>508</c:v>
                </c:pt>
                <c:pt idx="3">
                  <c:v>500</c:v>
                </c:pt>
                <c:pt idx="4">
                  <c:v>518</c:v>
                </c:pt>
                <c:pt idx="5">
                  <c:v>506</c:v>
                </c:pt>
                <c:pt idx="6">
                  <c:v>512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AF-4910-98E8-5D4C854C7D4D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Slowakei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3.9323755263809761E-2"/>
                  <c:y val="4.7735176040973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B8-47E2-84B4-BDA2980C5B52}"/>
                </c:ext>
              </c:extLst>
            </c:dLbl>
            <c:dLbl>
              <c:idx val="2"/>
              <c:layout>
                <c:manualLayout>
                  <c:x val="-4.1945338948063744E-2"/>
                  <c:y val="3.4716491666162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B8-47E2-84B4-BDA2980C5B52}"/>
                </c:ext>
              </c:extLst>
            </c:dLbl>
            <c:dLbl>
              <c:idx val="3"/>
              <c:layout>
                <c:manualLayout>
                  <c:x val="-4.1945338948063744E-2"/>
                  <c:y val="4.339561458270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3B8-47E2-84B4-BDA2980C5B52}"/>
                </c:ext>
              </c:extLst>
            </c:dLbl>
            <c:dLbl>
              <c:idx val="4"/>
              <c:layout>
                <c:manualLayout>
                  <c:x val="-4.4566922632317728E-2"/>
                  <c:y val="-4.3395614582704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B8-47E2-84B4-BDA2980C5B52}"/>
                </c:ext>
              </c:extLst>
            </c:dLbl>
            <c:dLbl>
              <c:idx val="5"/>
              <c:layout>
                <c:manualLayout>
                  <c:x val="-3.6702171579555777E-2"/>
                  <c:y val="3.0376930207892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B8-47E2-84B4-BDA2980C5B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</c:numCache>
            </c:numRef>
          </c:cat>
          <c:val>
            <c:numRef>
              <c:f>Tabelle1!$D$2:$D$8</c:f>
              <c:numCache>
                <c:formatCode>General</c:formatCode>
                <c:ptCount val="7"/>
                <c:pt idx="1">
                  <c:v>469</c:v>
                </c:pt>
                <c:pt idx="2">
                  <c:v>466</c:v>
                </c:pt>
                <c:pt idx="3">
                  <c:v>477</c:v>
                </c:pt>
                <c:pt idx="4">
                  <c:v>463</c:v>
                </c:pt>
                <c:pt idx="5">
                  <c:v>453</c:v>
                </c:pt>
                <c:pt idx="6">
                  <c:v>458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AF-4910-98E8-5D4C854C7D4D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OECD-Durchschnitt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078275947485757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B7-4485-A71D-6A5065D715D3}"/>
                </c:ext>
              </c:extLst>
            </c:dLbl>
            <c:dLbl>
              <c:idx val="1"/>
              <c:layout>
                <c:manualLayout>
                  <c:x val="-3.4080587895301814E-2"/>
                  <c:y val="-8.67912291654062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3B8-47E2-84B4-BDA2980C5B52}"/>
                </c:ext>
              </c:extLst>
            </c:dLbl>
            <c:dLbl>
              <c:idx val="2"/>
              <c:layout>
                <c:manualLayout>
                  <c:x val="-4.1945338948063744E-2"/>
                  <c:y val="2.6037368749621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B7-4485-A71D-6A5065D715D3}"/>
                </c:ext>
              </c:extLst>
            </c:dLbl>
            <c:dLbl>
              <c:idx val="3"/>
              <c:layout>
                <c:manualLayout>
                  <c:x val="-3.6702171579555826E-2"/>
                  <c:y val="3.4716491666162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B7-4485-A71D-6A5065D715D3}"/>
                </c:ext>
              </c:extLst>
            </c:dLbl>
            <c:dLbl>
              <c:idx val="4"/>
              <c:layout>
                <c:manualLayout>
                  <c:x val="-3.4080587895301793E-2"/>
                  <c:y val="3.9056053124432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B7-4485-A71D-6A5065D715D3}"/>
                </c:ext>
              </c:extLst>
            </c:dLbl>
            <c:dLbl>
              <c:idx val="5"/>
              <c:layout>
                <c:manualLayout>
                  <c:x val="-3.1459004211047907E-2"/>
                  <c:y val="3.4716491666162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B7-4485-A71D-6A5065D715D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</c:numCache>
            </c:numRef>
          </c:cat>
          <c:val>
            <c:numRef>
              <c:f>Tabelle1!$E$2:$E$8</c:f>
              <c:numCache>
                <c:formatCode>General</c:formatCode>
                <c:ptCount val="7"/>
                <c:pt idx="0">
                  <c:v>500</c:v>
                </c:pt>
                <c:pt idx="1">
                  <c:v>494</c:v>
                </c:pt>
                <c:pt idx="2">
                  <c:v>492</c:v>
                </c:pt>
                <c:pt idx="3">
                  <c:v>493</c:v>
                </c:pt>
                <c:pt idx="4">
                  <c:v>496</c:v>
                </c:pt>
                <c:pt idx="5">
                  <c:v>493</c:v>
                </c:pt>
                <c:pt idx="6">
                  <c:v>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FAF-4910-98E8-5D4C854C7D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242112"/>
        <c:axId val="49243648"/>
      </c:lineChart>
      <c:catAx>
        <c:axId val="4924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9243648"/>
        <c:crosses val="autoZero"/>
        <c:auto val="1"/>
        <c:lblAlgn val="ctr"/>
        <c:lblOffset val="100"/>
        <c:noMultiLvlLbl val="0"/>
      </c:catAx>
      <c:valAx>
        <c:axId val="49243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2421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Deutschland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6595455428238498E-2"/>
                  <c:y val="1.7358245833081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EE-45A1-85C8-E70B9A5215D0}"/>
                </c:ext>
              </c:extLst>
            </c:dLbl>
            <c:dLbl>
              <c:idx val="1"/>
              <c:layout>
                <c:manualLayout>
                  <c:x val="-4.1930471936298334E-2"/>
                  <c:y val="-3.0376930207892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EE-45A1-85C8-E70B9A5215D0}"/>
                </c:ext>
              </c:extLst>
            </c:dLbl>
            <c:dLbl>
              <c:idx val="2"/>
              <c:layout>
                <c:manualLayout>
                  <c:x val="-4.1930471936298355E-2"/>
                  <c:y val="-3.0376930207892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9EE-45A1-85C8-E70B9A5215D0}"/>
                </c:ext>
              </c:extLst>
            </c:dLbl>
            <c:dLbl>
              <c:idx val="3"/>
              <c:layout>
                <c:manualLayout>
                  <c:x val="-4.1930471936298355E-2"/>
                  <c:y val="-2.6037368749622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9EE-45A1-85C8-E70B9A5215D0}"/>
                </c:ext>
              </c:extLst>
            </c:dLbl>
            <c:dLbl>
              <c:idx val="4"/>
              <c:layout>
                <c:manualLayout>
                  <c:x val="-3.4530976888716258E-2"/>
                  <c:y val="3.9056053124432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9EE-45A1-85C8-E70B9A5215D0}"/>
                </c:ext>
              </c:extLst>
            </c:dLbl>
            <c:dLbl>
              <c:idx val="5"/>
              <c:layout>
                <c:manualLayout>
                  <c:x val="-3.9463973587104385E-2"/>
                  <c:y val="-3.0376930207892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9EE-45A1-85C8-E70B9A5215D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</c:numCache>
            </c:num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490</c:v>
                </c:pt>
                <c:pt idx="1">
                  <c:v>503</c:v>
                </c:pt>
                <c:pt idx="2">
                  <c:v>504</c:v>
                </c:pt>
                <c:pt idx="3">
                  <c:v>513</c:v>
                </c:pt>
                <c:pt idx="4">
                  <c:v>514</c:v>
                </c:pt>
                <c:pt idx="5">
                  <c:v>506</c:v>
                </c:pt>
                <c:pt idx="6">
                  <c:v>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A6-489A-A56A-EBA2B43DFB2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Polen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6595455428238498E-2"/>
                  <c:y val="4.3395614582703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EE-45A1-85C8-E70B9A5215D0}"/>
                </c:ext>
              </c:extLst>
            </c:dLbl>
            <c:dLbl>
              <c:idx val="1"/>
              <c:layout>
                <c:manualLayout>
                  <c:x val="-4.1930471936298334E-2"/>
                  <c:y val="2.1697807291351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EE-45A1-85C8-E70B9A5215D0}"/>
                </c:ext>
              </c:extLst>
            </c:dLbl>
            <c:dLbl>
              <c:idx val="2"/>
              <c:layout>
                <c:manualLayout>
                  <c:x val="-3.9463973587104337E-2"/>
                  <c:y val="8.67912291654058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9EE-45A1-85C8-E70B9A5215D0}"/>
                </c:ext>
              </c:extLst>
            </c:dLbl>
            <c:dLbl>
              <c:idx val="3"/>
              <c:layout>
                <c:manualLayout>
                  <c:x val="-3.45309768887163E-2"/>
                  <c:y val="3.9056053124432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9EE-45A1-85C8-E70B9A5215D0}"/>
                </c:ext>
              </c:extLst>
            </c:dLbl>
            <c:dLbl>
              <c:idx val="4"/>
              <c:layout>
                <c:manualLayout>
                  <c:x val="-3.4530976888716258E-2"/>
                  <c:y val="-2.6037368749621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9EE-45A1-85C8-E70B9A5215D0}"/>
                </c:ext>
              </c:extLst>
            </c:dLbl>
            <c:dLbl>
              <c:idx val="5"/>
              <c:layout>
                <c:manualLayout>
                  <c:x val="-3.6997475237910367E-2"/>
                  <c:y val="2.1697807291351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9EE-45A1-85C8-E70B9A5215D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</c:numCache>
            </c:numRef>
          </c:cat>
          <c:val>
            <c:numRef>
              <c:f>Tabelle1!$C$2:$C$8</c:f>
              <c:numCache>
                <c:formatCode>General</c:formatCode>
                <c:ptCount val="7"/>
                <c:pt idx="0">
                  <c:v>470</c:v>
                </c:pt>
                <c:pt idx="1">
                  <c:v>490</c:v>
                </c:pt>
                <c:pt idx="2">
                  <c:v>495</c:v>
                </c:pt>
                <c:pt idx="3">
                  <c:v>495</c:v>
                </c:pt>
                <c:pt idx="4">
                  <c:v>518</c:v>
                </c:pt>
                <c:pt idx="5">
                  <c:v>504</c:v>
                </c:pt>
                <c:pt idx="6">
                  <c:v>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A6-489A-A56A-EBA2B43DFB2B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Slowakei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4.1930471936298334E-2"/>
                  <c:y val="3.0376930207892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EE-45A1-85C8-E70B9A5215D0}"/>
                </c:ext>
              </c:extLst>
            </c:dLbl>
            <c:dLbl>
              <c:idx val="2"/>
              <c:layout>
                <c:manualLayout>
                  <c:x val="-3.9463973587104337E-2"/>
                  <c:y val="3.0376930207892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EE-45A1-85C8-E70B9A5215D0}"/>
                </c:ext>
              </c:extLst>
            </c:dLbl>
            <c:dLbl>
              <c:idx val="3"/>
              <c:layout>
                <c:manualLayout>
                  <c:x val="-3.45309768887163E-2"/>
                  <c:y val="-3.0376930207892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9EE-45A1-85C8-E70B9A5215D0}"/>
                </c:ext>
              </c:extLst>
            </c:dLbl>
            <c:dLbl>
              <c:idx val="4"/>
              <c:layout>
                <c:manualLayout>
                  <c:x val="-2.713148184113429E-2"/>
                  <c:y val="-7.95577076775280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9EE-45A1-85C8-E70B9A5215D0}"/>
                </c:ext>
              </c:extLst>
            </c:dLbl>
            <c:dLbl>
              <c:idx val="5"/>
              <c:layout>
                <c:manualLayout>
                  <c:x val="-3.206447853952224E-2"/>
                  <c:y val="3.0376930207892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9EE-45A1-85C8-E70B9A5215D0}"/>
                </c:ext>
              </c:extLst>
            </c:dLbl>
            <c:dLbl>
              <c:idx val="6"/>
              <c:layout>
                <c:manualLayout>
                  <c:x val="-2.4664983491940184E-3"/>
                  <c:y val="8.6791229165406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B6-4636-842E-E1F84178E42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</c:numCache>
            </c:numRef>
          </c:cat>
          <c:val>
            <c:numRef>
              <c:f>Tabelle1!$D$2:$D$8</c:f>
              <c:numCache>
                <c:formatCode>General</c:formatCode>
                <c:ptCount val="7"/>
                <c:pt idx="1">
                  <c:v>498</c:v>
                </c:pt>
                <c:pt idx="2">
                  <c:v>492</c:v>
                </c:pt>
                <c:pt idx="3">
                  <c:v>497</c:v>
                </c:pt>
                <c:pt idx="4">
                  <c:v>482</c:v>
                </c:pt>
                <c:pt idx="5">
                  <c:v>475</c:v>
                </c:pt>
                <c:pt idx="6">
                  <c:v>486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A6-489A-A56A-EBA2B43DFB2B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OECD-Durchschnitt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6595455428238498E-2"/>
                  <c:y val="8.67912291654070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EE-45A1-85C8-E70B9A5215D0}"/>
                </c:ext>
              </c:extLst>
            </c:dLbl>
            <c:dLbl>
              <c:idx val="1"/>
              <c:layout>
                <c:manualLayout>
                  <c:x val="-4.1930471936298334E-2"/>
                  <c:y val="-4.3395614582703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EE-45A1-85C8-E70B9A5215D0}"/>
                </c:ext>
              </c:extLst>
            </c:dLbl>
            <c:dLbl>
              <c:idx val="2"/>
              <c:layout>
                <c:manualLayout>
                  <c:x val="-3.9463973587104337E-2"/>
                  <c:y val="-3.977885383876404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9EE-45A1-85C8-E70B9A5215D0}"/>
                </c:ext>
              </c:extLst>
            </c:dLbl>
            <c:dLbl>
              <c:idx val="3"/>
              <c:layout>
                <c:manualLayout>
                  <c:x val="-3.453097688871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9EE-45A1-85C8-E70B9A5215D0}"/>
                </c:ext>
              </c:extLst>
            </c:dLbl>
            <c:dLbl>
              <c:idx val="4"/>
              <c:layout>
                <c:manualLayout>
                  <c:x val="-2.95979801903282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9EE-45A1-85C8-E70B9A5215D0}"/>
                </c:ext>
              </c:extLst>
            </c:dLbl>
            <c:dLbl>
              <c:idx val="5"/>
              <c:layout>
                <c:manualLayout>
                  <c:x val="-3.6997475237910367E-2"/>
                  <c:y val="-2.1697807291351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9EE-45A1-85C8-E70B9A5215D0}"/>
                </c:ext>
              </c:extLst>
            </c:dLbl>
            <c:dLbl>
              <c:idx val="6"/>
              <c:layout>
                <c:manualLayout>
                  <c:x val="-2.4664983491940184E-3"/>
                  <c:y val="-4.3395614582703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B6-4636-842E-E1F84178E42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</c:numCache>
            </c:numRef>
          </c:cat>
          <c:val>
            <c:numRef>
              <c:f>Tabelle1!$E$2:$E$8</c:f>
              <c:numCache>
                <c:formatCode>General</c:formatCode>
                <c:ptCount val="7"/>
                <c:pt idx="0">
                  <c:v>500</c:v>
                </c:pt>
                <c:pt idx="1">
                  <c:v>500</c:v>
                </c:pt>
                <c:pt idx="2">
                  <c:v>498</c:v>
                </c:pt>
                <c:pt idx="3">
                  <c:v>496</c:v>
                </c:pt>
                <c:pt idx="4">
                  <c:v>494</c:v>
                </c:pt>
                <c:pt idx="5">
                  <c:v>490</c:v>
                </c:pt>
                <c:pt idx="6">
                  <c:v>489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1A6-489A-A56A-EBA2B43DF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266048"/>
        <c:axId val="49271936"/>
      </c:lineChart>
      <c:catAx>
        <c:axId val="4926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9271936"/>
        <c:crosses val="autoZero"/>
        <c:auto val="1"/>
        <c:lblAlgn val="ctr"/>
        <c:lblOffset val="100"/>
        <c:noMultiLvlLbl val="0"/>
      </c:catAx>
      <c:valAx>
        <c:axId val="49271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2660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Deutschland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0583634957954514E-2"/>
                  <c:y val="-2.3574206031878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87-4402-83E7-1BB33F324C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  <c:pt idx="3">
                  <c:v>2019</c:v>
                </c:pt>
                <c:pt idx="4">
                  <c:v>2021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21.9</c:v>
                </c:pt>
                <c:pt idx="1">
                  <c:v>21</c:v>
                </c:pt>
                <c:pt idx="2">
                  <c:v>21</c:v>
                </c:pt>
                <c:pt idx="3">
                  <c:v>21</c:v>
                </c:pt>
                <c:pt idx="4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A9-457E-B997-5CE90AD2450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Polen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3104479063595754E-2"/>
                  <c:y val="1.8859364825502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C3-4CD2-87BF-F3893CDA85F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C3-4CD2-87BF-F3893CDA85F7}"/>
                </c:ext>
              </c:extLst>
            </c:dLbl>
            <c:dLbl>
              <c:idx val="2"/>
              <c:layout>
                <c:manualLayout>
                  <c:x val="-2.5208441056412324E-2"/>
                  <c:y val="-2.8289047238253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C3-4CD2-87BF-F3893CDA85F7}"/>
                </c:ext>
              </c:extLst>
            </c:dLbl>
            <c:dLbl>
              <c:idx val="3"/>
              <c:layout>
                <c:manualLayout>
                  <c:x val="-3.0250129267694787E-2"/>
                  <c:y val="-2.8289047238253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C3-4CD2-87BF-F3893CDA85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  <c:pt idx="3">
                  <c:v>2019</c:v>
                </c:pt>
                <c:pt idx="4">
                  <c:v>2021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19.3</c:v>
                </c:pt>
                <c:pt idx="1">
                  <c:v>18</c:v>
                </c:pt>
                <c:pt idx="2">
                  <c:v>19</c:v>
                </c:pt>
                <c:pt idx="3">
                  <c:v>19</c:v>
                </c:pt>
                <c:pt idx="4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A9-457E-B997-5CE90AD24504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Slowakei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0583634957954514E-2"/>
                  <c:y val="-1.8859364825502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87-4402-83E7-1BB33F324C68}"/>
                </c:ext>
              </c:extLst>
            </c:dLbl>
            <c:dLbl>
              <c:idx val="1"/>
              <c:layout>
                <c:manualLayout>
                  <c:x val="-3.2770973373336017E-2"/>
                  <c:y val="-3.3003888444629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C3-4CD2-87BF-F3893CDA85F7}"/>
                </c:ext>
              </c:extLst>
            </c:dLbl>
            <c:dLbl>
              <c:idx val="2"/>
              <c:layout>
                <c:manualLayout>
                  <c:x val="-2.5208441056412324E-2"/>
                  <c:y val="3.7718729651005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C3-4CD2-87BF-F3893CDA85F7}"/>
                </c:ext>
              </c:extLst>
            </c:dLbl>
            <c:dLbl>
              <c:idx val="3"/>
              <c:layout>
                <c:manualLayout>
                  <c:x val="-2.2687596950771181E-2"/>
                  <c:y val="3.300388844462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C3-4CD2-87BF-F3893CDA85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  <c:pt idx="3">
                  <c:v>2019</c:v>
                </c:pt>
                <c:pt idx="4">
                  <c:v>2021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19.399999999999999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CA9-457E-B997-5CE90AD24504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OECD-Durchschnitt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3104479063595754E-2"/>
                  <c:y val="4.71484120637563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87-4402-83E7-1BB33F324C68}"/>
                </c:ext>
              </c:extLst>
            </c:dLbl>
            <c:dLbl>
              <c:idx val="1"/>
              <c:layout>
                <c:manualLayout>
                  <c:x val="-3.2770973373336017E-2"/>
                  <c:y val="-3.3003888444629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C3-4CD2-87BF-F3893CDA85F7}"/>
                </c:ext>
              </c:extLst>
            </c:dLbl>
            <c:dLbl>
              <c:idx val="2"/>
              <c:layout>
                <c:manualLayout>
                  <c:x val="-2.7729285162053603E-2"/>
                  <c:y val="-3.3003888444629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C3-4CD2-87BF-F3893CDA85F7}"/>
                </c:ext>
              </c:extLst>
            </c:dLbl>
            <c:dLbl>
              <c:idx val="3"/>
              <c:layout>
                <c:manualLayout>
                  <c:x val="-3.0250129267694787E-2"/>
                  <c:y val="-2.8289047238253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C3-4CD2-87BF-F3893CDA85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  <c:pt idx="3">
                  <c:v>2019</c:v>
                </c:pt>
                <c:pt idx="4">
                  <c:v>2021</c:v>
                </c:pt>
              </c:numCache>
            </c:numRef>
          </c:cat>
          <c:val>
            <c:numRef>
              <c:f>Tabelle1!$E$2:$E$6</c:f>
              <c:numCache>
                <c:formatCode>General</c:formatCode>
                <c:ptCount val="5"/>
                <c:pt idx="0">
                  <c:v>21.6</c:v>
                </c:pt>
                <c:pt idx="1">
                  <c:v>21</c:v>
                </c:pt>
                <c:pt idx="2">
                  <c:v>21</c:v>
                </c:pt>
                <c:pt idx="3">
                  <c:v>21</c:v>
                </c:pt>
                <c:pt idx="4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CA9-457E-B997-5CE90AD24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1985792"/>
        <c:axId val="222061312"/>
      </c:lineChart>
      <c:catAx>
        <c:axId val="22198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2061312"/>
        <c:crosses val="autoZero"/>
        <c:auto val="1"/>
        <c:lblAlgn val="ctr"/>
        <c:lblOffset val="100"/>
        <c:noMultiLvlLbl val="0"/>
      </c:catAx>
      <c:valAx>
        <c:axId val="222061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19857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152909044173332E-2"/>
          <c:y val="2.4182802507396847E-2"/>
          <c:w val="0.59410420216772741"/>
          <c:h val="0.8497664565809625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Deutschland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562532316923698E-2"/>
                  <c:y val="-3.0296235156037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CF-477A-B64A-F3E19BB865C8}"/>
                </c:ext>
              </c:extLst>
            </c:dLbl>
            <c:dLbl>
              <c:idx val="1"/>
              <c:layout>
                <c:manualLayout>
                  <c:x val="-3.2770973373336017E-2"/>
                  <c:y val="-2.596820156231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CF-477A-B64A-F3E19BB865C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0CF-477A-B64A-F3E19BB865C8}"/>
                </c:ext>
              </c:extLst>
            </c:dLbl>
            <c:dLbl>
              <c:idx val="3"/>
              <c:layout>
                <c:manualLayout>
                  <c:x val="-3.7812661584618573E-2"/>
                  <c:y val="-2.1640167968598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0CF-477A-B64A-F3E19BB865C8}"/>
                </c:ext>
              </c:extLst>
            </c:dLbl>
            <c:dLbl>
              <c:idx val="4"/>
              <c:layout>
                <c:manualLayout>
                  <c:x val="-2.5208441056412323E-3"/>
                  <c:y val="-4.3280335937196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0CF-477A-B64A-F3E19BB865C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  <c:pt idx="3">
                  <c:v>2019</c:v>
                </c:pt>
                <c:pt idx="4">
                  <c:v>2021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24.7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70-4975-ACDF-606C467D068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Polen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7979414429748341E-2"/>
                  <c:y val="-1.2984100781158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CF-477A-B64A-F3E19BB865C8}"/>
                </c:ext>
              </c:extLst>
            </c:dLbl>
            <c:dLbl>
              <c:idx val="1"/>
              <c:layout>
                <c:manualLayout>
                  <c:x val="-3.0250129267694787E-2"/>
                  <c:y val="3.02962351560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CF-477A-B64A-F3E19BB865C8}"/>
                </c:ext>
              </c:extLst>
            </c:dLbl>
            <c:dLbl>
              <c:idx val="2"/>
              <c:layout>
                <c:manualLayout>
                  <c:x val="-3.2770973373336017E-2"/>
                  <c:y val="2.596820156231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0CF-477A-B64A-F3E19BB865C8}"/>
                </c:ext>
              </c:extLst>
            </c:dLbl>
            <c:dLbl>
              <c:idx val="3"/>
              <c:layout>
                <c:manualLayout>
                  <c:x val="-4.0333505690259806E-2"/>
                  <c:y val="2.1640167968598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0CF-477A-B64A-F3E19BB865C8}"/>
                </c:ext>
              </c:extLst>
            </c:dLbl>
            <c:dLbl>
              <c:idx val="4"/>
              <c:layout>
                <c:manualLayout>
                  <c:x val="-2.5208441056412323E-3"/>
                  <c:y val="1.2984100781158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0CF-477A-B64A-F3E19BB865C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  <c:pt idx="3">
                  <c:v>2019</c:v>
                </c:pt>
                <c:pt idx="4">
                  <c:v>2021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24</c:v>
                </c:pt>
                <c:pt idx="1">
                  <c:v>22</c:v>
                </c:pt>
                <c:pt idx="2">
                  <c:v>23</c:v>
                </c:pt>
                <c:pt idx="3">
                  <c:v>22</c:v>
                </c:pt>
                <c:pt idx="4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70-4975-ACDF-606C467D068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Slowakei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0500258535389574E-2"/>
                  <c:y val="8.6560671874392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CF-477A-B64A-F3E19BB865C8}"/>
                </c:ext>
              </c:extLst>
            </c:dLbl>
            <c:dLbl>
              <c:idx val="1"/>
              <c:layout>
                <c:manualLayout>
                  <c:x val="-4.0333505690259716E-2"/>
                  <c:y val="2.5968201562317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CF-477A-B64A-F3E19BB865C8}"/>
                </c:ext>
              </c:extLst>
            </c:dLbl>
            <c:dLbl>
              <c:idx val="2"/>
              <c:layout>
                <c:manualLayout>
                  <c:x val="-2.7729285162053603E-2"/>
                  <c:y val="2.5968201562317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0CF-477A-B64A-F3E19BB865C8}"/>
                </c:ext>
              </c:extLst>
            </c:dLbl>
            <c:dLbl>
              <c:idx val="3"/>
              <c:layout>
                <c:manualLayout>
                  <c:x val="-3.7812661584618573E-2"/>
                  <c:y val="2.5968201562317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0CF-477A-B64A-F3E19BB865C8}"/>
                </c:ext>
              </c:extLst>
            </c:dLbl>
            <c:dLbl>
              <c:idx val="4"/>
              <c:layout>
                <c:manualLayout>
                  <c:x val="-2.5208441056412323E-3"/>
                  <c:y val="-3.967318296776835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0CF-477A-B64A-F3E19BB865C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  <c:pt idx="3">
                  <c:v>2019</c:v>
                </c:pt>
                <c:pt idx="4">
                  <c:v>2021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22</c:v>
                </c:pt>
                <c:pt idx="1">
                  <c:v>19</c:v>
                </c:pt>
                <c:pt idx="2">
                  <c:v>19</c:v>
                </c:pt>
                <c:pt idx="3">
                  <c:v>19</c:v>
                </c:pt>
                <c:pt idx="4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70-4975-ACDF-606C467D0680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OECD-Durchschnitt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562532316923698E-2"/>
                  <c:y val="1.2984100781158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CF-477A-B64A-F3E19BB865C8}"/>
                </c:ext>
              </c:extLst>
            </c:dLbl>
            <c:dLbl>
              <c:idx val="1"/>
              <c:layout>
                <c:manualLayout>
                  <c:x val="-3.02501292676947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CF-477A-B64A-F3E19BB865C8}"/>
                </c:ext>
              </c:extLst>
            </c:dLbl>
            <c:dLbl>
              <c:idx val="2"/>
              <c:layout>
                <c:manualLayout>
                  <c:x val="-3.2770973373336017E-2"/>
                  <c:y val="-8.6560671874393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0CF-477A-B64A-F3E19BB865C8}"/>
                </c:ext>
              </c:extLst>
            </c:dLbl>
            <c:dLbl>
              <c:idx val="3"/>
              <c:layout>
                <c:manualLayout>
                  <c:x val="-3.78126615846185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0CF-477A-B64A-F3E19BB865C8}"/>
                </c:ext>
              </c:extLst>
            </c:dLbl>
            <c:dLbl>
              <c:idx val="4"/>
              <c:layout>
                <c:manualLayout>
                  <c:x val="-2.5208441056412323E-3"/>
                  <c:y val="4.3280335937196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0CF-477A-B64A-F3E19BB865C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  <c:pt idx="3">
                  <c:v>2019</c:v>
                </c:pt>
                <c:pt idx="4">
                  <c:v>2021</c:v>
                </c:pt>
              </c:numCache>
            </c:numRef>
          </c:cat>
          <c:val>
            <c:numRef>
              <c:f>Tabelle1!$E$2:$E$6</c:f>
              <c:numCache>
                <c:formatCode>General</c:formatCode>
                <c:ptCount val="5"/>
                <c:pt idx="0">
                  <c:v>23.7</c:v>
                </c:pt>
                <c:pt idx="1">
                  <c:v>23</c:v>
                </c:pt>
                <c:pt idx="2">
                  <c:v>24</c:v>
                </c:pt>
                <c:pt idx="3">
                  <c:v>23</c:v>
                </c:pt>
                <c:pt idx="4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B70-4975-ACDF-606C467D0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1800320"/>
        <c:axId val="221801856"/>
      </c:lineChart>
      <c:catAx>
        <c:axId val="22180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1801856"/>
        <c:crosses val="autoZero"/>
        <c:auto val="1"/>
        <c:lblAlgn val="ctr"/>
        <c:lblOffset val="100"/>
        <c:noMultiLvlLbl val="0"/>
      </c:catAx>
      <c:valAx>
        <c:axId val="221801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18003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Deutschland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188</c:v>
                </c:pt>
                <c:pt idx="1">
                  <c:v>188</c:v>
                </c:pt>
                <c:pt idx="2">
                  <c:v>188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14-4793-8300-D97E3EAEBEF8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Polen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182</c:v>
                </c:pt>
                <c:pt idx="1">
                  <c:v>176</c:v>
                </c:pt>
                <c:pt idx="2">
                  <c:v>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14-4793-8300-D97E3EAEBEF8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Slowakei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187</c:v>
                </c:pt>
                <c:pt idx="1">
                  <c:v>186</c:v>
                </c:pt>
                <c:pt idx="2">
                  <c:v>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14-4793-8300-D97E3EAEBEF8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OECD-Durchschnitt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Tabelle1!$E$2:$E$4</c:f>
              <c:numCache>
                <c:formatCode>General</c:formatCode>
                <c:ptCount val="3"/>
                <c:pt idx="0">
                  <c:v>185</c:v>
                </c:pt>
                <c:pt idx="1">
                  <c:v>185</c:v>
                </c:pt>
                <c:pt idx="2">
                  <c:v>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014-4793-8300-D97E3EAEB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294528"/>
        <c:axId val="216296064"/>
      </c:lineChart>
      <c:catAx>
        <c:axId val="21629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6296064"/>
        <c:crosses val="autoZero"/>
        <c:auto val="1"/>
        <c:lblAlgn val="ctr"/>
        <c:lblOffset val="100"/>
        <c:noMultiLvlLbl val="0"/>
      </c:catAx>
      <c:valAx>
        <c:axId val="216296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62945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69140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8cee744244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8cee744244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g8d36c46290_0_2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4" name="Google Shape;1824;g8d36c46290_0_2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g8d36c46290_0_2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8d36c46290_0_2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9122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g8d36c46290_0_2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8d36c46290_0_2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1339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g8d36c46290_0_2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8d36c46290_0_2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0928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g8d36c46290_0_2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8d36c46290_0_2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g8d36c46290_0_2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8d36c46290_0_2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5365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g8d36c46290_0_2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8d36c46290_0_2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375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g8d36c46290_0_2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8d36c46290_0_2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17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g8d36c46290_0_2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2" name="Google Shape;1882;g8d36c46290_0_2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8d36c46290_0_2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8d36c46290_0_2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8cee744244_0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8cee744244_0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8d36c46290_0_2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8d36c46290_0_2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2160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8d36c46290_0_2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8d36c46290_0_2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5085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8d36c46290_0_2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8d36c46290_0_2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5400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8d36c46290_0_2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8d36c46290_0_2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191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8d36c46290_0_2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8d36c46290_0_2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23476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8d36c46290_0_2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8d36c46290_0_2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8d36c46290_0_2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8d36c46290_0_2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81973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8d36c46290_0_2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4" name="Google Shape;1954;g8d36c46290_0_2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8d36c46290_0_2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4" name="Google Shape;1954;g8d36c46290_0_2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36473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8cee744244_1_1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8cee744244_1_1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8d36c46290_0_2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2" name="Google Shape;1592;g8d36c46290_0_2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g8d36c46290_0_2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6" name="Google Shape;1606;g8d36c46290_0_2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g8d36c46290_0_2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0" name="Google Shape;1650;g8d36c46290_0_2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8d36c46290_0_2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8d36c46290_0_2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g8d36c46290_0_2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8" name="Google Shape;1708;g8d36c46290_0_2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g8d36c46290_0_2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2" name="Google Shape;1722;g8d36c46290_0_2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g8d36c46290_0_2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6" name="Google Shape;1766;g8d36c46290_0_2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28.xml"/><Relationship Id="rId2" Type="http://schemas.openxmlformats.org/officeDocument/2006/relationships/slide" Target="../slides/slide3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7" Type="http://schemas.openxmlformats.org/officeDocument/2006/relationships/slide" Target="../slides/slide9.xml"/><Relationship Id="rId2" Type="http://schemas.openxmlformats.org/officeDocument/2006/relationships/slide" Target="../slides/slide11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6.xml"/><Relationship Id="rId5" Type="http://schemas.openxmlformats.org/officeDocument/2006/relationships/slide" Target="../slides/slide30.xml"/><Relationship Id="rId4" Type="http://schemas.openxmlformats.org/officeDocument/2006/relationships/slide" Target="../slides/slide2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7" Type="http://schemas.openxmlformats.org/officeDocument/2006/relationships/slide" Target="../slides/slide9.xml"/><Relationship Id="rId2" Type="http://schemas.openxmlformats.org/officeDocument/2006/relationships/slide" Target="../slides/slide11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6.xml"/><Relationship Id="rId5" Type="http://schemas.openxmlformats.org/officeDocument/2006/relationships/slide" Target="../slides/slide30.xml"/><Relationship Id="rId4" Type="http://schemas.openxmlformats.org/officeDocument/2006/relationships/slide" Target="../slides/slide2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28.xml"/><Relationship Id="rId2" Type="http://schemas.openxmlformats.org/officeDocument/2006/relationships/slide" Target="../slides/slide3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7" Type="http://schemas.openxmlformats.org/officeDocument/2006/relationships/slide" Target="../slides/slide11.xml"/><Relationship Id="rId2" Type="http://schemas.openxmlformats.org/officeDocument/2006/relationships/slide" Target="../slides/slide17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9.xml"/><Relationship Id="rId5" Type="http://schemas.openxmlformats.org/officeDocument/2006/relationships/slide" Target="../slides/slide6.xml"/><Relationship Id="rId4" Type="http://schemas.openxmlformats.org/officeDocument/2006/relationships/slide" Target="../slides/slide3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28.xml"/><Relationship Id="rId2" Type="http://schemas.openxmlformats.org/officeDocument/2006/relationships/slide" Target="../slides/slide3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7" Type="http://schemas.openxmlformats.org/officeDocument/2006/relationships/slide" Target="../slides/slide17.xml"/><Relationship Id="rId2" Type="http://schemas.openxmlformats.org/officeDocument/2006/relationships/slide" Target="../slides/slide28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1.xml"/><Relationship Id="rId5" Type="http://schemas.openxmlformats.org/officeDocument/2006/relationships/slide" Target="../slides/slide9.xml"/><Relationship Id="rId4" Type="http://schemas.openxmlformats.org/officeDocument/2006/relationships/slide" Target="../slides/slide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7" Type="http://schemas.openxmlformats.org/officeDocument/2006/relationships/slide" Target="../slides/slide17.xml"/><Relationship Id="rId2" Type="http://schemas.openxmlformats.org/officeDocument/2006/relationships/slide" Target="../slides/slide28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1.xml"/><Relationship Id="rId5" Type="http://schemas.openxmlformats.org/officeDocument/2006/relationships/slide" Target="../slides/slide9.xml"/><Relationship Id="rId4" Type="http://schemas.openxmlformats.org/officeDocument/2006/relationships/slide" Target="../slides/slide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28.xml"/><Relationship Id="rId2" Type="http://schemas.openxmlformats.org/officeDocument/2006/relationships/slide" Target="../slides/slide3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28.xml"/><Relationship Id="rId2" Type="http://schemas.openxmlformats.org/officeDocument/2006/relationships/slide" Target="../slides/slide3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28.xml"/><Relationship Id="rId2" Type="http://schemas.openxmlformats.org/officeDocument/2006/relationships/slide" Target="../slides/slide3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9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28.xml"/><Relationship Id="rId2" Type="http://schemas.openxmlformats.org/officeDocument/2006/relationships/slide" Target="../slides/slide3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28.xml"/><Relationship Id="rId2" Type="http://schemas.openxmlformats.org/officeDocument/2006/relationships/slide" Target="../slides/slide3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28.xml"/><Relationship Id="rId2" Type="http://schemas.openxmlformats.org/officeDocument/2006/relationships/slide" Target="../slides/slide3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28.xml"/><Relationship Id="rId2" Type="http://schemas.openxmlformats.org/officeDocument/2006/relationships/slide" Target="../slides/slide3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28.xml"/><Relationship Id="rId2" Type="http://schemas.openxmlformats.org/officeDocument/2006/relationships/slide" Target="../slides/slide3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7" Type="http://schemas.openxmlformats.org/officeDocument/2006/relationships/slide" Target="../slides/slide30.xml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8.xml"/><Relationship Id="rId5" Type="http://schemas.openxmlformats.org/officeDocument/2006/relationships/slide" Target="../slides/slide17.xml"/><Relationship Id="rId4" Type="http://schemas.openxmlformats.org/officeDocument/2006/relationships/slide" Target="../slides/slide1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7" Type="http://schemas.openxmlformats.org/officeDocument/2006/relationships/slide" Target="../slides/slide30.xml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8.xml"/><Relationship Id="rId5" Type="http://schemas.openxmlformats.org/officeDocument/2006/relationships/slide" Target="../slides/slide17.xml"/><Relationship Id="rId4" Type="http://schemas.openxmlformats.org/officeDocument/2006/relationships/slide" Target="../slides/slide1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28.xml"/><Relationship Id="rId2" Type="http://schemas.openxmlformats.org/officeDocument/2006/relationships/slide" Target="../slides/slide3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7" Type="http://schemas.openxmlformats.org/officeDocument/2006/relationships/slide" Target="../slides/slide6.xml"/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0.xml"/><Relationship Id="rId5" Type="http://schemas.openxmlformats.org/officeDocument/2006/relationships/slide" Target="../slides/slide28.xml"/><Relationship Id="rId4" Type="http://schemas.openxmlformats.org/officeDocument/2006/relationships/slide" Target="../slides/slide1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7" Type="http://schemas.openxmlformats.org/officeDocument/2006/relationships/slide" Target="../slides/slide6.xml"/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0.xml"/><Relationship Id="rId5" Type="http://schemas.openxmlformats.org/officeDocument/2006/relationships/slide" Target="../slides/slide28.xml"/><Relationship Id="rId4" Type="http://schemas.openxmlformats.org/officeDocument/2006/relationships/slide" Target="../slides/slide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 Cover">
  <p:cSld name="CUSTOM_14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-398920">
            <a:off x="970370" y="418635"/>
            <a:ext cx="4153533" cy="578206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398920">
            <a:off x="1122770" y="571035"/>
            <a:ext cx="4153533" cy="578206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579047">
            <a:off x="853829" y="570991"/>
            <a:ext cx="4153481" cy="57821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53820" y="481441"/>
            <a:ext cx="4153500" cy="5782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 rot="614478">
            <a:off x="856417" y="467800"/>
            <a:ext cx="309037" cy="6224002"/>
            <a:chOff x="1057141" y="849352"/>
            <a:chExt cx="309027" cy="6223798"/>
          </a:xfrm>
        </p:grpSpPr>
        <p:grpSp>
          <p:nvGrpSpPr>
            <p:cNvPr id="16" name="Google Shape;16;p2"/>
            <p:cNvGrpSpPr/>
            <p:nvPr/>
          </p:nvGrpSpPr>
          <p:grpSpPr>
            <a:xfrm>
              <a:off x="1057141" y="849352"/>
              <a:ext cx="309027" cy="5875123"/>
              <a:chOff x="1057141" y="849352"/>
              <a:chExt cx="309027" cy="5875123"/>
            </a:xfrm>
          </p:grpSpPr>
          <p:sp>
            <p:nvSpPr>
              <p:cNvPr id="17" name="Google Shape;17;p2"/>
              <p:cNvSpPr/>
              <p:nvPr/>
            </p:nvSpPr>
            <p:spPr>
              <a:xfrm rot="-17275">
                <a:off x="1057889" y="850101"/>
                <a:ext cx="298504" cy="738902"/>
              </a:xfrm>
              <a:prstGeom prst="triangle">
                <a:avLst>
                  <a:gd name="adj" fmla="val 50000"/>
                </a:avLst>
              </a:prstGeom>
              <a:solidFill>
                <a:srgbClr val="FCECD8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-17539">
                <a:off x="1132204" y="850036"/>
                <a:ext cx="149354" cy="369455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369454" extrusionOk="0">
                    <a:moveTo>
                      <a:pt x="0" y="369454"/>
                    </a:moveTo>
                    <a:lnTo>
                      <a:pt x="152400" y="0"/>
                    </a:lnTo>
                    <a:lnTo>
                      <a:pt x="304800" y="369454"/>
                    </a:lnTo>
                    <a:close/>
                  </a:path>
                </a:pathLst>
              </a:custGeom>
              <a:solidFill>
                <a:srgbClr val="0C0D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-5406226">
                <a:off x="-1355137" y="4007073"/>
                <a:ext cx="5134808" cy="298504"/>
              </a:xfrm>
              <a:prstGeom prst="rect">
                <a:avLst/>
              </a:prstGeom>
              <a:gradFill>
                <a:gsLst>
                  <a:gs pos="0">
                    <a:srgbClr val="FFCB25"/>
                  </a:gs>
                  <a:gs pos="47000">
                    <a:srgbClr val="FFCB25"/>
                  </a:gs>
                  <a:gs pos="76000">
                    <a:srgbClr val="FFE599"/>
                  </a:gs>
                  <a:gs pos="100000">
                    <a:srgbClr val="FFE599"/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0" name="Google Shape;20;p2"/>
              <p:cNvCxnSpPr/>
              <p:nvPr/>
            </p:nvCxnSpPr>
            <p:spPr>
              <a:xfrm rot="10800000">
                <a:off x="1149000" y="1587443"/>
                <a:ext cx="0" cy="5136005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 rot="-10729852">
                <a:off x="1260248" y="1588873"/>
                <a:ext cx="14703" cy="5134805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2" name="Google Shape;22;p2"/>
            <p:cNvSpPr/>
            <p:nvPr/>
          </p:nvSpPr>
          <p:spPr>
            <a:xfrm>
              <a:off x="1060625" y="6798950"/>
              <a:ext cx="301800" cy="274200"/>
            </a:xfrm>
            <a:prstGeom prst="roundRect">
              <a:avLst>
                <a:gd name="adj" fmla="val 16667"/>
              </a:avLst>
            </a:prstGeom>
            <a:solidFill>
              <a:srgbClr val="F4CCC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61368" y="6713150"/>
              <a:ext cx="301800" cy="137100"/>
            </a:xfrm>
            <a:prstGeom prst="rect">
              <a:avLst/>
            </a:prstGeom>
            <a:gradFill>
              <a:gsLst>
                <a:gs pos="0">
                  <a:srgbClr val="CCCCCC"/>
                </a:gs>
                <a:gs pos="13000">
                  <a:srgbClr val="F3F3F3"/>
                </a:gs>
                <a:gs pos="25000">
                  <a:srgbClr val="666666"/>
                </a:gs>
                <a:gs pos="76000">
                  <a:srgbClr val="B7B7B7"/>
                </a:gs>
                <a:gs pos="100000">
                  <a:srgbClr val="F3F3F3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1338700" y="1025150"/>
            <a:ext cx="3350100" cy="4802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Font typeface="Architects Daughter"/>
              <a:buNone/>
              <a:defRPr sz="2700"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/>
          <p:nvPr/>
        </p:nvSpPr>
        <p:spPr>
          <a:xfrm rot="5740847">
            <a:off x="10344395" y="6007483"/>
            <a:ext cx="860727" cy="346094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" name="Google Shape;26;p2"/>
          <p:cNvSpPr/>
          <p:nvPr/>
        </p:nvSpPr>
        <p:spPr>
          <a:xfrm rot="327331" flipH="1">
            <a:off x="5926074" y="325980"/>
            <a:ext cx="4942652" cy="6057823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7" name="Google Shape;27;p2"/>
          <p:cNvSpPr/>
          <p:nvPr/>
        </p:nvSpPr>
        <p:spPr>
          <a:xfrm rot="5740847">
            <a:off x="10430208" y="5150653"/>
            <a:ext cx="860727" cy="346094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" name="Google Shape;28;p2"/>
          <p:cNvSpPr/>
          <p:nvPr/>
        </p:nvSpPr>
        <p:spPr>
          <a:xfrm rot="5740847">
            <a:off x="10516021" y="4293822"/>
            <a:ext cx="860727" cy="346094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9" name="Google Shape;29;p2"/>
          <p:cNvSpPr/>
          <p:nvPr/>
        </p:nvSpPr>
        <p:spPr>
          <a:xfrm rot="5740847">
            <a:off x="10601834" y="3436992"/>
            <a:ext cx="860727" cy="346094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" name="Google Shape;30;p2"/>
          <p:cNvSpPr/>
          <p:nvPr/>
        </p:nvSpPr>
        <p:spPr>
          <a:xfrm rot="5740847">
            <a:off x="10687646" y="2580162"/>
            <a:ext cx="860727" cy="346094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1" name="Google Shape;31;p2"/>
          <p:cNvSpPr/>
          <p:nvPr/>
        </p:nvSpPr>
        <p:spPr>
          <a:xfrm rot="5740847">
            <a:off x="10773459" y="1723332"/>
            <a:ext cx="860727" cy="346094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" name="Google Shape;32;p2"/>
          <p:cNvSpPr/>
          <p:nvPr/>
        </p:nvSpPr>
        <p:spPr>
          <a:xfrm rot="5740847">
            <a:off x="10859272" y="866502"/>
            <a:ext cx="860727" cy="346094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" name="Google Shape;33;p2"/>
          <p:cNvSpPr/>
          <p:nvPr/>
        </p:nvSpPr>
        <p:spPr>
          <a:xfrm rot="328263">
            <a:off x="6016428" y="154872"/>
            <a:ext cx="371291" cy="602597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 rot="326420" flipH="1">
            <a:off x="5945576" y="344520"/>
            <a:ext cx="4956411" cy="6074547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35" name="Google Shape;35;p2"/>
          <p:cNvGrpSpPr/>
          <p:nvPr/>
        </p:nvGrpSpPr>
        <p:grpSpPr>
          <a:xfrm rot="309000">
            <a:off x="5859857" y="216804"/>
            <a:ext cx="282502" cy="5850686"/>
            <a:chOff x="5869732" y="192255"/>
            <a:chExt cx="432000" cy="6472908"/>
          </a:xfrm>
        </p:grpSpPr>
        <p:grpSp>
          <p:nvGrpSpPr>
            <p:cNvPr id="36" name="Google Shape;36;p2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37" name="Google Shape;37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" name="Google Shape;39;p2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40" name="Google Shape;40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43" name="Google Shape;43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Google Shape;45;p2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46" name="Google Shape;46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49" name="Google Shape;49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" name="Google Shape;51;p2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52" name="Google Shape;52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" name="Google Shape;54;p2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55" name="Google Shape;55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" name="Google Shape;57;p2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58" name="Google Shape;58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61" name="Google Shape;61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" name="Google Shape;63;p2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64" name="Google Shape;64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" name="Google Shape;66;p2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67" name="Google Shape;67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Google Shape;69;p2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70" name="Google Shape;70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2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73" name="Google Shape;73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5" name="Google Shape;75;p2"/>
          <p:cNvSpPr txBox="1">
            <a:spLocks noGrp="1"/>
          </p:cNvSpPr>
          <p:nvPr>
            <p:ph type="title"/>
          </p:nvPr>
        </p:nvSpPr>
        <p:spPr>
          <a:xfrm rot="343062">
            <a:off x="6564317" y="1639994"/>
            <a:ext cx="4089245" cy="168387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Barlow Semi Condensed Medium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6" name="Google Shape;76;p2"/>
          <p:cNvSpPr txBox="1">
            <a:spLocks noGrp="1"/>
          </p:cNvSpPr>
          <p:nvPr>
            <p:ph type="subTitle" idx="2"/>
          </p:nvPr>
        </p:nvSpPr>
        <p:spPr>
          <a:xfrm rot="343120">
            <a:off x="6429340" y="3499888"/>
            <a:ext cx="4022318" cy="132750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77" name="Google Shape;77;p2"/>
          <p:cNvCxnSpPr/>
          <p:nvPr/>
        </p:nvCxnSpPr>
        <p:spPr>
          <a:xfrm rot="343278">
            <a:off x="6438552" y="3375111"/>
            <a:ext cx="4152887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8" name="Google Shape;78;p2">
            <a:hlinkClick r:id="rId2" action="ppaction://hlinksldjump"/>
          </p:cNvPr>
          <p:cNvSpPr/>
          <p:nvPr/>
        </p:nvSpPr>
        <p:spPr>
          <a:xfrm rot="343128">
            <a:off x="6006199" y="465465"/>
            <a:ext cx="5205408" cy="591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 Explain 2">
  <p:cSld name="CUSTOM_16_1_1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1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1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1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1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87" name="Google Shape;587;p11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88" name="Google Shape;588;p11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89" name="Google Shape;589;p11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90" name="Google Shape;590;p11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1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92" name="Google Shape;592;p11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93" name="Google Shape;593;p11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1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595" name="Google Shape;595;p11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596" name="Google Shape;596;p11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597" name="Google Shape;597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9" name="Google Shape;599;p11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600" name="Google Shape;600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2" name="Google Shape;602;p11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603" name="Google Shape;603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5" name="Google Shape;605;p11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606" name="Google Shape;606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8" name="Google Shape;608;p11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609" name="Google Shape;609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1" name="Google Shape;611;p11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612" name="Google Shape;612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4" name="Google Shape;614;p11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615" name="Google Shape;615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7" name="Google Shape;617;p11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618" name="Google Shape;618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0" name="Google Shape;620;p11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621" name="Google Shape;621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3" name="Google Shape;623;p11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624" name="Google Shape;624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6" name="Google Shape;626;p11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627" name="Google Shape;627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9" name="Google Shape;629;p11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630" name="Google Shape;630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2" name="Google Shape;632;p11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633" name="Google Shape;633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35" name="Google Shape;635;p11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36" name="Google Shape;636;p11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37" name="Google Shape;637;p11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38" name="Google Shape;638;p11">
            <a:hlinkClick r:id="rId2" action="ppaction://hlinksldjump"/>
          </p:cNvPr>
          <p:cNvSpPr/>
          <p:nvPr/>
        </p:nvSpPr>
        <p:spPr>
          <a:xfrm rot="5397851">
            <a:off x="-138220" y="3419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39" name="Google Shape;639;p11">
            <a:hlinkClick r:id="rId3" action="ppaction://hlinksldjump"/>
          </p:cNvPr>
          <p:cNvSpPr/>
          <p:nvPr/>
        </p:nvSpPr>
        <p:spPr>
          <a:xfrm rot="5397851">
            <a:off x="-138220" y="13020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0" name="Google Shape;640;p11">
            <a:hlinkClick r:id="rId4" action="ppaction://hlinksldjump"/>
          </p:cNvPr>
          <p:cNvSpPr/>
          <p:nvPr/>
        </p:nvSpPr>
        <p:spPr>
          <a:xfrm rot="5397851">
            <a:off x="-138220" y="22621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1" name="Google Shape;641;p11">
            <a:hlinkClick r:id="rId5" action="ppaction://hlinksldjump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2" name="Google Shape;642;p11">
            <a:hlinkClick r:id="rId6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3" name="Google Shape;643;p11">
            <a:hlinkClick r:id="rId7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4" name="Google Shape;644;p11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 Explain 3">
  <p:cSld name="CUSTOM_16_1_1_2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2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2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8" name="Google Shape;648;p12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9" name="Google Shape;649;p12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50" name="Google Shape;650;p12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12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12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53" name="Google Shape;653;p12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54" name="Google Shape;654;p12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55" name="Google Shape;655;p12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56" name="Google Shape;656;p12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12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659" name="Google Shape;659;p12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660" name="Google Shape;660;p12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661" name="Google Shape;661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3" name="Google Shape;663;p12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664" name="Google Shape;664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6" name="Google Shape;666;p12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667" name="Google Shape;667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9" name="Google Shape;669;p12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670" name="Google Shape;670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2" name="Google Shape;672;p12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673" name="Google Shape;673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5" name="Google Shape;675;p12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676" name="Google Shape;676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8" name="Google Shape;678;p12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679" name="Google Shape;679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1" name="Google Shape;681;p12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682" name="Google Shape;682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683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4" name="Google Shape;684;p12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685" name="Google Shape;685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7" name="Google Shape;687;p12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688" name="Google Shape;688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0" name="Google Shape;690;p12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691" name="Google Shape;691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3" name="Google Shape;693;p12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694" name="Google Shape;694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6" name="Google Shape;696;p12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697" name="Google Shape;697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99" name="Google Shape;699;p12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00" name="Google Shape;700;p12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01" name="Google Shape;701;p12">
            <a:hlinkClick r:id="rId2" action="ppaction://hlinksldjump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02" name="Google Shape;702;p12">
            <a:hlinkClick r:id="rId3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03" name="Google Shape;703;p12">
            <a:hlinkClick r:id="rId4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04" name="Google Shape;704;p12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05" name="Google Shape;705;p12">
            <a:hlinkClick r:id="rId5" action="ppaction://hlinksldjump"/>
          </p:cNvPr>
          <p:cNvSpPr/>
          <p:nvPr/>
        </p:nvSpPr>
        <p:spPr>
          <a:xfrm rot="5397851">
            <a:off x="-138220" y="3419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06" name="Google Shape;706;p12">
            <a:hlinkClick r:id="rId6" action="ppaction://hlinksldjump"/>
          </p:cNvPr>
          <p:cNvSpPr/>
          <p:nvPr/>
        </p:nvSpPr>
        <p:spPr>
          <a:xfrm rot="5397851">
            <a:off x="-138220" y="13020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07" name="Google Shape;707;p12">
            <a:hlinkClick r:id="rId7" action="ppaction://hlinksldjump"/>
          </p:cNvPr>
          <p:cNvSpPr/>
          <p:nvPr/>
        </p:nvSpPr>
        <p:spPr>
          <a:xfrm rot="5397851">
            <a:off x="-138220" y="22621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 Apply 1">
  <p:cSld name="CUSTOM_16_1_1_2_1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3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13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11" name="Google Shape;711;p13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12" name="Google Shape;712;p13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13" name="Google Shape;713;p13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13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13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16" name="Google Shape;716;p13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17" name="Google Shape;717;p13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18" name="Google Shape;718;p13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13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13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721" name="Google Shape;721;p13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722" name="Google Shape;722;p13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723" name="Google Shape;723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5" name="Google Shape;725;p13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726" name="Google Shape;726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8" name="Google Shape;728;p13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729" name="Google Shape;729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1" name="Google Shape;731;p13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732" name="Google Shape;732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4" name="Google Shape;734;p13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735" name="Google Shape;735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7" name="Google Shape;737;p13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738" name="Google Shape;738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0" name="Google Shape;740;p13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741" name="Google Shape;741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3" name="Google Shape;743;p13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744" name="Google Shape;744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6" name="Google Shape;746;p13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747" name="Google Shape;747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9" name="Google Shape;749;p13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750" name="Google Shape;750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2" name="Google Shape;752;p13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753" name="Google Shape;753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5" name="Google Shape;755;p13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756" name="Google Shape;756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8" name="Google Shape;758;p13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759" name="Google Shape;759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61" name="Google Shape;761;p13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62" name="Google Shape;762;p13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63" name="Google Shape;763;p13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64" name="Google Shape;764;p13">
            <a:hlinkClick r:id="rId2" action="ppaction://hlinksldjump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65" name="Google Shape;765;p13">
            <a:hlinkClick r:id="rId3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66" name="Google Shape;766;p13">
            <a:hlinkClick r:id="rId4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67" name="Google Shape;767;p13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68" name="Google Shape;768;p13">
            <a:hlinkClick r:id="rId5" action="ppaction://hlinksldjump"/>
          </p:cNvPr>
          <p:cNvSpPr/>
          <p:nvPr/>
        </p:nvSpPr>
        <p:spPr>
          <a:xfrm rot="5397851">
            <a:off x="-138220" y="3419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69" name="Google Shape;769;p13">
            <a:hlinkClick r:id="rId6" action="ppaction://hlinksldjump"/>
          </p:cNvPr>
          <p:cNvSpPr/>
          <p:nvPr/>
        </p:nvSpPr>
        <p:spPr>
          <a:xfrm rot="5397851">
            <a:off x="-138220" y="13020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70" name="Google Shape;770;p13">
            <a:hlinkClick r:id="rId7" action="ppaction://hlinksldjump"/>
          </p:cNvPr>
          <p:cNvSpPr/>
          <p:nvPr/>
        </p:nvSpPr>
        <p:spPr>
          <a:xfrm rot="5397851">
            <a:off x="-138220" y="22621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 Apply 2">
  <p:cSld name="CUSTOM_16_1_1_1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4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4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4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4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76" name="Google Shape;776;p14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77" name="Google Shape;777;p14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78" name="Google Shape;778;p14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14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80" name="Google Shape;780;p14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81" name="Google Shape;781;p14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82" name="Google Shape;782;p14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784" name="Google Shape;784;p14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785" name="Google Shape;785;p14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786" name="Google Shape;786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8" name="Google Shape;788;p14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789" name="Google Shape;789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1" name="Google Shape;791;p14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792" name="Google Shape;792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4" name="Google Shape;794;p14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795" name="Google Shape;795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7" name="Google Shape;797;p14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798" name="Google Shape;798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0" name="Google Shape;800;p14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801" name="Google Shape;801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3" name="Google Shape;803;p14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804" name="Google Shape;804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6" name="Google Shape;806;p14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807" name="Google Shape;807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9" name="Google Shape;809;p14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810" name="Google Shape;810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2" name="Google Shape;812;p14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813" name="Google Shape;813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5" name="Google Shape;815;p14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816" name="Google Shape;816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8" name="Google Shape;818;p14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819" name="Google Shape;819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1" name="Google Shape;821;p14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822" name="Google Shape;822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24" name="Google Shape;824;p14"/>
          <p:cNvSpPr/>
          <p:nvPr/>
        </p:nvSpPr>
        <p:spPr>
          <a:xfrm rot="-5397851" flipH="1">
            <a:off x="-134005" y="32218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25" name="Google Shape;825;p14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26" name="Google Shape;826;p14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27" name="Google Shape;827;p14">
            <a:hlinkClick r:id="rId2" action="ppaction://hlinksldjump"/>
          </p:cNvPr>
          <p:cNvSpPr/>
          <p:nvPr/>
        </p:nvSpPr>
        <p:spPr>
          <a:xfrm rot="5397851">
            <a:off x="-138220" y="3102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28" name="Google Shape;828;p14">
            <a:hlinkClick r:id="rId3" action="ppaction://hlinksldjump"/>
          </p:cNvPr>
          <p:cNvSpPr/>
          <p:nvPr/>
        </p:nvSpPr>
        <p:spPr>
          <a:xfrm rot="5397851">
            <a:off x="-138220" y="12703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29" name="Google Shape;829;p14">
            <a:hlinkClick r:id="rId4" action="ppaction://hlinksldjump"/>
          </p:cNvPr>
          <p:cNvSpPr/>
          <p:nvPr/>
        </p:nvSpPr>
        <p:spPr>
          <a:xfrm rot="5397851">
            <a:off x="-138220" y="22304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30" name="Google Shape;830;p14">
            <a:hlinkClick r:id="rId5" action="ppaction://hlinksldjump"/>
          </p:cNvPr>
          <p:cNvSpPr/>
          <p:nvPr/>
        </p:nvSpPr>
        <p:spPr>
          <a:xfrm rot="5397851">
            <a:off x="-138220" y="31905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31" name="Google Shape;831;p14">
            <a:hlinkClick r:id="rId6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32" name="Google Shape;832;p14">
            <a:hlinkClick r:id="rId7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33" name="Google Shape;833;p14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 Share 1">
  <p:cSld name="CUSTOM_16_1_1_1_2_1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6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16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00" name="Google Shape;900;p16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01" name="Google Shape;901;p16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02" name="Google Shape;902;p16"/>
          <p:cNvSpPr/>
          <p:nvPr/>
        </p:nvSpPr>
        <p:spPr>
          <a:xfrm rot="-5397851" flipH="1">
            <a:off x="-134005" y="32218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03" name="Google Shape;903;p16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16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16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06" name="Google Shape;906;p16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07" name="Google Shape;907;p16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16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16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910" name="Google Shape;910;p16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911" name="Google Shape;911;p16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912" name="Google Shape;912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4" name="Google Shape;914;p16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915" name="Google Shape;915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7" name="Google Shape;917;p16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918" name="Google Shape;918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0" name="Google Shape;920;p16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921" name="Google Shape;921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3" name="Google Shape;923;p16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924" name="Google Shape;924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6" name="Google Shape;926;p16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927" name="Google Shape;927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9" name="Google Shape;929;p16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930" name="Google Shape;930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2" name="Google Shape;932;p16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933" name="Google Shape;933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5" name="Google Shape;935;p16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936" name="Google Shape;936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8" name="Google Shape;938;p16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939" name="Google Shape;939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1" name="Google Shape;941;p16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942" name="Google Shape;942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4" name="Google Shape;944;p16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945" name="Google Shape;945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6" name="Google Shape;946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7" name="Google Shape;947;p16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948" name="Google Shape;948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" name="Google Shape;949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50" name="Google Shape;950;p16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51" name="Google Shape;951;p16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2" name="Google Shape;952;p16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3" name="Google Shape;953;p16">
            <a:hlinkClick r:id="rId2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54" name="Google Shape;954;p16">
            <a:hlinkClick r:id="rId3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55" name="Google Shape;955;p16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56" name="Google Shape;956;p16">
            <a:hlinkClick r:id="rId4" action="ppaction://hlinksldjump"/>
          </p:cNvPr>
          <p:cNvSpPr/>
          <p:nvPr/>
        </p:nvSpPr>
        <p:spPr>
          <a:xfrm rot="5397851">
            <a:off x="-138220" y="3102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57" name="Google Shape;957;p16">
            <a:hlinkClick r:id="rId5" action="ppaction://hlinksldjump"/>
          </p:cNvPr>
          <p:cNvSpPr/>
          <p:nvPr/>
        </p:nvSpPr>
        <p:spPr>
          <a:xfrm rot="5397851">
            <a:off x="-138220" y="12703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58" name="Google Shape;958;p16">
            <a:hlinkClick r:id="rId6" action="ppaction://hlinksldjump"/>
          </p:cNvPr>
          <p:cNvSpPr/>
          <p:nvPr/>
        </p:nvSpPr>
        <p:spPr>
          <a:xfrm rot="5397851">
            <a:off x="-138220" y="22304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59" name="Google Shape;959;p16">
            <a:hlinkClick r:id="rId7" action="ppaction://hlinksldjump"/>
          </p:cNvPr>
          <p:cNvSpPr/>
          <p:nvPr/>
        </p:nvSpPr>
        <p:spPr>
          <a:xfrm rot="5397851">
            <a:off x="-138220" y="31905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 Share 2">
  <p:cSld name="CUSTOM_16_1_1_1_1"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7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17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63" name="Google Shape;963;p17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17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65" name="Google Shape;965;p17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66" name="Google Shape;966;p17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17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68" name="Google Shape;968;p17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69" name="Google Shape;969;p17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70" name="Google Shape;970;p17"/>
          <p:cNvSpPr/>
          <p:nvPr/>
        </p:nvSpPr>
        <p:spPr>
          <a:xfrm rot="-5397851" flipH="1">
            <a:off x="-134005" y="32218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71" name="Google Shape;971;p17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17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973" name="Google Shape;973;p17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974" name="Google Shape;974;p17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975" name="Google Shape;975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7" name="Google Shape;977;p17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978" name="Google Shape;978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0" name="Google Shape;980;p17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981" name="Google Shape;981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3" name="Google Shape;983;p17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984" name="Google Shape;984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6" name="Google Shape;986;p17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987" name="Google Shape;987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9" name="Google Shape;989;p17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990" name="Google Shape;990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2" name="Google Shape;992;p17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993" name="Google Shape;993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5" name="Google Shape;995;p17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996" name="Google Shape;996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8" name="Google Shape;998;p17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999" name="Google Shape;999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" name="Google Shape;1000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1" name="Google Shape;1001;p17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002" name="Google Shape;1002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4" name="Google Shape;1004;p17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005" name="Google Shape;1005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7" name="Google Shape;1007;p17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008" name="Google Shape;1008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0" name="Google Shape;1010;p17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011" name="Google Shape;1011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13" name="Google Shape;1013;p17"/>
          <p:cNvSpPr/>
          <p:nvPr/>
        </p:nvSpPr>
        <p:spPr>
          <a:xfrm rot="-5397851" flipH="1">
            <a:off x="-134005" y="41818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14" name="Google Shape;1014;p17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15" name="Google Shape;1015;p17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16" name="Google Shape;1016;p17">
            <a:hlinkClick r:id="rId2" action="ppaction://hlinksldjump"/>
          </p:cNvPr>
          <p:cNvSpPr/>
          <p:nvPr/>
        </p:nvSpPr>
        <p:spPr>
          <a:xfrm rot="5397851">
            <a:off x="-117745" y="3417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17" name="Google Shape;1017;p17">
            <a:hlinkClick r:id="rId3" action="ppaction://hlinksldjump"/>
          </p:cNvPr>
          <p:cNvSpPr/>
          <p:nvPr/>
        </p:nvSpPr>
        <p:spPr>
          <a:xfrm rot="5397851">
            <a:off x="-117745" y="13018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18" name="Google Shape;1018;p17">
            <a:hlinkClick r:id="rId4" action="ppaction://hlinksldjump"/>
          </p:cNvPr>
          <p:cNvSpPr/>
          <p:nvPr/>
        </p:nvSpPr>
        <p:spPr>
          <a:xfrm rot="5397851">
            <a:off x="-117745" y="22619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19" name="Google Shape;1019;p17">
            <a:hlinkClick r:id="rId5" action="ppaction://hlinksldjump"/>
          </p:cNvPr>
          <p:cNvSpPr/>
          <p:nvPr/>
        </p:nvSpPr>
        <p:spPr>
          <a:xfrm rot="5397851">
            <a:off x="-117745" y="32220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20" name="Google Shape;1020;p17">
            <a:hlinkClick r:id="rId6" action="ppaction://hlinksldjump"/>
          </p:cNvPr>
          <p:cNvSpPr/>
          <p:nvPr/>
        </p:nvSpPr>
        <p:spPr>
          <a:xfrm rot="5397851">
            <a:off x="-117745" y="41821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21" name="Google Shape;1021;p17">
            <a:hlinkClick r:id="rId7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22" name="Google Shape;1022;p17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 Share 3">
  <p:cSld name="CUSTOM_16_1_1_1_1_2"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8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25" name="Google Shape;1025;p18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26" name="Google Shape;1026;p18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27" name="Google Shape;1027;p18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28" name="Google Shape;1028;p18"/>
          <p:cNvSpPr/>
          <p:nvPr/>
        </p:nvSpPr>
        <p:spPr>
          <a:xfrm rot="-5397851" flipH="1">
            <a:off x="-134005" y="32218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29" name="Google Shape;1029;p18"/>
          <p:cNvSpPr/>
          <p:nvPr/>
        </p:nvSpPr>
        <p:spPr>
          <a:xfrm rot="-5397851" flipH="1">
            <a:off x="-134005" y="41818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30" name="Google Shape;1030;p18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8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18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33" name="Google Shape;1033;p18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34" name="Google Shape;1034;p18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18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18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1037" name="Google Shape;1037;p18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038" name="Google Shape;1038;p18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039" name="Google Shape;1039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1" name="Google Shape;1041;p18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042" name="Google Shape;1042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4" name="Google Shape;1044;p18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045" name="Google Shape;1045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7" name="Google Shape;1047;p18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048" name="Google Shape;1048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0" name="Google Shape;1050;p18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051" name="Google Shape;1051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3" name="Google Shape;1053;p18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054" name="Google Shape;1054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6" name="Google Shape;1056;p18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057" name="Google Shape;1057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9" name="Google Shape;1059;p18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060" name="Google Shape;1060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2" name="Google Shape;1062;p18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063" name="Google Shape;1063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5" name="Google Shape;1065;p18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066" name="Google Shape;1066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8" name="Google Shape;1068;p18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069" name="Google Shape;1069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1" name="Google Shape;1071;p18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072" name="Google Shape;1072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4" name="Google Shape;1074;p18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075" name="Google Shape;1075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77" name="Google Shape;1077;p18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78" name="Google Shape;1078;p18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79" name="Google Shape;1079;p18">
            <a:hlinkClick r:id="rId2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80" name="Google Shape;1080;p18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81" name="Google Shape;1081;p18">
            <a:hlinkClick r:id="rId3" action="ppaction://hlinksldjump"/>
          </p:cNvPr>
          <p:cNvSpPr/>
          <p:nvPr/>
        </p:nvSpPr>
        <p:spPr>
          <a:xfrm rot="5397851">
            <a:off x="-117745" y="3417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82" name="Google Shape;1082;p18">
            <a:hlinkClick r:id="rId4" action="ppaction://hlinksldjump"/>
          </p:cNvPr>
          <p:cNvSpPr/>
          <p:nvPr/>
        </p:nvSpPr>
        <p:spPr>
          <a:xfrm rot="5397851">
            <a:off x="-117745" y="13018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83" name="Google Shape;1083;p18">
            <a:hlinkClick r:id="rId5" action="ppaction://hlinksldjump"/>
          </p:cNvPr>
          <p:cNvSpPr/>
          <p:nvPr/>
        </p:nvSpPr>
        <p:spPr>
          <a:xfrm rot="5397851">
            <a:off x="-117745" y="22619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84" name="Google Shape;1084;p18">
            <a:hlinkClick r:id="rId6" action="ppaction://hlinksldjump"/>
          </p:cNvPr>
          <p:cNvSpPr/>
          <p:nvPr/>
        </p:nvSpPr>
        <p:spPr>
          <a:xfrm rot="5397851">
            <a:off x="-117745" y="32220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85" name="Google Shape;1085;p18">
            <a:hlinkClick r:id="rId7" action="ppaction://hlinksldjump"/>
          </p:cNvPr>
          <p:cNvSpPr/>
          <p:nvPr/>
        </p:nvSpPr>
        <p:spPr>
          <a:xfrm rot="5397851">
            <a:off x="-117745" y="41821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 Reflect 1">
  <p:cSld name="CUSTOM_16_1_1_1_1_2_1"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19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88" name="Google Shape;1088;p19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89" name="Google Shape;1089;p19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90" name="Google Shape;1090;p19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91" name="Google Shape;1091;p19"/>
          <p:cNvSpPr/>
          <p:nvPr/>
        </p:nvSpPr>
        <p:spPr>
          <a:xfrm rot="-5397851" flipH="1">
            <a:off x="-134005" y="32218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92" name="Google Shape;1092;p19"/>
          <p:cNvSpPr/>
          <p:nvPr/>
        </p:nvSpPr>
        <p:spPr>
          <a:xfrm rot="-5397851" flipH="1">
            <a:off x="-134005" y="41818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93" name="Google Shape;1093;p19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19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19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96" name="Google Shape;1096;p19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9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9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1099" name="Google Shape;1099;p19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100" name="Google Shape;1100;p19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101" name="Google Shape;1101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3" name="Google Shape;1103;p19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104" name="Google Shape;1104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6" name="Google Shape;1106;p19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107" name="Google Shape;1107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9" name="Google Shape;1109;p19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110" name="Google Shape;1110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2" name="Google Shape;1112;p19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113" name="Google Shape;1113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5" name="Google Shape;1115;p19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116" name="Google Shape;1116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8" name="Google Shape;1118;p19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119" name="Google Shape;1119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1" name="Google Shape;1121;p19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122" name="Google Shape;1122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4" name="Google Shape;1124;p19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125" name="Google Shape;1125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7" name="Google Shape;1127;p19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128" name="Google Shape;1128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0" name="Google Shape;1130;p19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131" name="Google Shape;1131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3" name="Google Shape;1133;p19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134" name="Google Shape;1134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6" name="Google Shape;1136;p19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137" name="Google Shape;1137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39" name="Google Shape;1139;p19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40" name="Google Shape;1140;p19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41" name="Google Shape;1141;p19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42" name="Google Shape;1142;p19">
            <a:hlinkClick r:id="rId2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43" name="Google Shape;1143;p19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44" name="Google Shape;1144;p19">
            <a:hlinkClick r:id="rId3" action="ppaction://hlinksldjump"/>
          </p:cNvPr>
          <p:cNvSpPr/>
          <p:nvPr/>
        </p:nvSpPr>
        <p:spPr>
          <a:xfrm rot="5397851">
            <a:off x="-117745" y="3417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45" name="Google Shape;1145;p19">
            <a:hlinkClick r:id="rId4" action="ppaction://hlinksldjump"/>
          </p:cNvPr>
          <p:cNvSpPr/>
          <p:nvPr/>
        </p:nvSpPr>
        <p:spPr>
          <a:xfrm rot="5397851">
            <a:off x="-117745" y="13018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46" name="Google Shape;1146;p19">
            <a:hlinkClick r:id="rId5" action="ppaction://hlinksldjump"/>
          </p:cNvPr>
          <p:cNvSpPr/>
          <p:nvPr/>
        </p:nvSpPr>
        <p:spPr>
          <a:xfrm rot="5397851">
            <a:off x="-117745" y="22619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47" name="Google Shape;1147;p19">
            <a:hlinkClick r:id="rId6" action="ppaction://hlinksldjump"/>
          </p:cNvPr>
          <p:cNvSpPr/>
          <p:nvPr/>
        </p:nvSpPr>
        <p:spPr>
          <a:xfrm rot="5397851">
            <a:off x="-117745" y="32220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48" name="Google Shape;1148;p19">
            <a:hlinkClick r:id="rId7" action="ppaction://hlinksldjump"/>
          </p:cNvPr>
          <p:cNvSpPr/>
          <p:nvPr/>
        </p:nvSpPr>
        <p:spPr>
          <a:xfrm rot="5397851">
            <a:off x="-117745" y="41821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 Reflect 2">
  <p:cSld name="CUSTOM_16_1_1_1_1_1"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20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20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20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20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54" name="Google Shape;1154;p20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20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56" name="Google Shape;1156;p20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57" name="Google Shape;1157;p20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58" name="Google Shape;1158;p20"/>
          <p:cNvSpPr/>
          <p:nvPr/>
        </p:nvSpPr>
        <p:spPr>
          <a:xfrm rot="-5397851" flipH="1">
            <a:off x="-134005" y="32218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59" name="Google Shape;1159;p20"/>
          <p:cNvSpPr/>
          <p:nvPr/>
        </p:nvSpPr>
        <p:spPr>
          <a:xfrm rot="-5397851" flipH="1">
            <a:off x="-134005" y="41818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60" name="Google Shape;1160;p20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20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1162" name="Google Shape;1162;p20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163" name="Google Shape;1163;p20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164" name="Google Shape;1164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6" name="Google Shape;1166;p20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167" name="Google Shape;1167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9" name="Google Shape;1169;p20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170" name="Google Shape;1170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1" name="Google Shape;1171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2" name="Google Shape;1172;p20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173" name="Google Shape;1173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5" name="Google Shape;1175;p20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176" name="Google Shape;1176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Google Shape;1177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8" name="Google Shape;1178;p20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179" name="Google Shape;1179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1" name="Google Shape;1181;p20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182" name="Google Shape;1182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4" name="Google Shape;1184;p20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185" name="Google Shape;1185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7" name="Google Shape;1187;p20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188" name="Google Shape;1188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0" name="Google Shape;1190;p20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191" name="Google Shape;1191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2" name="Google Shape;1192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3" name="Google Shape;1193;p20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194" name="Google Shape;1194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6" name="Google Shape;1196;p20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197" name="Google Shape;1197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9" name="Google Shape;1199;p20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200" name="Google Shape;1200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2" name="Google Shape;1202;p20"/>
          <p:cNvSpPr/>
          <p:nvPr/>
        </p:nvSpPr>
        <p:spPr>
          <a:xfrm rot="-5397851" flipH="1">
            <a:off x="-134005" y="5141776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03" name="Google Shape;1203;p20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04" name="Google Shape;1204;p20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05" name="Google Shape;1205;p20">
            <a:hlinkClick r:id="rId2" action="ppaction://hlinksldjump"/>
          </p:cNvPr>
          <p:cNvSpPr/>
          <p:nvPr/>
        </p:nvSpPr>
        <p:spPr>
          <a:xfrm rot="5397851">
            <a:off x="-117745" y="34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06" name="Google Shape;1206;p20">
            <a:hlinkClick r:id="rId3" action="ppaction://hlinksldjump"/>
          </p:cNvPr>
          <p:cNvSpPr/>
          <p:nvPr/>
        </p:nvSpPr>
        <p:spPr>
          <a:xfrm rot="5397851">
            <a:off x="-117745" y="13021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07" name="Google Shape;1207;p20">
            <a:hlinkClick r:id="rId4" action="ppaction://hlinksldjump"/>
          </p:cNvPr>
          <p:cNvSpPr/>
          <p:nvPr/>
        </p:nvSpPr>
        <p:spPr>
          <a:xfrm rot="5397851">
            <a:off x="-117745" y="22622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08" name="Google Shape;1208;p20">
            <a:hlinkClick r:id="rId5" action="ppaction://hlinksldjump"/>
          </p:cNvPr>
          <p:cNvSpPr/>
          <p:nvPr/>
        </p:nvSpPr>
        <p:spPr>
          <a:xfrm rot="5397851">
            <a:off x="-117745" y="32223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09" name="Google Shape;1209;p20">
            <a:hlinkClick r:id="rId6" action="ppaction://hlinksldjump"/>
          </p:cNvPr>
          <p:cNvSpPr/>
          <p:nvPr/>
        </p:nvSpPr>
        <p:spPr>
          <a:xfrm rot="5397851">
            <a:off x="-117745" y="41824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10" name="Google Shape;1210;p20">
            <a:hlinkClick r:id="rId7" action="ppaction://hlinksldjump"/>
          </p:cNvPr>
          <p:cNvSpPr/>
          <p:nvPr/>
        </p:nvSpPr>
        <p:spPr>
          <a:xfrm rot="5397851">
            <a:off x="-117745" y="51425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11" name="Google Shape;1211;p20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 Reflect 3">
  <p:cSld name="CUSTOM_16_1_1_1_1_1_1"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21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1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15" name="Google Shape;1215;p21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16" name="Google Shape;1216;p21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17" name="Google Shape;1217;p21"/>
          <p:cNvSpPr/>
          <p:nvPr/>
        </p:nvSpPr>
        <p:spPr>
          <a:xfrm rot="-5397851" flipH="1">
            <a:off x="-134005" y="32218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18" name="Google Shape;1218;p21"/>
          <p:cNvSpPr/>
          <p:nvPr/>
        </p:nvSpPr>
        <p:spPr>
          <a:xfrm rot="-5397851" flipH="1">
            <a:off x="-134005" y="41818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19" name="Google Shape;1219;p21"/>
          <p:cNvSpPr/>
          <p:nvPr/>
        </p:nvSpPr>
        <p:spPr>
          <a:xfrm rot="-5397851" flipH="1">
            <a:off x="-134005" y="5141776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20" name="Google Shape;1220;p21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1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1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23" name="Google Shape;1223;p21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1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1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1226" name="Google Shape;1226;p21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227" name="Google Shape;1227;p21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228" name="Google Shape;1228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0" name="Google Shape;1230;p21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231" name="Google Shape;1231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3" name="Google Shape;1233;p21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234" name="Google Shape;1234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6" name="Google Shape;1236;p21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237" name="Google Shape;1237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9" name="Google Shape;1239;p21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240" name="Google Shape;1240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2" name="Google Shape;1242;p21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243" name="Google Shape;1243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5" name="Google Shape;1245;p21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246" name="Google Shape;1246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8" name="Google Shape;1248;p21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249" name="Google Shape;1249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1" name="Google Shape;1251;p21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252" name="Google Shape;1252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4" name="Google Shape;1254;p21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255" name="Google Shape;1255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7" name="Google Shape;1257;p21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258" name="Google Shape;1258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0" name="Google Shape;1260;p21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261" name="Google Shape;1261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3" name="Google Shape;1263;p21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264" name="Google Shape;1264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66" name="Google Shape;1266;p21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67" name="Google Shape;1267;p21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68" name="Google Shape;1268;p21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69" name="Google Shape;1269;p21">
            <a:hlinkClick r:id="rId2" action="ppaction://hlinksldjump"/>
          </p:cNvPr>
          <p:cNvSpPr/>
          <p:nvPr/>
        </p:nvSpPr>
        <p:spPr>
          <a:xfrm rot="5397851">
            <a:off x="-117745" y="34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70" name="Google Shape;1270;p21">
            <a:hlinkClick r:id="rId3" action="ppaction://hlinksldjump"/>
          </p:cNvPr>
          <p:cNvSpPr/>
          <p:nvPr/>
        </p:nvSpPr>
        <p:spPr>
          <a:xfrm rot="5397851">
            <a:off x="-117745" y="13021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71" name="Google Shape;1271;p21">
            <a:hlinkClick r:id="rId4" action="ppaction://hlinksldjump"/>
          </p:cNvPr>
          <p:cNvSpPr/>
          <p:nvPr/>
        </p:nvSpPr>
        <p:spPr>
          <a:xfrm rot="5397851">
            <a:off x="-117745" y="22622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72" name="Google Shape;1272;p21">
            <a:hlinkClick r:id="rId5" action="ppaction://hlinksldjump"/>
          </p:cNvPr>
          <p:cNvSpPr/>
          <p:nvPr/>
        </p:nvSpPr>
        <p:spPr>
          <a:xfrm rot="5397851">
            <a:off x="-117745" y="32223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73" name="Google Shape;1273;p21">
            <a:hlinkClick r:id="rId6" action="ppaction://hlinksldjump"/>
          </p:cNvPr>
          <p:cNvSpPr/>
          <p:nvPr/>
        </p:nvSpPr>
        <p:spPr>
          <a:xfrm rot="5397851">
            <a:off x="-117745" y="41824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74" name="Google Shape;1274;p21">
            <a:hlinkClick r:id="rId7" action="ppaction://hlinksldjump"/>
          </p:cNvPr>
          <p:cNvSpPr/>
          <p:nvPr/>
        </p:nvSpPr>
        <p:spPr>
          <a:xfrm rot="5397851">
            <a:off x="-117745" y="51425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 Intro">
  <p:cSld name="CUSTOM_15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grpSp>
        <p:nvGrpSpPr>
          <p:cNvPr id="83" name="Google Shape;83;p3"/>
          <p:cNvGrpSpPr/>
          <p:nvPr/>
        </p:nvGrpSpPr>
        <p:grpSpPr>
          <a:xfrm>
            <a:off x="11596225" y="77750"/>
            <a:ext cx="432000" cy="6719653"/>
            <a:chOff x="11596225" y="77750"/>
            <a:chExt cx="360000" cy="6719653"/>
          </a:xfrm>
        </p:grpSpPr>
        <p:sp>
          <p:nvSpPr>
            <p:cNvPr id="84" name="Google Shape;84;p3"/>
            <p:cNvSpPr/>
            <p:nvPr/>
          </p:nvSpPr>
          <p:spPr>
            <a:xfrm rot="5397851">
              <a:off x="11296375" y="6137703"/>
              <a:ext cx="959700" cy="35940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EXTEND</a:t>
              </a:r>
              <a:endParaRPr sz="110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 rot="5397851">
              <a:off x="11296375" y="5177761"/>
              <a:ext cx="959700" cy="35940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REFLECT</a:t>
              </a:r>
              <a:endParaRPr sz="110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 rot="5397851">
              <a:off x="11296375" y="4217819"/>
              <a:ext cx="959700" cy="35940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SHARE</a:t>
              </a:r>
              <a:endParaRPr sz="110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 rot="5397851">
              <a:off x="11296375" y="3257877"/>
              <a:ext cx="959700" cy="35940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APPLY</a:t>
              </a:r>
              <a:endParaRPr sz="110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 rot="5397851">
              <a:off x="11296375" y="2297934"/>
              <a:ext cx="959700" cy="35940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EXPLAIN</a:t>
              </a:r>
              <a:endParaRPr sz="110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 rot="5397851">
              <a:off x="11296375" y="1337992"/>
              <a:ext cx="959700" cy="35940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EXPLORE</a:t>
              </a:r>
              <a:endParaRPr sz="110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 rot="5397851">
              <a:off x="11296375" y="378050"/>
              <a:ext cx="959700" cy="35940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ENGAGE</a:t>
              </a:r>
              <a:endParaRPr sz="110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91" name="Google Shape;91;p3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" name="Google Shape;92;p3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93" name="Google Shape;93;p3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94" name="Google Shape;94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" name="Google Shape;96;p3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97" name="Google Shape;97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" name="Google Shape;99;p3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00" name="Google Shape;100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" name="Google Shape;102;p3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03" name="Google Shape;103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06" name="Google Shape;106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" name="Google Shape;108;p3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09" name="Google Shape;109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" name="Google Shape;111;p3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12" name="Google Shape;112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" name="Google Shape;114;p3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15" name="Google Shape;115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" name="Google Shape;117;p3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18" name="Google Shape;118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" name="Google Shape;120;p3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21" name="Google Shape;121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" name="Google Shape;123;p3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24" name="Google Shape;124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" name="Google Shape;126;p3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27" name="Google Shape;127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" name="Google Shape;129;p3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30" name="Google Shape;130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" name="Google Shape;132;p3"/>
          <p:cNvSpPr txBox="1">
            <a:spLocks noGrp="1"/>
          </p:cNvSpPr>
          <p:nvPr>
            <p:ph type="title"/>
          </p:nvPr>
        </p:nvSpPr>
        <p:spPr>
          <a:xfrm>
            <a:off x="6791250" y="381700"/>
            <a:ext cx="4590300" cy="1309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33" name="Google Shape;133;p3"/>
          <p:cNvSpPr txBox="1">
            <a:spLocks noGrp="1"/>
          </p:cNvSpPr>
          <p:nvPr>
            <p:ph type="body" idx="1"/>
          </p:nvPr>
        </p:nvSpPr>
        <p:spPr>
          <a:xfrm>
            <a:off x="6787350" y="1880550"/>
            <a:ext cx="4590300" cy="46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4" name="Google Shape;134;p3">
            <a:hlinkClick r:id="rId2" action="ppaction://hlinksldjump"/>
          </p:cNvPr>
          <p:cNvSpPr/>
          <p:nvPr/>
        </p:nvSpPr>
        <p:spPr>
          <a:xfrm rot="5397851">
            <a:off x="11347130" y="3864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5" name="Google Shape;135;p3">
            <a:hlinkClick r:id="rId3" action="ppaction://hlinksldjump"/>
          </p:cNvPr>
          <p:cNvSpPr/>
          <p:nvPr/>
        </p:nvSpPr>
        <p:spPr>
          <a:xfrm rot="5397851">
            <a:off x="11347130" y="13465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6" name="Google Shape;136;p3">
            <a:hlinkClick r:id="rId4" action="ppaction://hlinksldjump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7" name="Google Shape;137;p3">
            <a:hlinkClick r:id="rId5" action="ppaction://hlinksldjump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8" name="Google Shape;138;p3">
            <a:hlinkClick r:id="rId6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9" name="Google Shape;139;p3">
            <a:hlinkClick r:id="rId7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0" name="Google Shape;140;p3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 Extend 1">
  <p:cSld name="CUSTOM_16_1_1_1_1_1_1_2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22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22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78" name="Google Shape;1278;p22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79" name="Google Shape;1279;p22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80" name="Google Shape;1280;p22"/>
          <p:cNvSpPr/>
          <p:nvPr/>
        </p:nvSpPr>
        <p:spPr>
          <a:xfrm rot="-5397851" flipH="1">
            <a:off x="-134005" y="32218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81" name="Google Shape;1281;p22"/>
          <p:cNvSpPr/>
          <p:nvPr/>
        </p:nvSpPr>
        <p:spPr>
          <a:xfrm rot="-5397851" flipH="1">
            <a:off x="-134005" y="41818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82" name="Google Shape;1282;p22"/>
          <p:cNvSpPr/>
          <p:nvPr/>
        </p:nvSpPr>
        <p:spPr>
          <a:xfrm rot="-5397851" flipH="1">
            <a:off x="-134005" y="5141776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83" name="Google Shape;1283;p22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22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22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22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22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1288" name="Google Shape;1288;p22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289" name="Google Shape;1289;p22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290" name="Google Shape;1290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2" name="Google Shape;1292;p22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293" name="Google Shape;1293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5" name="Google Shape;1295;p22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296" name="Google Shape;1296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7" name="Google Shape;1297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8" name="Google Shape;1298;p22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299" name="Google Shape;1299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1" name="Google Shape;1301;p22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302" name="Google Shape;1302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4" name="Google Shape;1304;p22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305" name="Google Shape;1305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7" name="Google Shape;1307;p22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308" name="Google Shape;1308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0" name="Google Shape;1310;p22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311" name="Google Shape;1311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3" name="Google Shape;1313;p22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314" name="Google Shape;1314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315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6" name="Google Shape;1316;p22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317" name="Google Shape;1317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9" name="Google Shape;1319;p22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320" name="Google Shape;1320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2" name="Google Shape;1322;p22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323" name="Google Shape;1323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5" name="Google Shape;1325;p22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326" name="Google Shape;1326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8" name="Google Shape;1328;p22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29" name="Google Shape;1329;p22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30" name="Google Shape;1330;p22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31" name="Google Shape;1331;p22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32" name="Google Shape;1332;p22">
            <a:hlinkClick r:id="rId2" action="ppaction://hlinksldjump"/>
          </p:cNvPr>
          <p:cNvSpPr/>
          <p:nvPr/>
        </p:nvSpPr>
        <p:spPr>
          <a:xfrm rot="5397851">
            <a:off x="-117745" y="34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33" name="Google Shape;1333;p22">
            <a:hlinkClick r:id="rId3" action="ppaction://hlinksldjump"/>
          </p:cNvPr>
          <p:cNvSpPr/>
          <p:nvPr/>
        </p:nvSpPr>
        <p:spPr>
          <a:xfrm rot="5397851">
            <a:off x="-117745" y="13021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34" name="Google Shape;1334;p22">
            <a:hlinkClick r:id="rId4" action="ppaction://hlinksldjump"/>
          </p:cNvPr>
          <p:cNvSpPr/>
          <p:nvPr/>
        </p:nvSpPr>
        <p:spPr>
          <a:xfrm rot="5397851">
            <a:off x="-117745" y="22622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35" name="Google Shape;1335;p22">
            <a:hlinkClick r:id="rId5" action="ppaction://hlinksldjump"/>
          </p:cNvPr>
          <p:cNvSpPr/>
          <p:nvPr/>
        </p:nvSpPr>
        <p:spPr>
          <a:xfrm rot="5397851">
            <a:off x="-117745" y="32223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36" name="Google Shape;1336;p22">
            <a:hlinkClick r:id="rId6" action="ppaction://hlinksldjump"/>
          </p:cNvPr>
          <p:cNvSpPr/>
          <p:nvPr/>
        </p:nvSpPr>
        <p:spPr>
          <a:xfrm rot="5397851">
            <a:off x="-117745" y="41824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37" name="Google Shape;1337;p22">
            <a:hlinkClick r:id="rId7" action="ppaction://hlinksldjump"/>
          </p:cNvPr>
          <p:cNvSpPr/>
          <p:nvPr/>
        </p:nvSpPr>
        <p:spPr>
          <a:xfrm rot="5397851">
            <a:off x="-117745" y="51425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 Extend 2">
  <p:cSld name="CUSTOM_16_1_1_1_1_1_1_1"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23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p23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23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p23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Google Shape;1343;p23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44" name="Google Shape;1344;p23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45" name="Google Shape;1345;p23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46" name="Google Shape;1346;p23"/>
          <p:cNvSpPr/>
          <p:nvPr/>
        </p:nvSpPr>
        <p:spPr>
          <a:xfrm rot="-5397851" flipH="1">
            <a:off x="-134005" y="32218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47" name="Google Shape;1347;p23"/>
          <p:cNvSpPr/>
          <p:nvPr/>
        </p:nvSpPr>
        <p:spPr>
          <a:xfrm rot="-5397851" flipH="1">
            <a:off x="-134005" y="41818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48" name="Google Shape;1348;p23"/>
          <p:cNvSpPr/>
          <p:nvPr/>
        </p:nvSpPr>
        <p:spPr>
          <a:xfrm rot="-5397851" flipH="1">
            <a:off x="-134005" y="5141776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49" name="Google Shape;1349;p23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0" name="Google Shape;1350;p23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1351" name="Google Shape;1351;p23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352" name="Google Shape;1352;p23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353" name="Google Shape;1353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5" name="Google Shape;1355;p23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356" name="Google Shape;1356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8" name="Google Shape;1358;p23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359" name="Google Shape;1359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1" name="Google Shape;1361;p23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362" name="Google Shape;1362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4" name="Google Shape;1364;p23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365" name="Google Shape;1365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7" name="Google Shape;1367;p23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368" name="Google Shape;1368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369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0" name="Google Shape;1370;p23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371" name="Google Shape;1371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3" name="Google Shape;1373;p23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374" name="Google Shape;1374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6" name="Google Shape;1376;p23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377" name="Google Shape;1377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9" name="Google Shape;1379;p23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380" name="Google Shape;1380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2" name="Google Shape;1382;p23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383" name="Google Shape;1383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5" name="Google Shape;1385;p23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386" name="Google Shape;1386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8" name="Google Shape;1388;p23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389" name="Google Shape;1389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91" name="Google Shape;1391;p23"/>
          <p:cNvSpPr/>
          <p:nvPr/>
        </p:nvSpPr>
        <p:spPr>
          <a:xfrm rot="-5397851" flipH="1">
            <a:off x="-134005" y="6101718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92" name="Google Shape;1392;p23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93" name="Google Shape;1393;p23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94" name="Google Shape;1394;p23">
            <a:hlinkClick r:id="rId2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95" name="Google Shape;1395;p23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96" name="Google Shape;1396;p23">
            <a:hlinkClick r:id="rId4" action="ppaction://hlinksldjump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97" name="Google Shape;1397;p23">
            <a:hlinkClick r:id="rId5" action="ppaction://hlinksldjump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98" name="Google Shape;1398;p23">
            <a:hlinkClick r:id="rId6" action="ppaction://hlinksldjump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99" name="Google Shape;1399;p23">
            <a:hlinkClick r:id="rId7" action="ppaction://hlinksldjump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00" name="Google Shape;1400;p23">
            <a:hlinkClick r:id="" action="ppaction://noaction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 Extend 3">
  <p:cSld name="CUSTOM_16_1_1_1_1_1_1_1_2"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24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4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04" name="Google Shape;1404;p24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05" name="Google Shape;1405;p24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06" name="Google Shape;1406;p24"/>
          <p:cNvSpPr/>
          <p:nvPr/>
        </p:nvSpPr>
        <p:spPr>
          <a:xfrm rot="-5397851" flipH="1">
            <a:off x="-134005" y="32218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07" name="Google Shape;1407;p24"/>
          <p:cNvSpPr/>
          <p:nvPr/>
        </p:nvSpPr>
        <p:spPr>
          <a:xfrm rot="-5397851" flipH="1">
            <a:off x="-134005" y="41818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08" name="Google Shape;1408;p24"/>
          <p:cNvSpPr/>
          <p:nvPr/>
        </p:nvSpPr>
        <p:spPr>
          <a:xfrm rot="-5397851" flipH="1">
            <a:off x="-134005" y="5141776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09" name="Google Shape;1409;p24"/>
          <p:cNvSpPr/>
          <p:nvPr/>
        </p:nvSpPr>
        <p:spPr>
          <a:xfrm rot="-5397851" flipH="1">
            <a:off x="-134005" y="6101718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10" name="Google Shape;1410;p24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24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p24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p24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24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1415" name="Google Shape;1415;p24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416" name="Google Shape;1416;p24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417" name="Google Shape;1417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9" name="Google Shape;1419;p24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420" name="Google Shape;1420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2" name="Google Shape;1422;p24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423" name="Google Shape;1423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5" name="Google Shape;1425;p24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426" name="Google Shape;1426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Google Shape;1427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8" name="Google Shape;1428;p24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429" name="Google Shape;1429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0" name="Google Shape;1430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1" name="Google Shape;1431;p24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432" name="Google Shape;1432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4" name="Google Shape;1434;p24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435" name="Google Shape;1435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7" name="Google Shape;1437;p24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438" name="Google Shape;1438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0" name="Google Shape;1440;p24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441" name="Google Shape;1441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3" name="Google Shape;1443;p24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444" name="Google Shape;1444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6" name="Google Shape;1446;p24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447" name="Google Shape;1447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8" name="Google Shape;1448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9" name="Google Shape;1449;p24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450" name="Google Shape;1450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1" name="Google Shape;1451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2" name="Google Shape;1452;p24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453" name="Google Shape;1453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4" name="Google Shape;1454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55" name="Google Shape;1455;p24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56" name="Google Shape;1456;p24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57" name="Google Shape;1457;p24">
            <a:hlinkClick r:id="rId2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58" name="Google Shape;1458;p24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59" name="Google Shape;1459;p24">
            <a:hlinkClick r:id="rId4" action="ppaction://hlinksldjump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60" name="Google Shape;1460;p24">
            <a:hlinkClick r:id="rId5" action="ppaction://hlinksldjump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61" name="Google Shape;1461;p24">
            <a:hlinkClick r:id="rId6" action="ppaction://hlinksldjump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62" name="Google Shape;1462;p24">
            <a:hlinkClick r:id="rId7" action="ppaction://hlinksldjump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63" name="Google Shape;1463;p24">
            <a:hlinkClick r:id="" action="ppaction://noaction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64" name="Google Shape;1464;p24">
            <a:hlinkClick r:id="rId2" action="ppaction://hlinksldjump"/>
          </p:cNvPr>
          <p:cNvSpPr/>
          <p:nvPr/>
        </p:nvSpPr>
        <p:spPr>
          <a:xfrm rot="5397877">
            <a:off x="8605797" y="3251147"/>
            <a:ext cx="6801901" cy="3735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Backside">
  <p:cSld name="CUSTOM_16_1_1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25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7" name="Google Shape;1467;p25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p25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25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70" name="Google Shape;1470;p25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71" name="Google Shape;1471;p25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72" name="Google Shape;1472;p25"/>
          <p:cNvSpPr/>
          <p:nvPr/>
        </p:nvSpPr>
        <p:spPr>
          <a:xfrm rot="-5397851" flipH="1">
            <a:off x="-134005" y="32218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73" name="Google Shape;1473;p25"/>
          <p:cNvSpPr/>
          <p:nvPr/>
        </p:nvSpPr>
        <p:spPr>
          <a:xfrm rot="-5397851" flipH="1">
            <a:off x="-134005" y="41818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74" name="Google Shape;1474;p25"/>
          <p:cNvSpPr/>
          <p:nvPr/>
        </p:nvSpPr>
        <p:spPr>
          <a:xfrm rot="-5397851" flipH="1">
            <a:off x="-134005" y="5141776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75" name="Google Shape;1475;p25"/>
          <p:cNvSpPr/>
          <p:nvPr/>
        </p:nvSpPr>
        <p:spPr>
          <a:xfrm rot="-5397851" flipH="1">
            <a:off x="-134005" y="6101718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76" name="Google Shape;1476;p25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7" name="Google Shape;1477;p25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Barlow Semi Condensed Medium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478" name="Google Shape;1478;p25"/>
          <p:cNvSpPr txBox="1">
            <a:spLocks noGrp="1"/>
          </p:cNvSpPr>
          <p:nvPr>
            <p:ph type="body" idx="1"/>
          </p:nvPr>
        </p:nvSpPr>
        <p:spPr>
          <a:xfrm>
            <a:off x="791475" y="1858400"/>
            <a:ext cx="4844400" cy="46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479" name="Google Shape;1479;p25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480" name="Google Shape;1480;p25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481" name="Google Shape;1481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2" name="Google Shape;1482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3" name="Google Shape;1483;p25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484" name="Google Shape;1484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5" name="Google Shape;1485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6" name="Google Shape;1486;p25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487" name="Google Shape;1487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8" name="Google Shape;1488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9" name="Google Shape;1489;p25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490" name="Google Shape;1490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1" name="Google Shape;1491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2" name="Google Shape;1492;p25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493" name="Google Shape;1493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4" name="Google Shape;1494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5" name="Google Shape;1495;p25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496" name="Google Shape;1496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7" name="Google Shape;1497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8" name="Google Shape;1498;p25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499" name="Google Shape;1499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0" name="Google Shape;1500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1" name="Google Shape;1501;p25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502" name="Google Shape;1502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3" name="Google Shape;1503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4" name="Google Shape;1504;p25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505" name="Google Shape;1505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6" name="Google Shape;1506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7" name="Google Shape;1507;p25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508" name="Google Shape;1508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9" name="Google Shape;1509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0" name="Google Shape;1510;p25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511" name="Google Shape;1511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2" name="Google Shape;1512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3" name="Google Shape;1513;p25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514" name="Google Shape;1514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5" name="Google Shape;1515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6" name="Google Shape;1516;p25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517" name="Google Shape;1517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8" name="Google Shape;1518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19" name="Google Shape;1519;p25"/>
          <p:cNvSpPr txBox="1"/>
          <p:nvPr/>
        </p:nvSpPr>
        <p:spPr>
          <a:xfrm>
            <a:off x="6994575" y="6243375"/>
            <a:ext cx="46164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800">
                <a:solidFill>
                  <a:srgbClr val="F3F3F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Template created by: SlidesMania.Com</a:t>
            </a:r>
            <a:endParaRPr sz="1800">
              <a:solidFill>
                <a:srgbClr val="F3F3F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520" name="Google Shape;1520;p25">
            <a:hlinkClick r:id="rId2" action="ppaction://hlinksldjump"/>
          </p:cNvPr>
          <p:cNvSpPr/>
          <p:nvPr/>
        </p:nvSpPr>
        <p:spPr>
          <a:xfrm rot="5397877">
            <a:off x="8575800" y="3221150"/>
            <a:ext cx="6801901" cy="4335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 Engage 1">
  <p:cSld name="CUSTOM_15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46" name="Google Shape;146;p4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7" name="Google Shape;147;p4"/>
          <p:cNvSpPr/>
          <p:nvPr/>
        </p:nvSpPr>
        <p:spPr>
          <a:xfrm rot="5397421">
            <a:off x="11332375" y="6101763"/>
            <a:ext cx="959700" cy="43128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8" name="Google Shape;148;p4"/>
          <p:cNvSpPr/>
          <p:nvPr/>
        </p:nvSpPr>
        <p:spPr>
          <a:xfrm rot="5397421">
            <a:off x="11332375" y="5141821"/>
            <a:ext cx="959700" cy="43128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9" name="Google Shape;149;p4"/>
          <p:cNvSpPr/>
          <p:nvPr/>
        </p:nvSpPr>
        <p:spPr>
          <a:xfrm rot="5397421">
            <a:off x="11332375" y="4181879"/>
            <a:ext cx="959700" cy="43128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0" name="Google Shape;150;p4"/>
          <p:cNvSpPr/>
          <p:nvPr/>
        </p:nvSpPr>
        <p:spPr>
          <a:xfrm rot="5397421">
            <a:off x="11332375" y="3221937"/>
            <a:ext cx="959700" cy="43128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1" name="Google Shape;151;p4"/>
          <p:cNvSpPr/>
          <p:nvPr/>
        </p:nvSpPr>
        <p:spPr>
          <a:xfrm rot="5397421">
            <a:off x="11332375" y="2261994"/>
            <a:ext cx="959700" cy="43128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2" name="Google Shape;152;p4"/>
          <p:cNvSpPr/>
          <p:nvPr/>
        </p:nvSpPr>
        <p:spPr>
          <a:xfrm rot="5397421">
            <a:off x="11332375" y="1302052"/>
            <a:ext cx="959700" cy="43128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3" name="Google Shape;153;p4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" name="Google Shape;154;p4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55" name="Google Shape;155;p4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56" name="Google Shape;156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" name="Google Shape;158;p4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59" name="Google Shape;159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p4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62" name="Google Shape;162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" name="Google Shape;164;p4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65" name="Google Shape;165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" name="Google Shape;167;p4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68" name="Google Shape;168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" name="Google Shape;170;p4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71" name="Google Shape;171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" name="Google Shape;173;p4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74" name="Google Shape;174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" name="Google Shape;176;p4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77" name="Google Shape;177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179;p4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80" name="Google Shape;180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" name="Google Shape;182;p4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83" name="Google Shape;183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5" name="Google Shape;185;p4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86" name="Google Shape;186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" name="Google Shape;188;p4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89" name="Google Shape;189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4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92" name="Google Shape;192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4" name="Google Shape;194;p4"/>
          <p:cNvSpPr/>
          <p:nvPr/>
        </p:nvSpPr>
        <p:spPr>
          <a:xfrm rot="5397421">
            <a:off x="11332375" y="342110"/>
            <a:ext cx="959700" cy="43128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5" name="Google Shape;195;p4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4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4">
            <a:hlinkClick r:id="rId2" action="ppaction://hlinksldjump"/>
          </p:cNvPr>
          <p:cNvSpPr/>
          <p:nvPr/>
        </p:nvSpPr>
        <p:spPr>
          <a:xfrm rot="5397851">
            <a:off x="11347130" y="3864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8" name="Google Shape;198;p4">
            <a:hlinkClick r:id="rId3" action="ppaction://hlinksldjump"/>
          </p:cNvPr>
          <p:cNvSpPr/>
          <p:nvPr/>
        </p:nvSpPr>
        <p:spPr>
          <a:xfrm rot="5397851">
            <a:off x="11347130" y="13465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9" name="Google Shape;199;p4">
            <a:hlinkClick r:id="rId4" action="ppaction://hlinksldjump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0" name="Google Shape;200;p4">
            <a:hlinkClick r:id="rId5" action="ppaction://hlinksldjump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1" name="Google Shape;201;p4">
            <a:hlinkClick r:id="rId6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2" name="Google Shape;202;p4">
            <a:hlinkClick r:id="rId7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3" name="Google Shape;203;p4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 Engage 2">
  <p:cSld name="CUSTOM_16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5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5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8" name="Google Shape;208;p5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9" name="Google Shape;209;p5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0" name="Google Shape;210;p5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1" name="Google Shape;211;p5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2" name="Google Shape;212;p5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3" name="Google Shape;213;p5"/>
          <p:cNvSpPr/>
          <p:nvPr/>
        </p:nvSpPr>
        <p:spPr>
          <a:xfrm rot="5397851">
            <a:off x="11332255" y="13019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4" name="Google Shape;214;p5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5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grpSp>
        <p:nvGrpSpPr>
          <p:cNvPr id="216" name="Google Shape;216;p5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217" name="Google Shape;217;p5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218" name="Google Shape;218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" name="Google Shape;220;p5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221" name="Google Shape;221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3" name="Google Shape;223;p5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224" name="Google Shape;224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5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227" name="Google Shape;227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5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230" name="Google Shape;230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5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233" name="Google Shape;233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5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236" name="Google Shape;236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8" name="Google Shape;238;p5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239" name="Google Shape;239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1" name="Google Shape;241;p5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242" name="Google Shape;242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4" name="Google Shape;244;p5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245" name="Google Shape;245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" name="Google Shape;247;p5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248" name="Google Shape;248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0" name="Google Shape;250;p5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251" name="Google Shape;251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3" name="Google Shape;253;p5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254" name="Google Shape;254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56" name="Google Shape;256;p5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257" name="Google Shape;257;p5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8" name="Google Shape;258;p5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9" name="Google Shape;259;p5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60" name="Google Shape;260;p5">
            <a:hlinkClick r:id="rId2" action="ppaction://hlinksldjump"/>
          </p:cNvPr>
          <p:cNvSpPr/>
          <p:nvPr/>
        </p:nvSpPr>
        <p:spPr>
          <a:xfrm rot="5397851">
            <a:off x="-130020" y="34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1" name="Google Shape;261;p5">
            <a:hlinkClick r:id="rId3" action="ppaction://hlinksldjump"/>
          </p:cNvPr>
          <p:cNvSpPr/>
          <p:nvPr/>
        </p:nvSpPr>
        <p:spPr>
          <a:xfrm rot="5397851">
            <a:off x="11347130" y="13465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2" name="Google Shape;262;p5">
            <a:hlinkClick r:id="rId4" action="ppaction://hlinksldjump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3" name="Google Shape;263;p5">
            <a:hlinkClick r:id="rId5" action="ppaction://hlinksldjump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4" name="Google Shape;264;p5">
            <a:hlinkClick r:id="rId6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5" name="Google Shape;265;p5">
            <a:hlinkClick r:id="rId7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6" name="Google Shape;266;p5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 Engage 3">
  <p:cSld name="CUSTOM_16_2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6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0" name="Google Shape;270;p6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6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2" name="Google Shape;272;p6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3" name="Google Shape;273;p6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4" name="Google Shape;274;p6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5" name="Google Shape;275;p6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6" name="Google Shape;276;p6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7" name="Google Shape;277;p6"/>
          <p:cNvSpPr/>
          <p:nvPr/>
        </p:nvSpPr>
        <p:spPr>
          <a:xfrm rot="5397851">
            <a:off x="11332255" y="13019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8" name="Google Shape;278;p6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6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" name="Google Shape;280;p6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281" name="Google Shape;281;p6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282" name="Google Shape;282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6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285" name="Google Shape;285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7" name="Google Shape;287;p6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288" name="Google Shape;288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0" name="Google Shape;290;p6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291" name="Google Shape;291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3" name="Google Shape;293;p6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294" name="Google Shape;294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6" name="Google Shape;296;p6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297" name="Google Shape;297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9" name="Google Shape;299;p6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300" name="Google Shape;300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2" name="Google Shape;302;p6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303" name="Google Shape;303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5" name="Google Shape;305;p6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306" name="Google Shape;306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8" name="Google Shape;308;p6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309" name="Google Shape;309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1" name="Google Shape;311;p6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312" name="Google Shape;312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4" name="Google Shape;314;p6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315" name="Google Shape;315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7" name="Google Shape;317;p6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318" name="Google Shape;318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20" name="Google Shape;320;p6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321" name="Google Shape;321;p6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22" name="Google Shape;322;p6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23" name="Google Shape;323;p6">
            <a:hlinkClick r:id="rId2" action="ppaction://hlinksldjump"/>
          </p:cNvPr>
          <p:cNvSpPr/>
          <p:nvPr/>
        </p:nvSpPr>
        <p:spPr>
          <a:xfrm rot="5397851">
            <a:off x="11347130" y="13465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4" name="Google Shape;324;p6">
            <a:hlinkClick r:id="rId3" action="ppaction://hlinksldjump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5" name="Google Shape;325;p6">
            <a:hlinkClick r:id="rId4" action="ppaction://hlinksldjump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6" name="Google Shape;326;p6">
            <a:hlinkClick r:id="rId5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7" name="Google Shape;327;p6">
            <a:hlinkClick r:id="rId6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8" name="Google Shape;328;p6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9" name="Google Shape;329;p6">
            <a:hlinkClick r:id="rId7" action="ppaction://hlinksldjump"/>
          </p:cNvPr>
          <p:cNvSpPr/>
          <p:nvPr/>
        </p:nvSpPr>
        <p:spPr>
          <a:xfrm rot="5397851">
            <a:off x="-130020" y="34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Explore 1">
  <p:cSld name="CUSTOM_16_2_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7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3" name="Google Shape;333;p7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7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5" name="Google Shape;335;p7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6" name="Google Shape;336;p7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7" name="Google Shape;337;p7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8" name="Google Shape;338;p7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9" name="Google Shape;339;p7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40" name="Google Shape;340;p7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7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2" name="Google Shape;342;p7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343" name="Google Shape;343;p7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344" name="Google Shape;344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6" name="Google Shape;346;p7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347" name="Google Shape;347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9" name="Google Shape;349;p7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350" name="Google Shape;350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2" name="Google Shape;352;p7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353" name="Google Shape;353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5" name="Google Shape;355;p7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356" name="Google Shape;356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8" name="Google Shape;358;p7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359" name="Google Shape;359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1" name="Google Shape;361;p7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362" name="Google Shape;362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4" name="Google Shape;364;p7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365" name="Google Shape;365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7" name="Google Shape;367;p7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368" name="Google Shape;368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0" name="Google Shape;370;p7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371" name="Google Shape;371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3" name="Google Shape;373;p7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374" name="Google Shape;374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" name="Google Shape;376;p7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377" name="Google Shape;377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9" name="Google Shape;379;p7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380" name="Google Shape;380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2" name="Google Shape;382;p7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383" name="Google Shape;383;p7"/>
          <p:cNvSpPr/>
          <p:nvPr/>
        </p:nvSpPr>
        <p:spPr>
          <a:xfrm rot="5397851">
            <a:off x="11332255" y="13019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4" name="Google Shape;384;p7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85" name="Google Shape;385;p7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86" name="Google Shape;386;p7">
            <a:hlinkClick r:id="rId2" action="ppaction://hlinksldjump"/>
          </p:cNvPr>
          <p:cNvSpPr/>
          <p:nvPr/>
        </p:nvSpPr>
        <p:spPr>
          <a:xfrm rot="5397851">
            <a:off x="11347130" y="13465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7" name="Google Shape;387;p7">
            <a:hlinkClick r:id="rId3" action="ppaction://hlinksldjump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8" name="Google Shape;388;p7">
            <a:hlinkClick r:id="rId4" action="ppaction://hlinksldjump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9" name="Google Shape;389;p7">
            <a:hlinkClick r:id="rId5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0" name="Google Shape;390;p7">
            <a:hlinkClick r:id="rId6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1" name="Google Shape;391;p7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2" name="Google Shape;392;p7">
            <a:hlinkClick r:id="rId7" action="ppaction://hlinksldjump"/>
          </p:cNvPr>
          <p:cNvSpPr/>
          <p:nvPr/>
        </p:nvSpPr>
        <p:spPr>
          <a:xfrm rot="5397851">
            <a:off x="-130020" y="34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Explore 2">
  <p:cSld name="CUSTOM_16_1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8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8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6" name="Google Shape;396;p8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8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8" name="Google Shape;398;p8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9" name="Google Shape;399;p8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0" name="Google Shape;400;p8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1" name="Google Shape;401;p8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2" name="Google Shape;402;p8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8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4" name="Google Shape;404;p8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8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406" name="Google Shape;406;p8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407" name="Google Shape;407;p8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408" name="Google Shape;408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0" name="Google Shape;410;p8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411" name="Google Shape;411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3" name="Google Shape;413;p8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414" name="Google Shape;414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6" name="Google Shape;416;p8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417" name="Google Shape;417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9" name="Google Shape;419;p8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420" name="Google Shape;420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2" name="Google Shape;422;p8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423" name="Google Shape;423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5" name="Google Shape;425;p8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426" name="Google Shape;426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8" name="Google Shape;428;p8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429" name="Google Shape;429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1" name="Google Shape;431;p8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432" name="Google Shape;432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4" name="Google Shape;434;p8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435" name="Google Shape;435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7" name="Google Shape;437;p8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438" name="Google Shape;438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0" name="Google Shape;440;p8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441" name="Google Shape;441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3" name="Google Shape;443;p8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444" name="Google Shape;444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6" name="Google Shape;446;p8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47" name="Google Shape;447;p8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8" name="Google Shape;448;p8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9" name="Google Shape;449;p8">
            <a:hlinkClick r:id="rId2" action="ppaction://hlinksldjump"/>
          </p:cNvPr>
          <p:cNvSpPr/>
          <p:nvPr/>
        </p:nvSpPr>
        <p:spPr>
          <a:xfrm rot="5397851">
            <a:off x="-138220" y="3864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0" name="Google Shape;450;p8">
            <a:hlinkClick r:id="rId3" action="ppaction://hlinksldjump"/>
          </p:cNvPr>
          <p:cNvSpPr/>
          <p:nvPr/>
        </p:nvSpPr>
        <p:spPr>
          <a:xfrm rot="5397851">
            <a:off x="-138220" y="13465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1" name="Google Shape;451;p8">
            <a:hlinkClick r:id="rId4" action="ppaction://hlinksldjump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2" name="Google Shape;452;p8">
            <a:hlinkClick r:id="rId5" action="ppaction://hlinksldjump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3" name="Google Shape;453;p8">
            <a:hlinkClick r:id="rId6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4" name="Google Shape;454;p8">
            <a:hlinkClick r:id="rId7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5" name="Google Shape;455;p8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Explore 3">
  <p:cSld name="CUSTOM_16_1_2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9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8" name="Google Shape;458;p9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9" name="Google Shape;459;p9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0" name="Google Shape;460;p9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9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9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3" name="Google Shape;463;p9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4" name="Google Shape;464;p9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5" name="Google Shape;465;p9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6" name="Google Shape;466;p9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7" name="Google Shape;467;p9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9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470" name="Google Shape;470;p9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471" name="Google Shape;471;p9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472" name="Google Shape;472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4" name="Google Shape;474;p9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475" name="Google Shape;475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7" name="Google Shape;477;p9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478" name="Google Shape;478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0" name="Google Shape;480;p9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481" name="Google Shape;481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3" name="Google Shape;483;p9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484" name="Google Shape;484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6" name="Google Shape;486;p9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487" name="Google Shape;487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9" name="Google Shape;489;p9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490" name="Google Shape;490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2" name="Google Shape;492;p9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493" name="Google Shape;493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5" name="Google Shape;495;p9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496" name="Google Shape;496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8" name="Google Shape;498;p9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499" name="Google Shape;499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1" name="Google Shape;501;p9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502" name="Google Shape;502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4" name="Google Shape;504;p9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505" name="Google Shape;505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7" name="Google Shape;507;p9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508" name="Google Shape;508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10" name="Google Shape;510;p9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11" name="Google Shape;511;p9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12" name="Google Shape;512;p9">
            <a:hlinkClick r:id="rId2" action="ppaction://hlinksldjump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13" name="Google Shape;513;p9">
            <a:hlinkClick r:id="rId3" action="ppaction://hlinksldjump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14" name="Google Shape;514;p9">
            <a:hlinkClick r:id="rId4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15" name="Google Shape;515;p9">
            <a:hlinkClick r:id="rId5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16" name="Google Shape;516;p9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17" name="Google Shape;517;p9">
            <a:hlinkClick r:id="rId6" action="ppaction://hlinksldjump"/>
          </p:cNvPr>
          <p:cNvSpPr/>
          <p:nvPr/>
        </p:nvSpPr>
        <p:spPr>
          <a:xfrm rot="5397851">
            <a:off x="-138220" y="3864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18" name="Google Shape;518;p9">
            <a:hlinkClick r:id="rId7" action="ppaction://hlinksldjump"/>
          </p:cNvPr>
          <p:cNvSpPr/>
          <p:nvPr/>
        </p:nvSpPr>
        <p:spPr>
          <a:xfrm rot="5397851">
            <a:off x="-138220" y="13465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 Explain 1">
  <p:cSld name="CUSTOM_16_1_2_1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0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21" name="Google Shape;521;p10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22" name="Google Shape;522;p10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23" name="Google Shape;523;p10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0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0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26" name="Google Shape;526;p10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27" name="Google Shape;527;p10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28" name="Google Shape;528;p10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29" name="Google Shape;529;p10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0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0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532" name="Google Shape;532;p10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533" name="Google Shape;533;p10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534" name="Google Shape;534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6" name="Google Shape;536;p10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537" name="Google Shape;537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9" name="Google Shape;539;p10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540" name="Google Shape;540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2" name="Google Shape;542;p10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543" name="Google Shape;543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5" name="Google Shape;545;p10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546" name="Google Shape;546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8" name="Google Shape;548;p10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549" name="Google Shape;549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1" name="Google Shape;551;p10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552" name="Google Shape;552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4" name="Google Shape;554;p10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555" name="Google Shape;555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7" name="Google Shape;557;p10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558" name="Google Shape;558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0" name="Google Shape;560;p10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561" name="Google Shape;561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3" name="Google Shape;563;p10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564" name="Google Shape;564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6" name="Google Shape;566;p10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567" name="Google Shape;567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9" name="Google Shape;569;p10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570" name="Google Shape;570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2" name="Google Shape;572;p10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73" name="Google Shape;573;p10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4" name="Google Shape;574;p10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5" name="Google Shape;575;p10">
            <a:hlinkClick r:id="rId2" action="ppaction://hlinksldjump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76" name="Google Shape;576;p10">
            <a:hlinkClick r:id="rId3" action="ppaction://hlinksldjump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77" name="Google Shape;577;p10">
            <a:hlinkClick r:id="rId4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78" name="Google Shape;578;p10">
            <a:hlinkClick r:id="rId5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79" name="Google Shape;579;p10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80" name="Google Shape;580;p10">
            <a:hlinkClick r:id="rId6" action="ppaction://hlinksldjump"/>
          </p:cNvPr>
          <p:cNvSpPr/>
          <p:nvPr/>
        </p:nvSpPr>
        <p:spPr>
          <a:xfrm rot="5397851">
            <a:off x="-138220" y="3864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81" name="Google Shape;581;p10">
            <a:hlinkClick r:id="rId7" action="ppaction://hlinksldjump"/>
          </p:cNvPr>
          <p:cNvSpPr/>
          <p:nvPr/>
        </p:nvSpPr>
        <p:spPr>
          <a:xfrm rot="5397851">
            <a:off x="-138220" y="13465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25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●"/>
              <a:defRPr sz="18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429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○"/>
              <a:defRPr sz="18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429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■"/>
              <a:defRPr sz="18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429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●"/>
              <a:defRPr sz="18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429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○"/>
              <a:defRPr sz="18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429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■"/>
              <a:defRPr sz="18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429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●"/>
              <a:defRPr sz="18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429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○"/>
              <a:defRPr sz="18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429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Barlow Semi Condensed"/>
              <a:buChar char="■"/>
              <a:defRPr sz="18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5792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6.xml"/><Relationship Id="rId3" Type="http://schemas.openxmlformats.org/officeDocument/2006/relationships/image" Target="../media/image6.png"/><Relationship Id="rId7" Type="http://schemas.openxmlformats.org/officeDocument/2006/relationships/slide" Target="slide11.xml"/><Relationship Id="rId12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svg"/><Relationship Id="rId11" Type="http://schemas.openxmlformats.org/officeDocument/2006/relationships/slide" Target="slide8.xml"/><Relationship Id="rId5" Type="http://schemas.openxmlformats.org/officeDocument/2006/relationships/image" Target="../media/image18.png"/><Relationship Id="rId10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slide" Target="slide26.xml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slide" Target="slide10.xml"/><Relationship Id="rId3" Type="http://schemas.openxmlformats.org/officeDocument/2006/relationships/slide" Target="slide16.xml"/><Relationship Id="rId7" Type="http://schemas.openxmlformats.org/officeDocument/2006/relationships/image" Target="../media/image19.svg"/><Relationship Id="rId12" Type="http://schemas.openxmlformats.org/officeDocument/2006/relationships/slide" Target="slide8.xml"/><Relationship Id="rId17" Type="http://schemas.openxmlformats.org/officeDocument/2006/relationships/image" Target="../media/image29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11" Type="http://schemas.openxmlformats.org/officeDocument/2006/relationships/slide" Target="slide4.xml"/><Relationship Id="rId5" Type="http://schemas.openxmlformats.org/officeDocument/2006/relationships/slide" Target="slide3.xml"/><Relationship Id="rId15" Type="http://schemas.openxmlformats.org/officeDocument/2006/relationships/slide" Target="slide6.xml"/><Relationship Id="rId10" Type="http://schemas.openxmlformats.org/officeDocument/2006/relationships/slide" Target="slide26.xml"/><Relationship Id="rId4" Type="http://schemas.openxmlformats.org/officeDocument/2006/relationships/image" Target="../media/image6.png"/><Relationship Id="rId9" Type="http://schemas.openxmlformats.org/officeDocument/2006/relationships/slide" Target="slide19.xml"/><Relationship Id="rId1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18" Type="http://schemas.openxmlformats.org/officeDocument/2006/relationships/image" Target="../media/image43.svg"/><Relationship Id="rId26" Type="http://schemas.openxmlformats.org/officeDocument/2006/relationships/slide" Target="slide3.xml"/><Relationship Id="rId3" Type="http://schemas.openxmlformats.org/officeDocument/2006/relationships/image" Target="../media/image6.png"/><Relationship Id="rId21" Type="http://schemas.openxmlformats.org/officeDocument/2006/relationships/image" Target="../media/image46.svg"/><Relationship Id="rId34" Type="http://schemas.openxmlformats.org/officeDocument/2006/relationships/slide" Target="slide11.xml"/><Relationship Id="rId7" Type="http://schemas.openxmlformats.org/officeDocument/2006/relationships/image" Target="../media/image33.svg"/><Relationship Id="rId12" Type="http://schemas.openxmlformats.org/officeDocument/2006/relationships/slide" Target="slide13.xml"/><Relationship Id="rId17" Type="http://schemas.openxmlformats.org/officeDocument/2006/relationships/image" Target="../media/image42.png"/><Relationship Id="rId25" Type="http://schemas.openxmlformats.org/officeDocument/2006/relationships/image" Target="../media/image50.svg"/><Relationship Id="rId33" Type="http://schemas.openxmlformats.org/officeDocument/2006/relationships/slide" Target="slide10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1.svg"/><Relationship Id="rId20" Type="http://schemas.openxmlformats.org/officeDocument/2006/relationships/image" Target="../media/image45.png"/><Relationship Id="rId29" Type="http://schemas.openxmlformats.org/officeDocument/2006/relationships/slide" Target="slide1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24" Type="http://schemas.openxmlformats.org/officeDocument/2006/relationships/image" Target="../media/image49.png"/><Relationship Id="rId32" Type="http://schemas.openxmlformats.org/officeDocument/2006/relationships/slide" Target="slide8.xml"/><Relationship Id="rId5" Type="http://schemas.openxmlformats.org/officeDocument/2006/relationships/image" Target="../media/image31.svg"/><Relationship Id="rId15" Type="http://schemas.openxmlformats.org/officeDocument/2006/relationships/image" Target="../media/image40.png"/><Relationship Id="rId23" Type="http://schemas.openxmlformats.org/officeDocument/2006/relationships/image" Target="../media/image48.svg"/><Relationship Id="rId28" Type="http://schemas.openxmlformats.org/officeDocument/2006/relationships/image" Target="../media/image19.svg"/><Relationship Id="rId10" Type="http://schemas.openxmlformats.org/officeDocument/2006/relationships/image" Target="../media/image36.png"/><Relationship Id="rId19" Type="http://schemas.openxmlformats.org/officeDocument/2006/relationships/image" Target="../media/image44.jpeg"/><Relationship Id="rId31" Type="http://schemas.openxmlformats.org/officeDocument/2006/relationships/slide" Target="slide4.xml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39.svg"/><Relationship Id="rId22" Type="http://schemas.openxmlformats.org/officeDocument/2006/relationships/image" Target="../media/image47.png"/><Relationship Id="rId27" Type="http://schemas.openxmlformats.org/officeDocument/2006/relationships/image" Target="../media/image18.png"/><Relationship Id="rId30" Type="http://schemas.openxmlformats.org/officeDocument/2006/relationships/slide" Target="slide26.xml"/><Relationship Id="rId35" Type="http://schemas.openxmlformats.org/officeDocument/2006/relationships/slide" Target="slide6.xml"/><Relationship Id="rId8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11.xml"/><Relationship Id="rId3" Type="http://schemas.openxmlformats.org/officeDocument/2006/relationships/image" Target="../media/image51.png"/><Relationship Id="rId7" Type="http://schemas.openxmlformats.org/officeDocument/2006/relationships/chart" Target="../charts/chart1.xml"/><Relationship Id="rId12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14.xml"/><Relationship Id="rId11" Type="http://schemas.openxmlformats.org/officeDocument/2006/relationships/slide" Target="slide8.xml"/><Relationship Id="rId5" Type="http://schemas.openxmlformats.org/officeDocument/2006/relationships/image" Target="../media/image6.png"/><Relationship Id="rId15" Type="http://schemas.openxmlformats.org/officeDocument/2006/relationships/image" Target="../media/image53.png"/><Relationship Id="rId10" Type="http://schemas.openxmlformats.org/officeDocument/2006/relationships/slide" Target="slide4.xml"/><Relationship Id="rId4" Type="http://schemas.openxmlformats.org/officeDocument/2006/relationships/image" Target="../media/image52.png"/><Relationship Id="rId9" Type="http://schemas.openxmlformats.org/officeDocument/2006/relationships/slide" Target="slide26.xml"/><Relationship Id="rId1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svg"/><Relationship Id="rId18" Type="http://schemas.openxmlformats.org/officeDocument/2006/relationships/image" Target="../media/image46.svg"/><Relationship Id="rId26" Type="http://schemas.openxmlformats.org/officeDocument/2006/relationships/image" Target="../media/image48.svg"/><Relationship Id="rId3" Type="http://schemas.openxmlformats.org/officeDocument/2006/relationships/image" Target="../media/image32.png"/><Relationship Id="rId21" Type="http://schemas.openxmlformats.org/officeDocument/2006/relationships/image" Target="../media/image39.svg"/><Relationship Id="rId34" Type="http://schemas.openxmlformats.org/officeDocument/2006/relationships/slide" Target="slide11.xml"/><Relationship Id="rId7" Type="http://schemas.openxmlformats.org/officeDocument/2006/relationships/image" Target="../media/image31.sv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47.png"/><Relationship Id="rId33" Type="http://schemas.openxmlformats.org/officeDocument/2006/relationships/slide" Target="slide10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4.jpeg"/><Relationship Id="rId20" Type="http://schemas.openxmlformats.org/officeDocument/2006/relationships/image" Target="../media/image38.png"/><Relationship Id="rId29" Type="http://schemas.openxmlformats.org/officeDocument/2006/relationships/slide" Target="slide1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11" Type="http://schemas.openxmlformats.org/officeDocument/2006/relationships/image" Target="../media/image37.svg"/><Relationship Id="rId24" Type="http://schemas.openxmlformats.org/officeDocument/2006/relationships/image" Target="../media/image19.svg"/><Relationship Id="rId32" Type="http://schemas.openxmlformats.org/officeDocument/2006/relationships/slide" Target="slide8.xml"/><Relationship Id="rId5" Type="http://schemas.openxmlformats.org/officeDocument/2006/relationships/image" Target="../media/image6.png"/><Relationship Id="rId15" Type="http://schemas.openxmlformats.org/officeDocument/2006/relationships/image" Target="../media/image43.svg"/><Relationship Id="rId23" Type="http://schemas.openxmlformats.org/officeDocument/2006/relationships/image" Target="../media/image18.png"/><Relationship Id="rId28" Type="http://schemas.openxmlformats.org/officeDocument/2006/relationships/image" Target="../media/image50.svg"/><Relationship Id="rId10" Type="http://schemas.openxmlformats.org/officeDocument/2006/relationships/image" Target="../media/image36.png"/><Relationship Id="rId19" Type="http://schemas.openxmlformats.org/officeDocument/2006/relationships/slide" Target="slide15.xml"/><Relationship Id="rId31" Type="http://schemas.openxmlformats.org/officeDocument/2006/relationships/slide" Target="slide4.xml"/><Relationship Id="rId4" Type="http://schemas.openxmlformats.org/officeDocument/2006/relationships/image" Target="../media/image33.svg"/><Relationship Id="rId9" Type="http://schemas.openxmlformats.org/officeDocument/2006/relationships/image" Target="../media/image35.svg"/><Relationship Id="rId14" Type="http://schemas.openxmlformats.org/officeDocument/2006/relationships/image" Target="../media/image42.png"/><Relationship Id="rId22" Type="http://schemas.openxmlformats.org/officeDocument/2006/relationships/slide" Target="slide3.xml"/><Relationship Id="rId27" Type="http://schemas.openxmlformats.org/officeDocument/2006/relationships/image" Target="../media/image49.png"/><Relationship Id="rId30" Type="http://schemas.openxmlformats.org/officeDocument/2006/relationships/slide" Target="slide26.xml"/><Relationship Id="rId35" Type="http://schemas.openxmlformats.org/officeDocument/2006/relationships/slide" Target="slide6.xml"/><Relationship Id="rId8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13" Type="http://schemas.openxmlformats.org/officeDocument/2006/relationships/slide" Target="slide10.xml"/><Relationship Id="rId3" Type="http://schemas.openxmlformats.org/officeDocument/2006/relationships/image" Target="../media/image55.jpeg"/><Relationship Id="rId7" Type="http://schemas.openxmlformats.org/officeDocument/2006/relationships/slide" Target="slide16.xml"/><Relationship Id="rId12" Type="http://schemas.openxmlformats.org/officeDocument/2006/relationships/slide" Target="slide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14.xml"/><Relationship Id="rId11" Type="http://schemas.openxmlformats.org/officeDocument/2006/relationships/slide" Target="slide4.xml"/><Relationship Id="rId5" Type="http://schemas.openxmlformats.org/officeDocument/2006/relationships/image" Target="../media/image6.png"/><Relationship Id="rId15" Type="http://schemas.openxmlformats.org/officeDocument/2006/relationships/slide" Target="slide6.xml"/><Relationship Id="rId10" Type="http://schemas.openxmlformats.org/officeDocument/2006/relationships/slide" Target="slide26.xml"/><Relationship Id="rId4" Type="http://schemas.openxmlformats.org/officeDocument/2006/relationships/chart" Target="../charts/chart2.xml"/><Relationship Id="rId9" Type="http://schemas.openxmlformats.org/officeDocument/2006/relationships/slide" Target="slide19.xml"/><Relationship Id="rId1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svg"/><Relationship Id="rId18" Type="http://schemas.openxmlformats.org/officeDocument/2006/relationships/image" Target="../media/image39.svg"/><Relationship Id="rId26" Type="http://schemas.openxmlformats.org/officeDocument/2006/relationships/slide" Target="slide3.xml"/><Relationship Id="rId39" Type="http://schemas.openxmlformats.org/officeDocument/2006/relationships/image" Target="../media/image60.svg"/><Relationship Id="rId21" Type="http://schemas.openxmlformats.org/officeDocument/2006/relationships/image" Target="../media/image33.svg"/><Relationship Id="rId34" Type="http://schemas.openxmlformats.org/officeDocument/2006/relationships/slide" Target="slide11.xml"/><Relationship Id="rId7" Type="http://schemas.openxmlformats.org/officeDocument/2006/relationships/image" Target="../media/image35.svg"/><Relationship Id="rId12" Type="http://schemas.openxmlformats.org/officeDocument/2006/relationships/image" Target="../media/image42.png"/><Relationship Id="rId17" Type="http://schemas.openxmlformats.org/officeDocument/2006/relationships/image" Target="../media/image38.png"/><Relationship Id="rId25" Type="http://schemas.openxmlformats.org/officeDocument/2006/relationships/image" Target="../media/image50.svg"/><Relationship Id="rId33" Type="http://schemas.openxmlformats.org/officeDocument/2006/relationships/slide" Target="slide10.xml"/><Relationship Id="rId38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6" Type="http://schemas.openxmlformats.org/officeDocument/2006/relationships/slide" Target="slide17.xml"/><Relationship Id="rId20" Type="http://schemas.openxmlformats.org/officeDocument/2006/relationships/image" Target="../media/image32.png"/><Relationship Id="rId29" Type="http://schemas.openxmlformats.org/officeDocument/2006/relationships/slide" Target="slide1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11" Type="http://schemas.openxmlformats.org/officeDocument/2006/relationships/image" Target="../media/image41.svg"/><Relationship Id="rId24" Type="http://schemas.openxmlformats.org/officeDocument/2006/relationships/image" Target="../media/image49.png"/><Relationship Id="rId32" Type="http://schemas.openxmlformats.org/officeDocument/2006/relationships/slide" Target="slide8.xml"/><Relationship Id="rId37" Type="http://schemas.openxmlformats.org/officeDocument/2006/relationships/image" Target="../media/image58.svg"/><Relationship Id="rId5" Type="http://schemas.openxmlformats.org/officeDocument/2006/relationships/image" Target="../media/image31.svg"/><Relationship Id="rId15" Type="http://schemas.openxmlformats.org/officeDocument/2006/relationships/image" Target="../media/image46.svg"/><Relationship Id="rId23" Type="http://schemas.openxmlformats.org/officeDocument/2006/relationships/image" Target="../media/image48.svg"/><Relationship Id="rId28" Type="http://schemas.openxmlformats.org/officeDocument/2006/relationships/image" Target="../media/image19.svg"/><Relationship Id="rId36" Type="http://schemas.openxmlformats.org/officeDocument/2006/relationships/image" Target="../media/image57.png"/><Relationship Id="rId10" Type="http://schemas.openxmlformats.org/officeDocument/2006/relationships/image" Target="../media/image40.png"/><Relationship Id="rId19" Type="http://schemas.openxmlformats.org/officeDocument/2006/relationships/image" Target="../media/image56.jpeg"/><Relationship Id="rId31" Type="http://schemas.openxmlformats.org/officeDocument/2006/relationships/slide" Target="slide4.xml"/><Relationship Id="rId4" Type="http://schemas.openxmlformats.org/officeDocument/2006/relationships/image" Target="../media/image30.png"/><Relationship Id="rId9" Type="http://schemas.openxmlformats.org/officeDocument/2006/relationships/image" Target="../media/image37.svg"/><Relationship Id="rId14" Type="http://schemas.openxmlformats.org/officeDocument/2006/relationships/image" Target="../media/image45.png"/><Relationship Id="rId22" Type="http://schemas.openxmlformats.org/officeDocument/2006/relationships/image" Target="../media/image47.png"/><Relationship Id="rId27" Type="http://schemas.openxmlformats.org/officeDocument/2006/relationships/image" Target="../media/image18.png"/><Relationship Id="rId30" Type="http://schemas.openxmlformats.org/officeDocument/2006/relationships/slide" Target="slide26.xml"/><Relationship Id="rId35" Type="http://schemas.openxmlformats.org/officeDocument/2006/relationships/slide" Target="slide6.xml"/><Relationship Id="rId8" Type="http://schemas.openxmlformats.org/officeDocument/2006/relationships/image" Target="../media/image36.png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11.xml"/><Relationship Id="rId3" Type="http://schemas.openxmlformats.org/officeDocument/2006/relationships/image" Target="../media/image61.png"/><Relationship Id="rId7" Type="http://schemas.openxmlformats.org/officeDocument/2006/relationships/image" Target="../media/image21.svg"/><Relationship Id="rId12" Type="http://schemas.openxmlformats.org/officeDocument/2006/relationships/slide" Target="slide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11" Type="http://schemas.openxmlformats.org/officeDocument/2006/relationships/slide" Target="slide8.xml"/><Relationship Id="rId5" Type="http://schemas.openxmlformats.org/officeDocument/2006/relationships/image" Target="../media/image6.png"/><Relationship Id="rId10" Type="http://schemas.openxmlformats.org/officeDocument/2006/relationships/slide" Target="slide4.xml"/><Relationship Id="rId4" Type="http://schemas.openxmlformats.org/officeDocument/2006/relationships/image" Target="../media/image62.png"/><Relationship Id="rId9" Type="http://schemas.openxmlformats.org/officeDocument/2006/relationships/slide" Target="slide26.xml"/><Relationship Id="rId1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slide" Target="slide10.xml"/><Relationship Id="rId3" Type="http://schemas.openxmlformats.org/officeDocument/2006/relationships/chart" Target="../charts/chart4.xml"/><Relationship Id="rId7" Type="http://schemas.openxmlformats.org/officeDocument/2006/relationships/chart" Target="../charts/chart5.xml"/><Relationship Id="rId12" Type="http://schemas.openxmlformats.org/officeDocument/2006/relationships/slide" Target="slide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16.xml"/><Relationship Id="rId11" Type="http://schemas.openxmlformats.org/officeDocument/2006/relationships/slide" Target="slide4.xml"/><Relationship Id="rId5" Type="http://schemas.openxmlformats.org/officeDocument/2006/relationships/slide" Target="slide12.xml"/><Relationship Id="rId15" Type="http://schemas.openxmlformats.org/officeDocument/2006/relationships/slide" Target="slide6.xml"/><Relationship Id="rId10" Type="http://schemas.openxmlformats.org/officeDocument/2006/relationships/slide" Target="slide26.xml"/><Relationship Id="rId4" Type="http://schemas.openxmlformats.org/officeDocument/2006/relationships/image" Target="../media/image6.png"/><Relationship Id="rId9" Type="http://schemas.openxmlformats.org/officeDocument/2006/relationships/slide" Target="slide19.xml"/><Relationship Id="rId14" Type="http://schemas.openxmlformats.org/officeDocument/2006/relationships/slide" Target="slide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6.xml"/><Relationship Id="rId3" Type="http://schemas.openxmlformats.org/officeDocument/2006/relationships/image" Target="../media/image6.png"/><Relationship Id="rId7" Type="http://schemas.openxmlformats.org/officeDocument/2006/relationships/slide" Target="slide26.xml"/><Relationship Id="rId12" Type="http://schemas.openxmlformats.org/officeDocument/2006/relationships/slide" Target="slide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svg"/><Relationship Id="rId11" Type="http://schemas.openxmlformats.org/officeDocument/2006/relationships/slide" Target="slide11.xml"/><Relationship Id="rId5" Type="http://schemas.openxmlformats.org/officeDocument/2006/relationships/image" Target="../media/image18.png"/><Relationship Id="rId15" Type="http://schemas.openxmlformats.org/officeDocument/2006/relationships/image" Target="../media/image64.svg"/><Relationship Id="rId10" Type="http://schemas.openxmlformats.org/officeDocument/2006/relationships/slide" Target="slide10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13" Type="http://schemas.openxmlformats.org/officeDocument/2006/relationships/slide" Target="slide11.xml"/><Relationship Id="rId3" Type="http://schemas.openxmlformats.org/officeDocument/2006/relationships/image" Target="../media/image6.png"/><Relationship Id="rId7" Type="http://schemas.openxmlformats.org/officeDocument/2006/relationships/chart" Target="../charts/chart7.xml"/><Relationship Id="rId12" Type="http://schemas.openxmlformats.org/officeDocument/2006/relationships/slide" Target="slide10.xml"/><Relationship Id="rId17" Type="http://schemas.openxmlformats.org/officeDocument/2006/relationships/image" Target="../media/image64.sv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svg"/><Relationship Id="rId11" Type="http://schemas.openxmlformats.org/officeDocument/2006/relationships/slide" Target="slide8.xml"/><Relationship Id="rId5" Type="http://schemas.openxmlformats.org/officeDocument/2006/relationships/image" Target="../media/image18.png"/><Relationship Id="rId15" Type="http://schemas.openxmlformats.org/officeDocument/2006/relationships/slide" Target="slide6.xml"/><Relationship Id="rId10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slide" Target="slide26.xml"/><Relationship Id="rId1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slide" Target="slide8.xml"/><Relationship Id="rId3" Type="http://schemas.openxmlformats.org/officeDocument/2006/relationships/image" Target="../media/image6.png"/><Relationship Id="rId21" Type="http://schemas.openxmlformats.org/officeDocument/2006/relationships/slide" Target="slide19.xml"/><Relationship Id="rId7" Type="http://schemas.openxmlformats.org/officeDocument/2006/relationships/image" Target="../media/image65.png"/><Relationship Id="rId12" Type="http://schemas.openxmlformats.org/officeDocument/2006/relationships/image" Target="../media/image70.svg"/><Relationship Id="rId17" Type="http://schemas.openxmlformats.org/officeDocument/2006/relationships/slide" Target="slide4.xml"/><Relationship Id="rId2" Type="http://schemas.openxmlformats.org/officeDocument/2006/relationships/notesSlide" Target="../notesSlides/notesSlide20.xml"/><Relationship Id="rId16" Type="http://schemas.openxmlformats.org/officeDocument/2006/relationships/slide" Target="slide26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svg"/><Relationship Id="rId11" Type="http://schemas.openxmlformats.org/officeDocument/2006/relationships/image" Target="../media/image69.png"/><Relationship Id="rId24" Type="http://schemas.openxmlformats.org/officeDocument/2006/relationships/image" Target="../media/image64.svg"/><Relationship Id="rId5" Type="http://schemas.openxmlformats.org/officeDocument/2006/relationships/image" Target="../media/image18.png"/><Relationship Id="rId15" Type="http://schemas.openxmlformats.org/officeDocument/2006/relationships/image" Target="../media/image21.svg"/><Relationship Id="rId23" Type="http://schemas.openxmlformats.org/officeDocument/2006/relationships/image" Target="../media/image63.png"/><Relationship Id="rId10" Type="http://schemas.openxmlformats.org/officeDocument/2006/relationships/image" Target="../media/image68.png"/><Relationship Id="rId19" Type="http://schemas.openxmlformats.org/officeDocument/2006/relationships/slide" Target="slide10.xml"/><Relationship Id="rId4" Type="http://schemas.openxmlformats.org/officeDocument/2006/relationships/slide" Target="slide3.xml"/><Relationship Id="rId9" Type="http://schemas.openxmlformats.org/officeDocument/2006/relationships/image" Target="../media/image67.png"/><Relationship Id="rId14" Type="http://schemas.openxmlformats.org/officeDocument/2006/relationships/image" Target="../media/image20.png"/><Relationship Id="rId22" Type="http://schemas.openxmlformats.org/officeDocument/2006/relationships/slide" Target="slide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slide" Target="slide8.xml"/><Relationship Id="rId18" Type="http://schemas.openxmlformats.org/officeDocument/2006/relationships/image" Target="../media/image63.png"/><Relationship Id="rId3" Type="http://schemas.openxmlformats.org/officeDocument/2006/relationships/image" Target="../media/image6.png"/><Relationship Id="rId7" Type="http://schemas.openxmlformats.org/officeDocument/2006/relationships/image" Target="../media/image72.png"/><Relationship Id="rId12" Type="http://schemas.openxmlformats.org/officeDocument/2006/relationships/slide" Target="slide4.xml"/><Relationship Id="rId17" Type="http://schemas.openxmlformats.org/officeDocument/2006/relationships/slide" Target="slide6.xml"/><Relationship Id="rId2" Type="http://schemas.openxmlformats.org/officeDocument/2006/relationships/notesSlide" Target="../notesSlides/notesSlide21.xml"/><Relationship Id="rId16" Type="http://schemas.openxmlformats.org/officeDocument/2006/relationships/slide" Target="slide19.xml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svg"/><Relationship Id="rId11" Type="http://schemas.openxmlformats.org/officeDocument/2006/relationships/slide" Target="slide26.xml"/><Relationship Id="rId5" Type="http://schemas.openxmlformats.org/officeDocument/2006/relationships/image" Target="../media/image18.png"/><Relationship Id="rId15" Type="http://schemas.openxmlformats.org/officeDocument/2006/relationships/slide" Target="slide11.xml"/><Relationship Id="rId10" Type="http://schemas.openxmlformats.org/officeDocument/2006/relationships/image" Target="../media/image71.png"/><Relationship Id="rId19" Type="http://schemas.openxmlformats.org/officeDocument/2006/relationships/image" Target="../media/image64.svg"/><Relationship Id="rId4" Type="http://schemas.openxmlformats.org/officeDocument/2006/relationships/slide" Target="slide3.xml"/><Relationship Id="rId9" Type="http://schemas.openxmlformats.org/officeDocument/2006/relationships/image" Target="../media/image74.png"/><Relationship Id="rId14" Type="http://schemas.openxmlformats.org/officeDocument/2006/relationships/slide" Target="slide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openxmlformats.org/officeDocument/2006/relationships/slide" Target="slide11.xml"/><Relationship Id="rId3" Type="http://schemas.openxmlformats.org/officeDocument/2006/relationships/image" Target="../media/image6.png"/><Relationship Id="rId7" Type="http://schemas.openxmlformats.org/officeDocument/2006/relationships/chart" Target="../charts/chart9.xml"/><Relationship Id="rId12" Type="http://schemas.openxmlformats.org/officeDocument/2006/relationships/slide" Target="slide10.xml"/><Relationship Id="rId17" Type="http://schemas.openxmlformats.org/officeDocument/2006/relationships/image" Target="../media/image64.sv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svg"/><Relationship Id="rId11" Type="http://schemas.openxmlformats.org/officeDocument/2006/relationships/slide" Target="slide8.xml"/><Relationship Id="rId5" Type="http://schemas.openxmlformats.org/officeDocument/2006/relationships/image" Target="../media/image18.png"/><Relationship Id="rId15" Type="http://schemas.openxmlformats.org/officeDocument/2006/relationships/slide" Target="slide6.xml"/><Relationship Id="rId10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slide" Target="slide26.xml"/><Relationship Id="rId1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slide" Target="slide8.xml"/><Relationship Id="rId3" Type="http://schemas.openxmlformats.org/officeDocument/2006/relationships/image" Target="../media/image63.png"/><Relationship Id="rId7" Type="http://schemas.openxmlformats.org/officeDocument/2006/relationships/image" Target="../media/image18.png"/><Relationship Id="rId12" Type="http://schemas.openxmlformats.org/officeDocument/2006/relationships/slide" Target="slide4.xml"/><Relationship Id="rId17" Type="http://schemas.openxmlformats.org/officeDocument/2006/relationships/slide" Target="slide6.xml"/><Relationship Id="rId2" Type="http://schemas.openxmlformats.org/officeDocument/2006/relationships/notesSlide" Target="../notesSlides/notesSlide23.xml"/><Relationship Id="rId16" Type="http://schemas.openxmlformats.org/officeDocument/2006/relationships/slide" Target="slide19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3.xml"/><Relationship Id="rId11" Type="http://schemas.openxmlformats.org/officeDocument/2006/relationships/slide" Target="slide26.xml"/><Relationship Id="rId5" Type="http://schemas.openxmlformats.org/officeDocument/2006/relationships/image" Target="../media/image6.png"/><Relationship Id="rId15" Type="http://schemas.openxmlformats.org/officeDocument/2006/relationships/slide" Target="slide11.xml"/><Relationship Id="rId10" Type="http://schemas.openxmlformats.org/officeDocument/2006/relationships/chart" Target="../charts/chart12.xml"/><Relationship Id="rId4" Type="http://schemas.openxmlformats.org/officeDocument/2006/relationships/image" Target="../media/image64.svg"/><Relationship Id="rId9" Type="http://schemas.openxmlformats.org/officeDocument/2006/relationships/chart" Target="../charts/chart11.xml"/><Relationship Id="rId14" Type="http://schemas.openxmlformats.org/officeDocument/2006/relationships/slide" Target="slide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13" Type="http://schemas.openxmlformats.org/officeDocument/2006/relationships/slide" Target="slide11.xml"/><Relationship Id="rId3" Type="http://schemas.openxmlformats.org/officeDocument/2006/relationships/image" Target="../media/image6.png"/><Relationship Id="rId7" Type="http://schemas.openxmlformats.org/officeDocument/2006/relationships/chart" Target="../charts/chart13.xml"/><Relationship Id="rId12" Type="http://schemas.openxmlformats.org/officeDocument/2006/relationships/slide" Target="slide10.xml"/><Relationship Id="rId17" Type="http://schemas.openxmlformats.org/officeDocument/2006/relationships/image" Target="../media/image77.sv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svg"/><Relationship Id="rId11" Type="http://schemas.openxmlformats.org/officeDocument/2006/relationships/slide" Target="slide8.xml"/><Relationship Id="rId5" Type="http://schemas.openxmlformats.org/officeDocument/2006/relationships/image" Target="../media/image18.png"/><Relationship Id="rId15" Type="http://schemas.openxmlformats.org/officeDocument/2006/relationships/slide" Target="slide6.xml"/><Relationship Id="rId10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slide" Target="slide26.xml"/><Relationship Id="rId14" Type="http://schemas.openxmlformats.org/officeDocument/2006/relationships/slide" Target="slide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slide" Target="slide19.xml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12" Type="http://schemas.openxmlformats.org/officeDocument/2006/relationships/slide" Target="slide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9.svg"/><Relationship Id="rId11" Type="http://schemas.openxmlformats.org/officeDocument/2006/relationships/slide" Target="slide10.xml"/><Relationship Id="rId5" Type="http://schemas.openxmlformats.org/officeDocument/2006/relationships/image" Target="../media/image18.png"/><Relationship Id="rId15" Type="http://schemas.openxmlformats.org/officeDocument/2006/relationships/slide" Target="slide6.xml"/><Relationship Id="rId10" Type="http://schemas.openxmlformats.org/officeDocument/2006/relationships/slide" Target="slide8.xml"/><Relationship Id="rId4" Type="http://schemas.openxmlformats.org/officeDocument/2006/relationships/slide" Target="slide3.xml"/><Relationship Id="rId9" Type="http://schemas.openxmlformats.org/officeDocument/2006/relationships/slide" Target="slide4.xml"/><Relationship Id="rId1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slide" Target="slide19.xml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12" Type="http://schemas.openxmlformats.org/officeDocument/2006/relationships/slide" Target="slide11.xml"/><Relationship Id="rId2" Type="http://schemas.openxmlformats.org/officeDocument/2006/relationships/notesSlide" Target="../notesSlides/notesSlide26.xml"/><Relationship Id="rId16" Type="http://schemas.openxmlformats.org/officeDocument/2006/relationships/slide" Target="slide2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9.svg"/><Relationship Id="rId11" Type="http://schemas.openxmlformats.org/officeDocument/2006/relationships/slide" Target="slide10.xml"/><Relationship Id="rId5" Type="http://schemas.openxmlformats.org/officeDocument/2006/relationships/image" Target="../media/image18.png"/><Relationship Id="rId15" Type="http://schemas.openxmlformats.org/officeDocument/2006/relationships/slide" Target="slide6.xml"/><Relationship Id="rId10" Type="http://schemas.openxmlformats.org/officeDocument/2006/relationships/slide" Target="slide8.xml"/><Relationship Id="rId4" Type="http://schemas.openxmlformats.org/officeDocument/2006/relationships/slide" Target="slide3.xml"/><Relationship Id="rId9" Type="http://schemas.openxmlformats.org/officeDocument/2006/relationships/slide" Target="slide4.xml"/><Relationship Id="rId1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oecd.org/ueber-uns/mietglieder-und-partner/" TargetMode="External"/><Relationship Id="rId18" Type="http://schemas.openxmlformats.org/officeDocument/2006/relationships/hyperlink" Target="https://www.phil-fak.uni-duesseldorf.de/fileadmin/Redaktion/Institute/Sozialwissenschaften/BF/Lehre/SoSe2008/VL/IGLU2006_Pressekonferenz_erweitert.pdf" TargetMode="External"/><Relationship Id="rId26" Type="http://schemas.openxmlformats.org/officeDocument/2006/relationships/hyperlink" Target="https://docplayer.org/44960076-Bildungssysteme-in-europa-kurzdarstellungen.html" TargetMode="External"/><Relationship Id="rId21" Type="http://schemas.openxmlformats.org/officeDocument/2006/relationships/hyperlink" Target="https://www.waxmann.com/?eID=texte&amp;pdf=2814Volltext.pdf&amp;typ=zusatztext" TargetMode="External"/><Relationship Id="rId34" Type="http://schemas.openxmlformats.org/officeDocument/2006/relationships/slide" Target="slide10.xml"/><Relationship Id="rId7" Type="http://schemas.openxmlformats.org/officeDocument/2006/relationships/hyperlink" Target="https://www.minedu.sk/7411-en/system-of-schools-and-school-facilities/" TargetMode="External"/><Relationship Id="rId12" Type="http://schemas.openxmlformats.org/officeDocument/2006/relationships/hyperlink" Target="https://www.oecd-ilibrary.org/docserver/6001821ow.pdf?expires=1642255480&amp;id=id&amp;accname=guest&amp;checksum=479ADA56C2915069D2DBD770D9EAB6B8" TargetMode="External"/><Relationship Id="rId17" Type="http://schemas.openxmlformats.org/officeDocument/2006/relationships/hyperlink" Target="https://www.waxmann.com/waxmann-buecher/?no_cache=1&amp;tx_p2waxmann_pi2%5Bbuch%5D=BUC120209&amp;tx_p2waxmann_pi2%5Baction%5D=show&amp;tx_p2waxmann_pi2%5Bcontroller%5D=Buch&amp;cHash=d981bc77b2db67d5543da58d04af2fb1" TargetMode="External"/><Relationship Id="rId25" Type="http://schemas.openxmlformats.org/officeDocument/2006/relationships/hyperlink" Target="https://eacea.ec.europa.eu/national-policies/eurydice/content/slovakia_en" TargetMode="External"/><Relationship Id="rId33" Type="http://schemas.openxmlformats.org/officeDocument/2006/relationships/slide" Target="slide8.xml"/><Relationship Id="rId38" Type="http://schemas.openxmlformats.org/officeDocument/2006/relationships/slide" Target="slide6.xml"/><Relationship Id="rId2" Type="http://schemas.openxmlformats.org/officeDocument/2006/relationships/notesSlide" Target="../notesSlides/notesSlide27.xml"/><Relationship Id="rId16" Type="http://schemas.openxmlformats.org/officeDocument/2006/relationships/hyperlink" Target="https://www.pisa.tum.de/fileadmin/w00bgi/www/Berichtsbaende_und_Zusammenfassungungen/Zusammenfassung_PISA_2000" TargetMode="External"/><Relationship Id="rId20" Type="http://schemas.openxmlformats.org/officeDocument/2006/relationships/hyperlink" Target="https://www.waxmann.com/fileadmin/media/zusatztexte/2828Volltext.pdf" TargetMode="External"/><Relationship Id="rId29" Type="http://schemas.openxmlformats.org/officeDocument/2006/relationships/image" Target="../media/image19.sv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pisa.tum.de/fileadmin/w00bgi/www/Berichtsbaende_und_Zusammenfassungungen/DIPF_PISA_Bericht_2009.pdf" TargetMode="External"/><Relationship Id="rId11" Type="http://schemas.openxmlformats.org/officeDocument/2006/relationships/hyperlink" Target="https://www.oecd-ilibrary.org/docserver/6001821mw.pdf?expires=1642256135&amp;id=id&amp;accname=guest&amp;checksum=00F6CA305115738764567139B9541A0E" TargetMode="External"/><Relationship Id="rId24" Type="http://schemas.openxmlformats.org/officeDocument/2006/relationships/hyperlink" Target="https://eacea.ec.europa.eu/national-policies/eurydice/content/poland_en" TargetMode="External"/><Relationship Id="rId32" Type="http://schemas.openxmlformats.org/officeDocument/2006/relationships/slide" Target="slide4.xml"/><Relationship Id="rId37" Type="http://schemas.openxmlformats.org/officeDocument/2006/relationships/slide" Target="slide26.xml"/><Relationship Id="rId5" Type="http://schemas.openxmlformats.org/officeDocument/2006/relationships/hyperlink" Target="https://www.pedocs.de/volltexte/2014/4654/pdf/bf_2006_1_Im_Brahm_Klassengroesse.pdf" TargetMode="External"/><Relationship Id="rId15" Type="http://schemas.openxmlformats.org/officeDocument/2006/relationships/hyperlink" Target="https://www.pisa.tum.de/fileadmin/w00bgi/www/Berichtsbaende_und_Zusammenfassungungen/Zusammenfassung_2003.pdf" TargetMode="External"/><Relationship Id="rId23" Type="http://schemas.openxmlformats.org/officeDocument/2006/relationships/hyperlink" Target="https://eacea.ec.europa.eu/national-policies/eurydice/content/germany_de" TargetMode="External"/><Relationship Id="rId28" Type="http://schemas.openxmlformats.org/officeDocument/2006/relationships/image" Target="../media/image18.png"/><Relationship Id="rId36" Type="http://schemas.openxmlformats.org/officeDocument/2006/relationships/slide" Target="slide19.xml"/><Relationship Id="rId10" Type="http://schemas.openxmlformats.org/officeDocument/2006/relationships/hyperlink" Target="https://www.oecd-ilibrary.org/docserver/eag-2015-de.pdf?expires=1642256231&amp;id=id&amp;accname=guest&amp;checksum=AAA53CD1D5B807DEF279DDF635D32059" TargetMode="External"/><Relationship Id="rId19" Type="http://schemas.openxmlformats.org/officeDocument/2006/relationships/hyperlink" Target="https://www.kmk.org/fileadmin/Dateien/veroeffentlichungen_beschluesse/2003/2003_04_01-Erste-Ergebnisse-IGLU.pdf" TargetMode="External"/><Relationship Id="rId31" Type="http://schemas.openxmlformats.org/officeDocument/2006/relationships/image" Target="../media/image21.svg"/><Relationship Id="rId4" Type="http://schemas.openxmlformats.org/officeDocument/2006/relationships/hyperlink" Target="https://elibrary.utb.de/doi/epdf/10.31244/9783830987000" TargetMode="External"/><Relationship Id="rId9" Type="http://schemas.openxmlformats.org/officeDocument/2006/relationships/hyperlink" Target="https://www.oecd-ilibrary.org/docserver/eag-2013-de.pdf?expires=1642262792&amp;id=id&amp;accname=guest&amp;checksum=C7970DE6CC59BA07E4FDE7EC74B15321" TargetMode="External"/><Relationship Id="rId14" Type="http://schemas.openxmlformats.org/officeDocument/2006/relationships/hyperlink" Target="https://www.pisa.tum.de/fileadmin/w00bgi/www/Berichtsbaende_und_Zusammenfassungungen/Zusfsg_PISA2006_national.pdf" TargetMode="External"/><Relationship Id="rId22" Type="http://schemas.openxmlformats.org/officeDocument/2006/relationships/hyperlink" Target="https://ec.europa.eu/eures/public/living-and-working/living-and-working-conditions/living-and-working-conditions-slovakia_de" TargetMode="External"/><Relationship Id="rId27" Type="http://schemas.openxmlformats.org/officeDocument/2006/relationships/slide" Target="slide3.xml"/><Relationship Id="rId30" Type="http://schemas.openxmlformats.org/officeDocument/2006/relationships/image" Target="../media/image20.png"/><Relationship Id="rId35" Type="http://schemas.openxmlformats.org/officeDocument/2006/relationships/slide" Target="slide11.xml"/><Relationship Id="rId8" Type="http://schemas.openxmlformats.org/officeDocument/2006/relationships/hyperlink" Target="https://www.oecd-ilibrary.org/docserver/eag-2010-de.pdf?expires=1642263031&amp;id=id&amp;accname=guest&amp;checksum=4E6654AC48C5CBC2FD099144B79C0291" TargetMode="External"/><Relationship Id="rId3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hyperlink" Target="https://blog.sprung-ins-ausland.de/wp-content/uploads/2019/02/luisa_jan2_DSC_0165.jpg" TargetMode="External"/><Relationship Id="rId18" Type="http://schemas.openxmlformats.org/officeDocument/2006/relationships/hyperlink" Target="https://www.pisa.tum.de/fileadmin/w00bgi/www/Berichtsbaende_und_Zusammenfassungungen/PISA_2012_EBook_ISBN3001.pdf" TargetMode="External"/><Relationship Id="rId26" Type="http://schemas.openxmlformats.org/officeDocument/2006/relationships/image" Target="../media/image18.png"/><Relationship Id="rId3" Type="http://schemas.openxmlformats.org/officeDocument/2006/relationships/image" Target="../media/image6.png"/><Relationship Id="rId21" Type="http://schemas.openxmlformats.org/officeDocument/2006/relationships/hyperlink" Target="https://www.waxmann.com/index.php?eID=download&amp;buchnr=4319%20-%20%5B%7B%22num%22%3A821%2C%22gen%22%3A0%7D%2C%7B%22name%22%3A%22XYZ%22%7D%2C0%2C842%2C0%5D" TargetMode="External"/><Relationship Id="rId34" Type="http://schemas.openxmlformats.org/officeDocument/2006/relationships/slide" Target="slide19.xml"/><Relationship Id="rId7" Type="http://schemas.openxmlformats.org/officeDocument/2006/relationships/hyperlink" Target="https://www.bildungsserver.de/innovationsportal/pic/ea526b4f244231e21bea82d67b7334ae.gif" TargetMode="External"/><Relationship Id="rId12" Type="http://schemas.openxmlformats.org/officeDocument/2006/relationships/hyperlink" Target="https://cdn.prod.www.spiegel.de/images/4c762b1c-0001-0004-0000-000001182104_w1600_r1.4998315931289996_fpx49.32_fpy49.99.jpg" TargetMode="External"/><Relationship Id="rId17" Type="http://schemas.openxmlformats.org/officeDocument/2006/relationships/hyperlink" Target="https://png.pngtree.com/element_origin_min_pic/16/10/24/f56d6867cde7116b1e6ad94feb76d8fb.jpg" TargetMode="External"/><Relationship Id="rId25" Type="http://schemas.openxmlformats.org/officeDocument/2006/relationships/slide" Target="slide3.xml"/><Relationship Id="rId33" Type="http://schemas.openxmlformats.org/officeDocument/2006/relationships/slide" Target="slide11.xml"/><Relationship Id="rId2" Type="http://schemas.openxmlformats.org/officeDocument/2006/relationships/notesSlide" Target="../notesSlides/notesSlide28.xml"/><Relationship Id="rId16" Type="http://schemas.openxmlformats.org/officeDocument/2006/relationships/hyperlink" Target="https://ais-akamai.rtl.de/masters/1299853/1686x0/anders-als-noch-im-jahr-2000-liegt-deutschland-in-der-aktuellen-pisa-studie-ueber-dem-oecd-durchschnitt.jpg" TargetMode="External"/><Relationship Id="rId20" Type="http://schemas.openxmlformats.org/officeDocument/2006/relationships/hyperlink" Target="https://www.waxmann.com/index.php?eID=download&amp;buchnr=4100" TargetMode="External"/><Relationship Id="rId29" Type="http://schemas.openxmlformats.org/officeDocument/2006/relationships/image" Target="../media/image21.sv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welt-flaggen.de/data/flags/w1600/sk.png" TargetMode="External"/><Relationship Id="rId11" Type="http://schemas.openxmlformats.org/officeDocument/2006/relationships/hyperlink" Target="https://ksztalcenie.um.bialystok.pl/wp-content/uploads/2021/10/struktura1.png" TargetMode="External"/><Relationship Id="rId24" Type="http://schemas.openxmlformats.org/officeDocument/2006/relationships/hyperlink" Target="https://www.waxmann.com/fileadmin/media/zusatztexte/3566Volltext.pdf" TargetMode="External"/><Relationship Id="rId32" Type="http://schemas.openxmlformats.org/officeDocument/2006/relationships/slide" Target="slide10.xml"/><Relationship Id="rId5" Type="http://schemas.openxmlformats.org/officeDocument/2006/relationships/hyperlink" Target="https://www.mtonauticastore.de/data/prod/img/bandiera_polonia_cm_20x30.jpg" TargetMode="External"/><Relationship Id="rId15" Type="http://schemas.openxmlformats.org/officeDocument/2006/relationships/hyperlink" Target="http://www.oecd.org/pisa/PISA-results_GERMAN.png" TargetMode="External"/><Relationship Id="rId23" Type="http://schemas.openxmlformats.org/officeDocument/2006/relationships/hyperlink" Target="https://www.kmk.org/fileadmin/Dateien/veroeffentlichungen_beschluesse/2004/2004_10_15-Bildungsstandards-Primar.pdf" TargetMode="External"/><Relationship Id="rId28" Type="http://schemas.openxmlformats.org/officeDocument/2006/relationships/image" Target="../media/image20.png"/><Relationship Id="rId36" Type="http://schemas.openxmlformats.org/officeDocument/2006/relationships/slide" Target="slide6.xml"/><Relationship Id="rId10" Type="http://schemas.openxmlformats.org/officeDocument/2006/relationships/hyperlink" Target="https://images.athene-aachen.de/2018-05-Bildungssystem-Deutschland.png" TargetMode="External"/><Relationship Id="rId19" Type="http://schemas.openxmlformats.org/officeDocument/2006/relationships/hyperlink" Target="https://www.pisa.tum.de/fileadmin/w00bgi/www/Berichtsbaende_und_Zusammenfassungungen/aktuelle_Version_-_Nationaler_Bericht_2015.pdf" TargetMode="External"/><Relationship Id="rId31" Type="http://schemas.openxmlformats.org/officeDocument/2006/relationships/slide" Target="slide8.xml"/><Relationship Id="rId4" Type="http://schemas.openxmlformats.org/officeDocument/2006/relationships/hyperlink" Target="https://upload.wikimedia.org/wikipedia/commons/thumb/8/86/Flag_of_Germany_%283-2_aspect_ratio%29.svg/220px-Flag_of_Germany_%283-2_aspect_ratio%29.svg.png" TargetMode="External"/><Relationship Id="rId9" Type="http://schemas.openxmlformats.org/officeDocument/2006/relationships/hyperlink" Target="https://www.bildungsserver.de/innovationsportal/pic/d25648d8ead0efe93f7faed7c581653d.jpg" TargetMode="External"/><Relationship Id="rId14" Type="http://schemas.openxmlformats.org/officeDocument/2006/relationships/hyperlink" Target="https://ezw.uni-freiburg.de/wp-content/uploads/2021/02/Befragung_2.jpg" TargetMode="External"/><Relationship Id="rId22" Type="http://schemas.openxmlformats.org/officeDocument/2006/relationships/hyperlink" Target="https://www.timss2019.uni-hamburg.de/_files/pressemappe.pdf" TargetMode="External"/><Relationship Id="rId27" Type="http://schemas.openxmlformats.org/officeDocument/2006/relationships/image" Target="../media/image19.svg"/><Relationship Id="rId30" Type="http://schemas.openxmlformats.org/officeDocument/2006/relationships/slide" Target="slide4.xml"/><Relationship Id="rId35" Type="http://schemas.openxmlformats.org/officeDocument/2006/relationships/slide" Target="slide26.xml"/><Relationship Id="rId8" Type="http://schemas.openxmlformats.org/officeDocument/2006/relationships/hyperlink" Target="https://minobr.pnzreg.ru/upload/iblock/82d/TIMS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image" Target="../media/image6.png"/><Relationship Id="rId18" Type="http://schemas.openxmlformats.org/officeDocument/2006/relationships/image" Target="../media/image10.png"/><Relationship Id="rId26" Type="http://schemas.openxmlformats.org/officeDocument/2006/relationships/slide" Target="slide16.xml"/><Relationship Id="rId3" Type="http://schemas.openxmlformats.org/officeDocument/2006/relationships/slide" Target="slide3.xml"/><Relationship Id="rId21" Type="http://schemas.openxmlformats.org/officeDocument/2006/relationships/image" Target="../media/image13.svg"/><Relationship Id="rId7" Type="http://schemas.openxmlformats.org/officeDocument/2006/relationships/slide" Target="slide17.xml"/><Relationship Id="rId12" Type="http://schemas.openxmlformats.org/officeDocument/2006/relationships/slide" Target="slide26.xml"/><Relationship Id="rId17" Type="http://schemas.openxmlformats.org/officeDocument/2006/relationships/image" Target="../media/image9.svg"/><Relationship Id="rId25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9.xml"/><Relationship Id="rId24" Type="http://schemas.openxmlformats.org/officeDocument/2006/relationships/slide" Target="slide14.xml"/><Relationship Id="rId5" Type="http://schemas.openxmlformats.org/officeDocument/2006/relationships/slide" Target="slide9.xml"/><Relationship Id="rId15" Type="http://schemas.openxmlformats.org/officeDocument/2006/relationships/image" Target="../media/image7.png"/><Relationship Id="rId23" Type="http://schemas.openxmlformats.org/officeDocument/2006/relationships/image" Target="../media/image14.gif"/><Relationship Id="rId10" Type="http://schemas.openxmlformats.org/officeDocument/2006/relationships/slide" Target="slide10.xml"/><Relationship Id="rId19" Type="http://schemas.openxmlformats.org/officeDocument/2006/relationships/image" Target="../media/image11.png"/><Relationship Id="rId4" Type="http://schemas.openxmlformats.org/officeDocument/2006/relationships/slide" Target="slide6.xml"/><Relationship Id="rId9" Type="http://schemas.openxmlformats.org/officeDocument/2006/relationships/slide" Target="slide8.xml"/><Relationship Id="rId14" Type="http://schemas.openxmlformats.org/officeDocument/2006/relationships/slide" Target="slide4.xml"/><Relationship Id="rId22" Type="http://schemas.openxmlformats.org/officeDocument/2006/relationships/slide" Target="slide12.xml"/><Relationship Id="rId27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26.xml"/><Relationship Id="rId3" Type="http://schemas.openxmlformats.org/officeDocument/2006/relationships/image" Target="../media/image6.png"/><Relationship Id="rId7" Type="http://schemas.openxmlformats.org/officeDocument/2006/relationships/image" Target="../media/image19.svg"/><Relationship Id="rId12" Type="http://schemas.openxmlformats.org/officeDocument/2006/relationships/slide" Target="slide19.xml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11" Type="http://schemas.openxmlformats.org/officeDocument/2006/relationships/slide" Target="slide11.xml"/><Relationship Id="rId5" Type="http://schemas.openxmlformats.org/officeDocument/2006/relationships/slide" Target="slide3.xml"/><Relationship Id="rId15" Type="http://schemas.openxmlformats.org/officeDocument/2006/relationships/slide" Target="slide2.xml"/><Relationship Id="rId10" Type="http://schemas.openxmlformats.org/officeDocument/2006/relationships/slide" Target="slide10.xml"/><Relationship Id="rId4" Type="http://schemas.openxmlformats.org/officeDocument/2006/relationships/image" Target="../media/image78.png"/><Relationship Id="rId9" Type="http://schemas.openxmlformats.org/officeDocument/2006/relationships/slide" Target="slide8.xml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11.xml"/><Relationship Id="rId3" Type="http://schemas.openxmlformats.org/officeDocument/2006/relationships/image" Target="../media/image6.png"/><Relationship Id="rId7" Type="http://schemas.openxmlformats.org/officeDocument/2006/relationships/image" Target="../media/image19.svg"/><Relationship Id="rId12" Type="http://schemas.openxmlformats.org/officeDocument/2006/relationships/slide" Target="slide10.xml"/><Relationship Id="rId2" Type="http://schemas.openxmlformats.org/officeDocument/2006/relationships/notesSlide" Target="../notesSlides/notesSlide3.xml"/><Relationship Id="rId16" Type="http://schemas.openxmlformats.org/officeDocument/2006/relationships/slide" Target="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slide" Target="slide8.xml"/><Relationship Id="rId5" Type="http://schemas.openxmlformats.org/officeDocument/2006/relationships/slide" Target="slide3.xml"/><Relationship Id="rId15" Type="http://schemas.openxmlformats.org/officeDocument/2006/relationships/slide" Target="slide26.xml"/><Relationship Id="rId10" Type="http://schemas.openxmlformats.org/officeDocument/2006/relationships/slide" Target="slide6.xml"/><Relationship Id="rId4" Type="http://schemas.openxmlformats.org/officeDocument/2006/relationships/image" Target="../media/image17.jpeg"/><Relationship Id="rId9" Type="http://schemas.openxmlformats.org/officeDocument/2006/relationships/image" Target="../media/image21.svg"/><Relationship Id="rId14" Type="http://schemas.openxmlformats.org/officeDocument/2006/relationships/slide" Target="slide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4.xml"/><Relationship Id="rId3" Type="http://schemas.openxmlformats.org/officeDocument/2006/relationships/image" Target="../media/image6.png"/><Relationship Id="rId7" Type="http://schemas.openxmlformats.org/officeDocument/2006/relationships/slide" Target="slide6.xml"/><Relationship Id="rId12" Type="http://schemas.openxmlformats.org/officeDocument/2006/relationships/slide" Target="slide2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svg"/><Relationship Id="rId11" Type="http://schemas.openxmlformats.org/officeDocument/2006/relationships/slide" Target="slide19.xml"/><Relationship Id="rId5" Type="http://schemas.openxmlformats.org/officeDocument/2006/relationships/image" Target="../media/image18.png"/><Relationship Id="rId10" Type="http://schemas.openxmlformats.org/officeDocument/2006/relationships/slide" Target="slide11.xml"/><Relationship Id="rId4" Type="http://schemas.openxmlformats.org/officeDocument/2006/relationships/slide" Target="slide3.xml"/><Relationship Id="rId9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slide" Target="slide26.xml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12" Type="http://schemas.openxmlformats.org/officeDocument/2006/relationships/slide" Target="slide19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slide" Target="slide11.xml"/><Relationship Id="rId5" Type="http://schemas.openxmlformats.org/officeDocument/2006/relationships/image" Target="../media/image18.png"/><Relationship Id="rId15" Type="http://schemas.openxmlformats.org/officeDocument/2006/relationships/slide" Target="slide6.xml"/><Relationship Id="rId10" Type="http://schemas.openxmlformats.org/officeDocument/2006/relationships/slide" Target="slide10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6.xml"/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12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svg"/><Relationship Id="rId11" Type="http://schemas.openxmlformats.org/officeDocument/2006/relationships/slide" Target="slide26.xml"/><Relationship Id="rId5" Type="http://schemas.openxmlformats.org/officeDocument/2006/relationships/image" Target="../media/image18.png"/><Relationship Id="rId10" Type="http://schemas.openxmlformats.org/officeDocument/2006/relationships/slide" Target="slide19.xml"/><Relationship Id="rId4" Type="http://schemas.openxmlformats.org/officeDocument/2006/relationships/slide" Target="slide3.xml"/><Relationship Id="rId9" Type="http://schemas.openxmlformats.org/officeDocument/2006/relationships/slide" Target="slide11.xml"/><Relationship Id="rId1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slide" Target="slide11.xml"/><Relationship Id="rId12" Type="http://schemas.openxmlformats.org/officeDocument/2006/relationships/slide" Target="slide6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10.xml"/><Relationship Id="rId6" Type="http://schemas.openxmlformats.org/officeDocument/2006/relationships/slide" Target="slide10.xml"/><Relationship Id="rId11" Type="http://schemas.openxmlformats.org/officeDocument/2006/relationships/slide" Target="slide8.xml"/><Relationship Id="rId5" Type="http://schemas.openxmlformats.org/officeDocument/2006/relationships/image" Target="../media/image21.svg"/><Relationship Id="rId15" Type="http://schemas.openxmlformats.org/officeDocument/2006/relationships/image" Target="../media/image18.png"/><Relationship Id="rId10" Type="http://schemas.openxmlformats.org/officeDocument/2006/relationships/slide" Target="slide4.xml"/><Relationship Id="rId4" Type="http://schemas.openxmlformats.org/officeDocument/2006/relationships/image" Target="../media/image20.png"/><Relationship Id="rId9" Type="http://schemas.openxmlformats.org/officeDocument/2006/relationships/slide" Target="slide26.xml"/><Relationship Id="rId1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6.xml"/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12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svg"/><Relationship Id="rId11" Type="http://schemas.openxmlformats.org/officeDocument/2006/relationships/slide" Target="slide4.xml"/><Relationship Id="rId5" Type="http://schemas.openxmlformats.org/officeDocument/2006/relationships/image" Target="../media/image18.png"/><Relationship Id="rId10" Type="http://schemas.openxmlformats.org/officeDocument/2006/relationships/slide" Target="slide26.xml"/><Relationship Id="rId4" Type="http://schemas.openxmlformats.org/officeDocument/2006/relationships/slide" Target="slide3.xml"/><Relationship Id="rId9" Type="http://schemas.openxmlformats.org/officeDocument/2006/relationships/slide" Target="slide19.xml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2594C2A8-6EA7-4C2D-BB21-76A5504C4F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E8C0638-4051-4A4F-8F60-49A36F9C5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343442">
            <a:off x="6349713" y="979872"/>
            <a:ext cx="4600237" cy="1683872"/>
          </a:xfrm>
        </p:spPr>
        <p:txBody>
          <a:bodyPr/>
          <a:lstStyle/>
          <a:p>
            <a:r>
              <a:rPr lang="sk-SK" sz="2800" b="1" dirty="0">
                <a:solidFill>
                  <a:schemeClr val="bg1"/>
                </a:solidFill>
              </a:rPr>
              <a:t>Projekt Erasmus +</a:t>
            </a:r>
            <a:br>
              <a:rPr lang="sk-SK" sz="2800" b="1" dirty="0">
                <a:solidFill>
                  <a:schemeClr val="bg1"/>
                </a:solidFill>
              </a:rPr>
            </a:br>
            <a:r>
              <a:rPr lang="sk-SK" sz="2800" b="1" dirty="0">
                <a:solidFill>
                  <a:schemeClr val="bg1"/>
                </a:solidFill>
              </a:rPr>
              <a:t>„ </a:t>
            </a:r>
            <a:r>
              <a:rPr lang="sk-SK" sz="2800" b="1" dirty="0" err="1">
                <a:solidFill>
                  <a:schemeClr val="bg1"/>
                </a:solidFill>
              </a:rPr>
              <a:t>explaining</a:t>
            </a:r>
            <a:r>
              <a:rPr lang="sk-SK" sz="2800" b="1" dirty="0">
                <a:solidFill>
                  <a:schemeClr val="bg1"/>
                </a:solidFill>
              </a:rPr>
              <a:t> </a:t>
            </a:r>
            <a:r>
              <a:rPr lang="sk-SK" sz="2800" b="1" dirty="0" err="1">
                <a:solidFill>
                  <a:schemeClr val="bg1"/>
                </a:solidFill>
              </a:rPr>
              <a:t>europe</a:t>
            </a:r>
            <a:r>
              <a:rPr lang="sk-SK" sz="2800" b="1" dirty="0">
                <a:solidFill>
                  <a:schemeClr val="bg1"/>
                </a:solidFill>
              </a:rPr>
              <a:t>“</a:t>
            </a:r>
            <a:br>
              <a:rPr lang="sk-SK" sz="2800" b="1" dirty="0">
                <a:solidFill>
                  <a:schemeClr val="bg1"/>
                </a:solidFill>
              </a:rPr>
            </a:br>
            <a:r>
              <a:rPr lang="sk-SK" sz="2800" b="1" i="1" dirty="0">
                <a:solidFill>
                  <a:schemeClr val="bg1"/>
                </a:solidFill>
              </a:rPr>
              <a:t>Vytvorenie(digitálneho) učebného materiálu o Európe</a:t>
            </a:r>
            <a:br>
              <a:rPr lang="sk-SK" sz="2800" b="1" i="1" dirty="0">
                <a:solidFill>
                  <a:schemeClr val="bg1"/>
                </a:solidFill>
              </a:rPr>
            </a:br>
            <a:br>
              <a:rPr lang="sk-SK" sz="2800" b="1" i="1" dirty="0">
                <a:solidFill>
                  <a:schemeClr val="bg1"/>
                </a:solidFill>
              </a:rPr>
            </a:br>
            <a:br>
              <a:rPr lang="sk-SK" sz="2800" dirty="0">
                <a:solidFill>
                  <a:schemeClr val="bg1"/>
                </a:solidFill>
              </a:rPr>
            </a:br>
            <a:r>
              <a:rPr lang="sk-SK" sz="2800" b="1" i="1" dirty="0">
                <a:solidFill>
                  <a:schemeClr val="bg1"/>
                </a:solidFill>
              </a:rPr>
              <a:t>Číslo projektu: </a:t>
            </a:r>
            <a:br>
              <a:rPr lang="sk-SK" sz="2800" b="1" i="1" dirty="0">
                <a:solidFill>
                  <a:schemeClr val="bg1"/>
                </a:solidFill>
              </a:rPr>
            </a:br>
            <a:r>
              <a:rPr lang="sk-SK" sz="2800" b="1" dirty="0">
                <a:solidFill>
                  <a:schemeClr val="bg1"/>
                </a:solidFill>
              </a:rPr>
              <a:t>2019-1-DE03-KA229-060092_2</a:t>
            </a:r>
            <a:br>
              <a:rPr lang="sk-SK" sz="3600" b="1" dirty="0"/>
            </a:br>
            <a:r>
              <a:rPr lang="sk-SK" sz="3600" b="1" dirty="0"/>
              <a:t>                    </a:t>
            </a:r>
            <a:br>
              <a:rPr lang="sk-SK" sz="4000" b="1" dirty="0"/>
            </a:b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BCF7189-6173-47BF-8323-7598855D2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73">
            <a:off x="1545609" y="1894414"/>
            <a:ext cx="2940277" cy="3257926"/>
          </a:xfrm>
          <a:prstGeom prst="rect">
            <a:avLst/>
          </a:prstGeom>
        </p:spPr>
      </p:pic>
      <p:pic>
        <p:nvPicPr>
          <p:cNvPr id="8" name="Obrázok 7" descr="EU flag-Erasmus+_vect_POS">
            <a:extLst>
              <a:ext uri="{FF2B5EF4-FFF2-40B4-BE49-F238E27FC236}">
                <a16:creationId xmlns:a16="http://schemas.microsoft.com/office/drawing/2014/main" id="{78C78A38-3FAE-4F49-A92D-F3000694045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3971">
            <a:off x="6301959" y="5391092"/>
            <a:ext cx="3574938" cy="925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9623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39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dirty="0"/>
              <a:t>Vzdelávacie štandardy</a:t>
            </a:r>
            <a:endParaRPr lang="en" sz="3200" dirty="0"/>
          </a:p>
        </p:txBody>
      </p:sp>
      <p:sp>
        <p:nvSpPr>
          <p:cNvPr id="1769" name="Google Shape;1769;p39"/>
          <p:cNvSpPr txBox="1">
            <a:spLocks noGrp="1"/>
          </p:cNvSpPr>
          <p:nvPr>
            <p:ph type="body" idx="1"/>
          </p:nvPr>
        </p:nvSpPr>
        <p:spPr>
          <a:xfrm>
            <a:off x="6533000" y="548436"/>
            <a:ext cx="4844400" cy="432772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14300" indent="0">
              <a:lnSpc>
                <a:spcPct val="114999"/>
              </a:lnSpc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→</a:t>
            </a:r>
            <a:r>
              <a:rPr lang="de-DE" dirty="0"/>
              <a:t> </a:t>
            </a:r>
            <a:r>
              <a:rPr lang="sk-SK" dirty="0">
                <a:solidFill>
                  <a:schemeClr val="bg1"/>
                </a:solidFill>
              </a:rPr>
              <a:t>k štúdiám</a:t>
            </a:r>
            <a:endParaRPr lang="en-US" dirty="0">
              <a:solidFill>
                <a:schemeClr val="bg1"/>
              </a:solidFill>
            </a:endParaRP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2100"/>
              </a:spcAft>
              <a:buNone/>
            </a:pPr>
            <a:endParaRPr dirty="0"/>
          </a:p>
        </p:txBody>
      </p:sp>
      <p:sp>
        <p:nvSpPr>
          <p:cNvPr id="1770" name="Google Shape;1770;p39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929066" cy="505808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>
              <a:lnSpc>
                <a:spcPct val="114999"/>
              </a:lnSpc>
              <a:spcAft>
                <a:spcPts val="2100"/>
              </a:spcAft>
              <a:buNone/>
            </a:pPr>
            <a:r>
              <a:rPr lang="de-DE" sz="2800" baseline="30000" dirty="0" err="1"/>
              <a:t>Vzdelávacie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štandardy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sa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používajú</a:t>
            </a:r>
            <a:r>
              <a:rPr lang="de-DE" sz="2800" baseline="30000" dirty="0"/>
              <a:t> na </a:t>
            </a:r>
            <a:r>
              <a:rPr lang="de-DE" sz="2800" baseline="30000" dirty="0" err="1"/>
              <a:t>medzinárodné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porovnávanie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rôznych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školských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systémov</a:t>
            </a:r>
            <a:r>
              <a:rPr lang="de-DE" sz="2800" baseline="30000" dirty="0"/>
              <a:t>. </a:t>
            </a:r>
            <a:r>
              <a:rPr lang="de-DE" sz="2800" baseline="30000" dirty="0" err="1"/>
              <a:t>Predovšetkým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by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sa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mali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zistiť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silné</a:t>
            </a:r>
            <a:r>
              <a:rPr lang="de-DE" sz="2800" baseline="30000" dirty="0"/>
              <a:t> a </a:t>
            </a:r>
            <a:r>
              <a:rPr lang="de-DE" sz="2800" baseline="30000" dirty="0" err="1"/>
              <a:t>slabé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stránky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študentov</a:t>
            </a:r>
            <a:r>
              <a:rPr lang="de-DE" sz="2800" baseline="30000" dirty="0"/>
              <a:t> v </a:t>
            </a:r>
            <a:r>
              <a:rPr lang="de-DE" sz="2800" baseline="30000" dirty="0" err="1"/>
              <a:t>centrálnych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oblastiach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kompetencií</a:t>
            </a:r>
            <a:r>
              <a:rPr lang="de-DE" sz="2800" baseline="30000" dirty="0"/>
              <a:t>, </a:t>
            </a:r>
            <a:r>
              <a:rPr lang="de-DE" sz="2800" baseline="30000" dirty="0" err="1"/>
              <a:t>aby</a:t>
            </a:r>
            <a:r>
              <a:rPr lang="de-DE" sz="2800" baseline="30000" dirty="0"/>
              <a:t> ich </a:t>
            </a:r>
            <a:r>
              <a:rPr lang="de-DE" sz="2800" baseline="30000" dirty="0" err="1"/>
              <a:t>bolo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možné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presadzovať</a:t>
            </a:r>
            <a:r>
              <a:rPr lang="de-DE" sz="2800" baseline="30000" dirty="0"/>
              <a:t>. 23. a 24. </a:t>
            </a:r>
            <a:r>
              <a:rPr lang="de-DE" sz="2800" baseline="30000" dirty="0" err="1"/>
              <a:t>mája</a:t>
            </a:r>
            <a:r>
              <a:rPr lang="de-DE" sz="2800" baseline="30000" dirty="0"/>
              <a:t> 2002 </a:t>
            </a:r>
            <a:r>
              <a:rPr lang="de-DE" sz="2800" baseline="30000" dirty="0" err="1"/>
              <a:t>sa</a:t>
            </a:r>
            <a:r>
              <a:rPr lang="de-DE" sz="2800" baseline="30000" dirty="0"/>
              <a:t> na </a:t>
            </a:r>
            <a:r>
              <a:rPr lang="de-DE" sz="2800" baseline="30000" dirty="0" err="1"/>
              <a:t>konferencii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ministrov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školstva</a:t>
            </a:r>
            <a:r>
              <a:rPr lang="de-DE" sz="2800" baseline="30000" dirty="0"/>
              <a:t> a </a:t>
            </a:r>
            <a:r>
              <a:rPr lang="de-DE" sz="2800" baseline="30000" dirty="0" err="1"/>
              <a:t>kultúry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rozhodlo</a:t>
            </a:r>
            <a:r>
              <a:rPr lang="de-DE" sz="2800" baseline="30000" dirty="0"/>
              <a:t> o </a:t>
            </a:r>
            <a:r>
              <a:rPr lang="de-DE" sz="2800" baseline="30000" dirty="0" err="1"/>
              <a:t>vzdelávacích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štandardoch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pre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základnú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oblasť</a:t>
            </a:r>
            <a:r>
              <a:rPr lang="de-DE" sz="2800" baseline="30000" dirty="0"/>
              <a:t>, Hauptschule a </a:t>
            </a:r>
            <a:r>
              <a:rPr lang="de-DE" sz="2800" baseline="30000" dirty="0" err="1"/>
              <a:t>maturitné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vysvedčenie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po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desiatom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ročníku</a:t>
            </a:r>
            <a:r>
              <a:rPr lang="de-DE" sz="2800" baseline="30000" dirty="0"/>
              <a:t>. </a:t>
            </a:r>
            <a:r>
              <a:rPr lang="de-DE" sz="2800" baseline="30000" dirty="0" err="1"/>
              <a:t>Štúdie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ako</a:t>
            </a:r>
            <a:r>
              <a:rPr lang="de-DE" sz="2800" baseline="30000" dirty="0"/>
              <a:t> PISA na </a:t>
            </a:r>
            <a:r>
              <a:rPr lang="de-DE" sz="2800" baseline="30000" dirty="0" err="1"/>
              <a:t>strednej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škole</a:t>
            </a:r>
            <a:r>
              <a:rPr lang="de-DE" sz="2800" baseline="30000" dirty="0"/>
              <a:t> a </a:t>
            </a:r>
            <a:r>
              <a:rPr lang="de-DE" sz="2800" baseline="30000" dirty="0" err="1"/>
              <a:t>štúdia</a:t>
            </a:r>
            <a:r>
              <a:rPr lang="de-DE" sz="2800" baseline="30000" dirty="0"/>
              <a:t> IGLU </a:t>
            </a:r>
            <a:r>
              <a:rPr lang="de-DE" sz="2800" baseline="30000" dirty="0" err="1"/>
              <a:t>alebo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štúdia</a:t>
            </a:r>
            <a:r>
              <a:rPr lang="de-DE" sz="2800" baseline="30000" dirty="0"/>
              <a:t> TIMSS na </a:t>
            </a:r>
            <a:r>
              <a:rPr lang="de-DE" sz="2800" baseline="30000" dirty="0" err="1"/>
              <a:t>základnej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škole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sa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používajú</a:t>
            </a:r>
            <a:r>
              <a:rPr lang="de-DE" sz="2800" baseline="30000" dirty="0"/>
              <a:t> na </a:t>
            </a:r>
            <a:r>
              <a:rPr lang="de-DE" sz="2800" baseline="30000" dirty="0" err="1"/>
              <a:t>meranie</a:t>
            </a:r>
            <a:r>
              <a:rPr lang="de-DE" sz="2800" baseline="30000" dirty="0"/>
              <a:t>, </a:t>
            </a:r>
            <a:r>
              <a:rPr lang="de-DE" sz="2800" baseline="30000" dirty="0" err="1"/>
              <a:t>aby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bolo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možné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porovnať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rôzne</a:t>
            </a:r>
            <a:r>
              <a:rPr lang="de-DE" sz="2800" baseline="30000" dirty="0"/>
              <a:t> krajiny.5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9CB6947-313F-473E-A8BC-D948666C7709}"/>
              </a:ext>
            </a:extLst>
          </p:cNvPr>
          <p:cNvGrpSpPr/>
          <p:nvPr/>
        </p:nvGrpSpPr>
        <p:grpSpPr>
          <a:xfrm>
            <a:off x="557330" y="6225886"/>
            <a:ext cx="1844298" cy="545128"/>
            <a:chOff x="557330" y="6225886"/>
            <a:chExt cx="1844298" cy="545128"/>
          </a:xfrm>
        </p:grpSpPr>
        <p:pic>
          <p:nvPicPr>
            <p:cNvPr id="21" name="Grafik 27" descr="Anfangen mit einfarbiger Füllung">
              <a:hlinkClick r:id="rId4" action="ppaction://hlinksldjump"/>
              <a:extLst>
                <a:ext uri="{FF2B5EF4-FFF2-40B4-BE49-F238E27FC236}">
                  <a16:creationId xmlns:a16="http://schemas.microsoft.com/office/drawing/2014/main" id="{B813A8CE-5D2A-4090-AB2F-24DA0275B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21C93F1B-F77E-494F-A911-7E68C52B4EEB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hlinkClick r:id="rId4" action="ppaction://hlinksldjump"/>
              <a:extLst>
                <a:ext uri="{FF2B5EF4-FFF2-40B4-BE49-F238E27FC236}">
                  <a16:creationId xmlns:a16="http://schemas.microsoft.com/office/drawing/2014/main" id="{4FCFC07F-37A1-4B38-B0D9-4AADFF37D490}"/>
                </a:ext>
              </a:extLst>
            </p:cNvPr>
            <p:cNvSpPr txBox="1"/>
            <p:nvPr/>
          </p:nvSpPr>
          <p:spPr>
            <a:xfrm>
              <a:off x="1087330" y="6327090"/>
              <a:ext cx="1314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id="{F5C79508-CD3F-4810-B98C-4B295192B5E8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1DB4F737-EF51-4439-ABD9-2AABC239ED02}"/>
              </a:ext>
            </a:extLst>
          </p:cNvPr>
          <p:cNvSpPr txBox="1"/>
          <p:nvPr/>
        </p:nvSpPr>
        <p:spPr>
          <a:xfrm>
            <a:off x="11725273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17DBA014-40B8-4171-9A61-2A40136241F9}"/>
              </a:ext>
            </a:extLst>
          </p:cNvPr>
          <p:cNvSpPr txBox="1"/>
          <p:nvPr/>
        </p:nvSpPr>
        <p:spPr>
          <a:xfrm>
            <a:off x="11725273" y="4002301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9" name="Google Shape;1557;p28">
            <a:hlinkClick r:id="rId7" action="ppaction://hlinksldjump"/>
            <a:extLst>
              <a:ext uri="{FF2B5EF4-FFF2-40B4-BE49-F238E27FC236}">
                <a16:creationId xmlns:a16="http://schemas.microsoft.com/office/drawing/2014/main" id="{D8389E52-7609-4331-8320-30595EF6CA11}"/>
              </a:ext>
            </a:extLst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Studien</a:t>
            </a:r>
            <a:endParaRPr sz="11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" name="Google Shape;1558;p28">
            <a:hlinkClick r:id="rId8" action="ppaction://hlinksldjump"/>
            <a:extLst>
              <a:ext uri="{FF2B5EF4-FFF2-40B4-BE49-F238E27FC236}">
                <a16:creationId xmlns:a16="http://schemas.microsoft.com/office/drawing/2014/main" id="{3FB0BF74-8BE4-40B7-9C7A-BF1791F6B483}"/>
              </a:ext>
            </a:extLst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Sonstige Ein- flussfaktoren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1" name="Google Shape;1559;p28">
            <a:hlinkClick r:id="rId9" action="ppaction://hlinksldjump"/>
            <a:extLst>
              <a:ext uri="{FF2B5EF4-FFF2-40B4-BE49-F238E27FC236}">
                <a16:creationId xmlns:a16="http://schemas.microsoft.com/office/drawing/2014/main" id="{D5269A04-F02E-4E59-BB5E-66D7FAE83F5D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A64A61E5-37EC-4913-9C8A-56FA0F99609B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31F4B5FC-26B6-4231-ABEC-AB8CC8379AA5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E2FDA4C0-5B93-4D02-B8F6-58690CB0D327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4C08E3F0-A2E6-4A46-890D-5BDB122DC839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Google Shape;1617;p31">
            <a:hlinkClick r:id="rId10" action="ppaction://hlinksldjump"/>
            <a:extLst>
              <a:ext uri="{FF2B5EF4-FFF2-40B4-BE49-F238E27FC236}">
                <a16:creationId xmlns:a16="http://schemas.microsoft.com/office/drawing/2014/main" id="{F1DCF6E4-B068-4F25-BBD4-80A253802D02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2" name="Google Shape;1714;p36">
            <a:hlinkClick r:id="rId11" action="ppaction://hlinksldjump"/>
            <a:extLst>
              <a:ext uri="{FF2B5EF4-FFF2-40B4-BE49-F238E27FC236}">
                <a16:creationId xmlns:a16="http://schemas.microsoft.com/office/drawing/2014/main" id="{F3B33A98-A053-421A-9BC1-5AB7D5717524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3" name="Google Shape;1773;p39">
            <a:hlinkClick r:id="rId12" action="ppaction://hlinksldjump"/>
            <a:extLst>
              <a:ext uri="{FF2B5EF4-FFF2-40B4-BE49-F238E27FC236}">
                <a16:creationId xmlns:a16="http://schemas.microsoft.com/office/drawing/2014/main" id="{B36D988D-CA0B-48D2-A786-B9AB981FEA14}"/>
              </a:ext>
            </a:extLst>
          </p:cNvPr>
          <p:cNvSpPr/>
          <p:nvPr/>
        </p:nvSpPr>
        <p:spPr>
          <a:xfrm rot="16200000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7" name="Google Shape;1655;p33">
            <a:hlinkClick r:id="rId13" action="ppaction://hlinksldjump"/>
            <a:extLst>
              <a:ext uri="{FF2B5EF4-FFF2-40B4-BE49-F238E27FC236}">
                <a16:creationId xmlns:a16="http://schemas.microsoft.com/office/drawing/2014/main" id="{841F5D48-B9E5-49DE-9BB2-4152A23172B8}"/>
              </a:ext>
            </a:extLst>
          </p:cNvPr>
          <p:cNvSpPr/>
          <p:nvPr/>
        </p:nvSpPr>
        <p:spPr>
          <a:xfrm rot="16200000">
            <a:off x="-163252" y="128030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B28DE4B-E77D-4552-A45F-9B9033EF61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19955" y="1277386"/>
            <a:ext cx="4670490" cy="311171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EC0E318-D325-48B8-AB13-3C376C6B22A3}"/>
              </a:ext>
            </a:extLst>
          </p:cNvPr>
          <p:cNvSpPr txBox="1"/>
          <p:nvPr/>
        </p:nvSpPr>
        <p:spPr>
          <a:xfrm>
            <a:off x="10453511" y="4291660"/>
            <a:ext cx="82408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abic Typesetting"/>
              </a:rPr>
              <a:t>Abbildung 11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D492A53F-4032-4ECD-96A7-F7C43C5DD716}"/>
              </a:ext>
            </a:extLst>
          </p:cNvPr>
          <p:cNvCxnSpPr/>
          <p:nvPr/>
        </p:nvCxnSpPr>
        <p:spPr>
          <a:xfrm>
            <a:off x="6576381" y="6094394"/>
            <a:ext cx="4461830" cy="0"/>
          </a:xfrm>
          <a:prstGeom prst="straightConnector1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CEA5254B-596B-455B-BF31-B271A67A0531}"/>
              </a:ext>
            </a:extLst>
          </p:cNvPr>
          <p:cNvSpPr txBox="1"/>
          <p:nvPr/>
        </p:nvSpPr>
        <p:spPr>
          <a:xfrm>
            <a:off x="6533003" y="6138231"/>
            <a:ext cx="48455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Arabic Typesetting"/>
              </a:rPr>
              <a:t>5</a:t>
            </a:r>
            <a:r>
              <a:rPr lang="de-DE">
                <a:latin typeface="Arabic Typesetting"/>
              </a:rPr>
              <a:t> Sekretariat der ständigen Konferenz der Kultusminister der Länder in der Bundesrepublik Deutschland, 2004 </a:t>
            </a:r>
            <a:endParaRPr lang="en-GB">
              <a:latin typeface="Arabic Typesetting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p42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dirty="0"/>
              <a:t>Štúdie</a:t>
            </a:r>
            <a:endParaRPr lang="de-DE" sz="3200" dirty="0"/>
          </a:p>
        </p:txBody>
      </p:sp>
      <p:sp>
        <p:nvSpPr>
          <p:cNvPr id="1828" name="Google Shape;1828;p42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159555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14300" indent="0">
              <a:lnSpc>
                <a:spcPct val="114999"/>
              </a:lnSpc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→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</a:rPr>
              <a:t>k </a:t>
            </a:r>
            <a:r>
              <a:rPr lang="de-DE" dirty="0">
                <a:solidFill>
                  <a:schemeClr val="bg1"/>
                </a:solidFill>
              </a:rPr>
              <a:t>IGLU</a:t>
            </a:r>
          </a:p>
          <a:p>
            <a:pPr marL="114300" indent="0">
              <a:lnSpc>
                <a:spcPct val="114999"/>
              </a:lnSpc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→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</a:rPr>
              <a:t>k </a:t>
            </a:r>
            <a:r>
              <a:rPr lang="de-DE" dirty="0">
                <a:solidFill>
                  <a:schemeClr val="bg1"/>
                </a:solidFill>
              </a:rPr>
              <a:t>TIMSS</a:t>
            </a:r>
          </a:p>
          <a:p>
            <a:pPr marL="114300" indent="0">
              <a:lnSpc>
                <a:spcPct val="114999"/>
              </a:lnSpc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→</a:t>
            </a:r>
            <a:r>
              <a:rPr lang="de-DE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k-SK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 </a:t>
            </a:r>
            <a:r>
              <a:rPr lang="de-DE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PISA</a:t>
            </a:r>
            <a:endParaRPr lang="de-DE" dirty="0">
              <a:solidFill>
                <a:schemeClr val="bg1"/>
              </a:solidFill>
            </a:endParaRPr>
          </a:p>
          <a:p>
            <a:pPr marL="114300" indent="0">
              <a:lnSpc>
                <a:spcPct val="114999"/>
              </a:lnSpc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114300" indent="0">
              <a:lnSpc>
                <a:spcPct val="114999"/>
              </a:lnSpc>
              <a:buNone/>
            </a:pPr>
            <a:r>
              <a:rPr lang="sk-SK" b="1" u="sng" dirty="0">
                <a:solidFill>
                  <a:schemeClr val="bg1"/>
                </a:solidFill>
              </a:rPr>
              <a:t>Vysvetlenie pojmov</a:t>
            </a:r>
            <a:r>
              <a:rPr lang="de-DE" b="1" u="sng" dirty="0">
                <a:solidFill>
                  <a:schemeClr val="bg1"/>
                </a:solidFill>
              </a:rPr>
              <a:t>:</a:t>
            </a:r>
          </a:p>
          <a:p>
            <a:pPr marL="114300" indent="0">
              <a:lnSpc>
                <a:spcPct val="114999"/>
              </a:lnSpc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EC1E01D-2B78-4DD8-ACE7-0EDDD920D4C9}"/>
              </a:ext>
            </a:extLst>
          </p:cNvPr>
          <p:cNvGrpSpPr/>
          <p:nvPr/>
        </p:nvGrpSpPr>
        <p:grpSpPr>
          <a:xfrm>
            <a:off x="557330" y="6225886"/>
            <a:ext cx="2014972" cy="545128"/>
            <a:chOff x="557330" y="6225886"/>
            <a:chExt cx="2014972" cy="545128"/>
          </a:xfrm>
        </p:grpSpPr>
        <p:pic>
          <p:nvPicPr>
            <p:cNvPr id="23" name="Grafik 27" descr="Anfangen mit einfarbiger Füllung">
              <a:hlinkClick r:id="rId5" action="ppaction://hlinksldjump"/>
              <a:extLst>
                <a:ext uri="{FF2B5EF4-FFF2-40B4-BE49-F238E27FC236}">
                  <a16:creationId xmlns:a16="http://schemas.microsoft.com/office/drawing/2014/main" id="{C49F1040-3DEF-4E3E-B77B-632B8AEFB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CC0DDB30-ABAF-4809-AAB2-2A436AD87AD7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>
              <a:hlinkClick r:id="rId5" action="ppaction://hlinksldjump"/>
              <a:extLst>
                <a:ext uri="{FF2B5EF4-FFF2-40B4-BE49-F238E27FC236}">
                  <a16:creationId xmlns:a16="http://schemas.microsoft.com/office/drawing/2014/main" id="{7B3F5D67-95B8-4A90-88B4-D550C9B528AD}"/>
                </a:ext>
              </a:extLst>
            </p:cNvPr>
            <p:cNvSpPr txBox="1"/>
            <p:nvPr/>
          </p:nvSpPr>
          <p:spPr>
            <a:xfrm>
              <a:off x="1087329" y="6327090"/>
              <a:ext cx="1484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E31213B7-DA24-4279-90C1-ADBC514A60C4}"/>
              </a:ext>
            </a:extLst>
          </p:cNvPr>
          <p:cNvSpPr txBox="1"/>
          <p:nvPr/>
        </p:nvSpPr>
        <p:spPr>
          <a:xfrm>
            <a:off x="6487490" y="359550"/>
            <a:ext cx="458867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de-DE" sz="2400" baseline="30000" dirty="0" err="1">
                <a:latin typeface="Barlow Semi Condensed" panose="00000506000000000000" pitchFamily="2" charset="0"/>
              </a:rPr>
              <a:t>Združenie</a:t>
            </a:r>
            <a:r>
              <a:rPr lang="de-DE" sz="2400" baseline="30000" dirty="0">
                <a:latin typeface="Barlow Semi Condensed" panose="00000506000000000000" pitchFamily="2" charset="0"/>
              </a:rPr>
              <a:t> OECD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má</a:t>
            </a:r>
            <a:r>
              <a:rPr lang="de-DE" sz="2400" baseline="30000" dirty="0">
                <a:latin typeface="Barlow Semi Condensed" panose="00000506000000000000" pitchFamily="2" charset="0"/>
              </a:rPr>
              <a:t> 38</a:t>
            </a:r>
          </a:p>
          <a:p>
            <a:pPr algn="just"/>
            <a:r>
              <a:rPr lang="de-DE" sz="2400" baseline="30000" dirty="0" err="1">
                <a:latin typeface="Barlow Semi Condensed" panose="00000506000000000000" pitchFamily="2" charset="0"/>
              </a:rPr>
              <a:t>člensk</a:t>
            </a:r>
            <a:r>
              <a:rPr lang="sk-SK" sz="2400" baseline="30000" dirty="0" err="1">
                <a:latin typeface="Barlow Semi Condensed" panose="00000506000000000000" pitchFamily="2" charset="0"/>
              </a:rPr>
              <a:t>ých</a:t>
            </a:r>
            <a:r>
              <a:rPr lang="de-DE" sz="2400" baseline="30000" dirty="0">
                <a:latin typeface="Barlow Semi Condensed" panose="00000506000000000000" pitchFamily="2" charset="0"/>
              </a:rPr>
              <a:t>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štát</a:t>
            </a:r>
            <a:r>
              <a:rPr lang="sk-SK" sz="2400" baseline="30000" dirty="0" err="1">
                <a:latin typeface="Barlow Semi Condensed" panose="00000506000000000000" pitchFamily="2" charset="0"/>
              </a:rPr>
              <a:t>ov</a:t>
            </a:r>
            <a:r>
              <a:rPr lang="de-DE" sz="2400" baseline="30000" dirty="0">
                <a:latin typeface="Barlow Semi Condensed" panose="00000506000000000000" pitchFamily="2" charset="0"/>
              </a:rPr>
              <a:t>. </a:t>
            </a:r>
            <a:r>
              <a:rPr lang="sk-SK" sz="2400" baseline="30000" dirty="0">
                <a:latin typeface="Barlow Semi Condensed" panose="00000506000000000000" pitchFamily="2" charset="0"/>
              </a:rPr>
              <a:t>S</a:t>
            </a:r>
            <a:r>
              <a:rPr lang="de-DE" sz="2400" baseline="30000" dirty="0">
                <a:latin typeface="Barlow Semi Condensed" panose="00000506000000000000" pitchFamily="2" charset="0"/>
              </a:rPr>
              <a:t>ú</a:t>
            </a:r>
            <a:r>
              <a:rPr lang="sk-SK" sz="2400" baseline="30000" dirty="0">
                <a:latin typeface="Barlow Semi Condensed" panose="00000506000000000000" pitchFamily="2" charset="0"/>
              </a:rPr>
              <a:t> to</a:t>
            </a:r>
            <a:r>
              <a:rPr lang="de-DE" sz="2400" baseline="30000" dirty="0">
                <a:latin typeface="Barlow Semi Condensed" panose="00000506000000000000" pitchFamily="2" charset="0"/>
              </a:rPr>
              <a:t>:</a:t>
            </a:r>
          </a:p>
          <a:p>
            <a:pPr algn="just"/>
            <a:r>
              <a:rPr lang="de-DE" sz="2400" baseline="30000" dirty="0" err="1">
                <a:latin typeface="Barlow Semi Condensed" panose="00000506000000000000" pitchFamily="2" charset="0"/>
              </a:rPr>
              <a:t>Austrália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Belgicko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Čile</a:t>
            </a:r>
            <a:r>
              <a:rPr lang="de-DE" sz="2400" baseline="30000" dirty="0">
                <a:latin typeface="Barlow Semi Condensed" panose="00000506000000000000" pitchFamily="2" charset="0"/>
              </a:rPr>
              <a:t>, Kostarika,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Dánsko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Nemecko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Estónsko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Fínsko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Francúzsko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Grécko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Írsko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Island,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Izrael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Taliansko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Japonsko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Kanada,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Kolumbia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Kórea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Lotyšsko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Litva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Luxembursko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Mexiko,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Nový</a:t>
            </a:r>
            <a:r>
              <a:rPr lang="de-DE" sz="2400" baseline="30000" dirty="0">
                <a:latin typeface="Barlow Semi Condensed" panose="00000506000000000000" pitchFamily="2" charset="0"/>
              </a:rPr>
              <a:t>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Zéland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Holandsko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Nórsko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Rakúsko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Poľsko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Portugalsko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Švédsko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Švajčiarsko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Slovensko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Slovinsko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Španielsko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Česká</a:t>
            </a:r>
            <a:r>
              <a:rPr lang="de-DE" sz="2400" baseline="30000" dirty="0">
                <a:latin typeface="Barlow Semi Condensed" panose="00000506000000000000" pitchFamily="2" charset="0"/>
              </a:rPr>
              <a:t>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republika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Turecko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Maďarsko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Veľká</a:t>
            </a:r>
            <a:r>
              <a:rPr lang="de-DE" sz="2400" baseline="30000" dirty="0">
                <a:latin typeface="Barlow Semi Condensed" panose="00000506000000000000" pitchFamily="2" charset="0"/>
              </a:rPr>
              <a:t>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Británia</a:t>
            </a:r>
            <a:r>
              <a:rPr lang="de-DE" sz="2400" baseline="30000" dirty="0">
                <a:latin typeface="Barlow Semi Condensed" panose="00000506000000000000" pitchFamily="2" charset="0"/>
              </a:rPr>
              <a:t> a USA.</a:t>
            </a:r>
          </a:p>
          <a:p>
            <a:pPr algn="just"/>
            <a:r>
              <a:rPr lang="de-DE" sz="2400" baseline="30000" dirty="0" err="1">
                <a:latin typeface="Barlow Semi Condensed" panose="00000506000000000000" pitchFamily="2" charset="0"/>
              </a:rPr>
              <a:t>Spolupracujú</a:t>
            </a:r>
            <a:r>
              <a:rPr lang="de-DE" sz="2400" baseline="30000" dirty="0">
                <a:latin typeface="Barlow Semi Condensed" panose="00000506000000000000" pitchFamily="2" charset="0"/>
              </a:rPr>
              <a:t> na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národnej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regionálnej</a:t>
            </a:r>
            <a:r>
              <a:rPr lang="de-DE" sz="2400" baseline="30000" dirty="0">
                <a:latin typeface="Barlow Semi Condensed" panose="00000506000000000000" pitchFamily="2" charset="0"/>
              </a:rPr>
              <a:t> a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miestnej</a:t>
            </a:r>
            <a:r>
              <a:rPr lang="de-DE" sz="2400" baseline="30000" dirty="0">
                <a:latin typeface="Barlow Semi Condensed" panose="00000506000000000000" pitchFamily="2" charset="0"/>
              </a:rPr>
              <a:t>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úrovni</a:t>
            </a:r>
            <a:r>
              <a:rPr lang="de-DE" sz="2400" baseline="30000" dirty="0">
                <a:latin typeface="Barlow Semi Condensed" panose="00000506000000000000" pitchFamily="2" charset="0"/>
              </a:rPr>
              <a:t> a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snažia</a:t>
            </a:r>
            <a:r>
              <a:rPr lang="de-DE" sz="2400" baseline="30000" dirty="0">
                <a:latin typeface="Barlow Semi Condensed" panose="00000506000000000000" pitchFamily="2" charset="0"/>
              </a:rPr>
              <a:t>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sa</a:t>
            </a:r>
            <a:r>
              <a:rPr lang="de-DE" sz="2400" baseline="30000" dirty="0">
                <a:latin typeface="Barlow Semi Condensed" panose="00000506000000000000" pitchFamily="2" charset="0"/>
              </a:rPr>
              <a:t>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riešiť</a:t>
            </a:r>
            <a:r>
              <a:rPr lang="de-DE" sz="2400" baseline="30000" dirty="0">
                <a:latin typeface="Barlow Semi Condensed" panose="00000506000000000000" pitchFamily="2" charset="0"/>
              </a:rPr>
              <a:t>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kľúčové</a:t>
            </a:r>
            <a:r>
              <a:rPr lang="de-DE" sz="2400" baseline="30000" dirty="0">
                <a:latin typeface="Barlow Semi Condensed" panose="00000506000000000000" pitchFamily="2" charset="0"/>
              </a:rPr>
              <a:t>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globálne</a:t>
            </a:r>
            <a:r>
              <a:rPr lang="de-DE" sz="2400" baseline="30000" dirty="0">
                <a:latin typeface="Barlow Semi Condensed" panose="00000506000000000000" pitchFamily="2" charset="0"/>
              </a:rPr>
              <a:t> problémy.6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6A81EB-4DBF-489E-8CC5-78E9F8787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356" y="359551"/>
            <a:ext cx="1646069" cy="41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E09C1E9-0F75-4E24-B29E-779CF0CE739D}"/>
              </a:ext>
            </a:extLst>
          </p:cNvPr>
          <p:cNvSpPr txBox="1"/>
          <p:nvPr/>
        </p:nvSpPr>
        <p:spPr>
          <a:xfrm>
            <a:off x="1061449" y="3286239"/>
            <a:ext cx="1128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Barlow Condensed" panose="00000506000000000000" pitchFamily="2" charset="0"/>
              </a:rPr>
              <a:t>OECD-</a:t>
            </a:r>
            <a:r>
              <a:rPr lang="sk-SK" sz="1600" dirty="0">
                <a:latin typeface="Barlow Condensed" panose="00000506000000000000" pitchFamily="2" charset="0"/>
              </a:rPr>
              <a:t>štáty</a:t>
            </a:r>
            <a:endParaRPr lang="de-DE" sz="1600" dirty="0">
              <a:latin typeface="Barlow Condensed" panose="00000506000000000000" pitchFamily="2" charset="0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975AE5B-9CB5-4825-93B2-88BCB8410F77}"/>
              </a:ext>
            </a:extLst>
          </p:cNvPr>
          <p:cNvSpPr txBox="1"/>
          <p:nvPr/>
        </p:nvSpPr>
        <p:spPr>
          <a:xfrm>
            <a:off x="1061449" y="3825191"/>
            <a:ext cx="159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Barlow Condensed" panose="00000506000000000000" pitchFamily="2" charset="0"/>
              </a:rPr>
              <a:t>Benchmark-</a:t>
            </a:r>
            <a:r>
              <a:rPr lang="sk-SK" sz="1600" dirty="0">
                <a:latin typeface="Barlow Condensed" panose="00000506000000000000" pitchFamily="2" charset="0"/>
              </a:rPr>
              <a:t>štáty</a:t>
            </a:r>
            <a:endParaRPr lang="de-DE" sz="1600" dirty="0">
              <a:latin typeface="Barlow Condensed" panose="00000506000000000000" pitchFamily="2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22E20913-DBFC-4F7F-A715-66D4BCF9BDB2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6498F4BD-68DC-49D2-B431-38546FF721FA}"/>
              </a:ext>
            </a:extLst>
          </p:cNvPr>
          <p:cNvSpPr txBox="1"/>
          <p:nvPr/>
        </p:nvSpPr>
        <p:spPr>
          <a:xfrm>
            <a:off x="11725273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3" name="Google Shape;1558;p28">
            <a:hlinkClick r:id="rId9" action="ppaction://hlinksldjump"/>
            <a:extLst>
              <a:ext uri="{FF2B5EF4-FFF2-40B4-BE49-F238E27FC236}">
                <a16:creationId xmlns:a16="http://schemas.microsoft.com/office/drawing/2014/main" id="{6A4B3E25-A51F-4B1F-BEBE-1E389E15A847}"/>
              </a:ext>
            </a:extLst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Sonstige Ein- flussfaktoren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4" name="Google Shape;1559;p28">
            <a:hlinkClick r:id="rId10" action="ppaction://hlinksldjump"/>
            <a:extLst>
              <a:ext uri="{FF2B5EF4-FFF2-40B4-BE49-F238E27FC236}">
                <a16:creationId xmlns:a16="http://schemas.microsoft.com/office/drawing/2014/main" id="{A5872969-DD4B-409E-B622-E571E3979CDF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E748952E-6994-4D6A-BDD4-866B685C0E13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85182FC7-1C51-4730-B84D-BD8E70F58234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812B5220-B0D0-46C3-A8AC-F0991D92F8FE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184D7D77-85B0-4AE4-970B-447BBABAC0EC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1A42E95B-7E9A-40BA-9DC7-28885619BF62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4" name="Google Shape;1617;p31">
            <a:hlinkClick r:id="rId11" action="ppaction://hlinksldjump"/>
            <a:extLst>
              <a:ext uri="{FF2B5EF4-FFF2-40B4-BE49-F238E27FC236}">
                <a16:creationId xmlns:a16="http://schemas.microsoft.com/office/drawing/2014/main" id="{24C53D6C-E812-4011-98B3-1C5731844BA2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5" name="Google Shape;1714;p36">
            <a:hlinkClick r:id="rId12" action="ppaction://hlinksldjump"/>
            <a:extLst>
              <a:ext uri="{FF2B5EF4-FFF2-40B4-BE49-F238E27FC236}">
                <a16:creationId xmlns:a16="http://schemas.microsoft.com/office/drawing/2014/main" id="{9B54D6F3-A643-46AD-895A-65C8BEA61501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6" name="Google Shape;1773;p39">
            <a:hlinkClick r:id="rId13" action="ppaction://hlinksldjump"/>
            <a:extLst>
              <a:ext uri="{FF2B5EF4-FFF2-40B4-BE49-F238E27FC236}">
                <a16:creationId xmlns:a16="http://schemas.microsoft.com/office/drawing/2014/main" id="{FC6F698F-19C2-4E7F-820B-231AA10BDA4E}"/>
              </a:ext>
            </a:extLst>
          </p:cNvPr>
          <p:cNvSpPr/>
          <p:nvPr/>
        </p:nvSpPr>
        <p:spPr>
          <a:xfrm rot="16200000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10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7" name="Google Shape;1832;p42">
            <a:hlinkClick r:id="rId14" action="ppaction://hlinksldjump"/>
            <a:extLst>
              <a:ext uri="{FF2B5EF4-FFF2-40B4-BE49-F238E27FC236}">
                <a16:creationId xmlns:a16="http://schemas.microsoft.com/office/drawing/2014/main" id="{0A0B8850-7DB0-477A-8D5E-0350F03D6B06}"/>
              </a:ext>
            </a:extLst>
          </p:cNvPr>
          <p:cNvSpPr/>
          <p:nvPr/>
        </p:nvSpPr>
        <p:spPr>
          <a:xfrm rot="-54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sk-SK" sz="1100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60" name="Google Shape;1655;p33">
            <a:hlinkClick r:id="rId15" action="ppaction://hlinksldjump"/>
            <a:extLst>
              <a:ext uri="{FF2B5EF4-FFF2-40B4-BE49-F238E27FC236}">
                <a16:creationId xmlns:a16="http://schemas.microsoft.com/office/drawing/2014/main" id="{9912262A-F4BF-4224-98DD-AB7C35186BA1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1F49D1C-8DA3-42AC-B73B-0814D956D27C}"/>
              </a:ext>
            </a:extLst>
          </p:cNvPr>
          <p:cNvSpPr txBox="1"/>
          <p:nvPr/>
        </p:nvSpPr>
        <p:spPr>
          <a:xfrm>
            <a:off x="6487490" y="3425081"/>
            <a:ext cx="4526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800" dirty="0" err="1">
                <a:latin typeface="Barlow Semi Condensed" panose="00000506000000000000" pitchFamily="2" charset="0"/>
              </a:rPr>
              <a:t>Referenčné</a:t>
            </a:r>
            <a:r>
              <a:rPr lang="de-DE" sz="1800" dirty="0">
                <a:latin typeface="Barlow Semi Condensed" panose="00000506000000000000" pitchFamily="2" charset="0"/>
              </a:rPr>
              <a:t> </a:t>
            </a:r>
            <a:r>
              <a:rPr lang="de-DE" sz="1800" dirty="0" err="1">
                <a:latin typeface="Barlow Semi Condensed" panose="00000506000000000000" pitchFamily="2" charset="0"/>
              </a:rPr>
              <a:t>krajiny</a:t>
            </a:r>
            <a:r>
              <a:rPr lang="de-DE" sz="1800" dirty="0">
                <a:latin typeface="Barlow Semi Condensed" panose="00000506000000000000" pitchFamily="2" charset="0"/>
              </a:rPr>
              <a:t> </a:t>
            </a:r>
            <a:r>
              <a:rPr lang="de-DE" sz="1800" dirty="0" err="1">
                <a:latin typeface="Barlow Semi Condensed" panose="00000506000000000000" pitchFamily="2" charset="0"/>
              </a:rPr>
              <a:t>majú</a:t>
            </a:r>
            <a:r>
              <a:rPr lang="de-DE" sz="1800" dirty="0">
                <a:latin typeface="Barlow Semi Condensed" panose="00000506000000000000" pitchFamily="2" charset="0"/>
              </a:rPr>
              <a:t> </a:t>
            </a:r>
            <a:r>
              <a:rPr lang="de-DE" sz="1800" dirty="0" err="1">
                <a:latin typeface="Barlow Semi Condensed" panose="00000506000000000000" pitchFamily="2" charset="0"/>
              </a:rPr>
              <a:t>osobitný</a:t>
            </a:r>
            <a:r>
              <a:rPr lang="de-DE" sz="1800" dirty="0">
                <a:latin typeface="Barlow Semi Condensed" panose="00000506000000000000" pitchFamily="2" charset="0"/>
              </a:rPr>
              <a:t> </a:t>
            </a:r>
            <a:r>
              <a:rPr lang="de-DE" sz="1800" dirty="0" err="1">
                <a:latin typeface="Barlow Semi Condensed" panose="00000506000000000000" pitchFamily="2" charset="0"/>
              </a:rPr>
              <a:t>štatút</a:t>
            </a:r>
            <a:r>
              <a:rPr lang="de-DE" sz="1800" dirty="0">
                <a:latin typeface="Barlow Semi Condensed" panose="00000506000000000000" pitchFamily="2" charset="0"/>
              </a:rPr>
              <a:t> </a:t>
            </a:r>
            <a:r>
              <a:rPr lang="de-DE" sz="1800" dirty="0" err="1">
                <a:latin typeface="Barlow Semi Condensed" panose="00000506000000000000" pitchFamily="2" charset="0"/>
              </a:rPr>
              <a:t>účastníkov</a:t>
            </a:r>
            <a:r>
              <a:rPr lang="de-DE" sz="1800" dirty="0">
                <a:latin typeface="Barlow Semi Condensed" panose="00000506000000000000" pitchFamily="2" charset="0"/>
              </a:rPr>
              <a:t>, a </a:t>
            </a:r>
            <a:r>
              <a:rPr lang="de-DE" sz="1800" dirty="0" err="1">
                <a:latin typeface="Barlow Semi Condensed" panose="00000506000000000000" pitchFamily="2" charset="0"/>
              </a:rPr>
              <a:t>preto</a:t>
            </a:r>
            <a:r>
              <a:rPr lang="de-DE" sz="1800" dirty="0">
                <a:latin typeface="Barlow Semi Condensed" panose="00000506000000000000" pitchFamily="2" charset="0"/>
              </a:rPr>
              <a:t> </a:t>
            </a:r>
            <a:r>
              <a:rPr lang="de-DE" sz="1800" dirty="0" err="1">
                <a:latin typeface="Barlow Semi Condensed" panose="00000506000000000000" pitchFamily="2" charset="0"/>
              </a:rPr>
              <a:t>sa</a:t>
            </a:r>
            <a:r>
              <a:rPr lang="de-DE" sz="1800" dirty="0">
                <a:latin typeface="Barlow Semi Condensed" panose="00000506000000000000" pitchFamily="2" charset="0"/>
              </a:rPr>
              <a:t> </a:t>
            </a:r>
            <a:r>
              <a:rPr lang="de-DE" sz="1800" dirty="0" err="1">
                <a:latin typeface="Barlow Semi Condensed" panose="00000506000000000000" pitchFamily="2" charset="0"/>
              </a:rPr>
              <a:t>môžu</a:t>
            </a:r>
            <a:r>
              <a:rPr lang="de-DE" sz="1800" dirty="0">
                <a:latin typeface="Barlow Semi Condensed" panose="00000506000000000000" pitchFamily="2" charset="0"/>
              </a:rPr>
              <a:t> </a:t>
            </a:r>
            <a:r>
              <a:rPr lang="de-DE" sz="1800" dirty="0" err="1">
                <a:latin typeface="Barlow Semi Condensed" panose="00000506000000000000" pitchFamily="2" charset="0"/>
              </a:rPr>
              <a:t>zúčastniť</a:t>
            </a:r>
            <a:r>
              <a:rPr lang="de-DE" sz="1800" dirty="0">
                <a:latin typeface="Barlow Semi Condensed" panose="00000506000000000000" pitchFamily="2" charset="0"/>
              </a:rPr>
              <a:t> na </a:t>
            </a:r>
            <a:r>
              <a:rPr lang="de-DE" sz="1800" dirty="0" err="1">
                <a:latin typeface="Barlow Semi Condensed" panose="00000506000000000000" pitchFamily="2" charset="0"/>
              </a:rPr>
              <a:t>štúdiách</a:t>
            </a:r>
            <a:r>
              <a:rPr lang="de-DE" sz="1800" dirty="0">
                <a:latin typeface="Barlow Semi Condensed" panose="00000506000000000000" pitchFamily="2" charset="0"/>
              </a:rPr>
              <a:t>.</a:t>
            </a:r>
          </a:p>
        </p:txBody>
      </p:sp>
      <p:pic>
        <p:nvPicPr>
          <p:cNvPr id="3" name="Grafik 2" descr="Fragezeichen mit einfarbiger Füllung">
            <a:extLst>
              <a:ext uri="{FF2B5EF4-FFF2-40B4-BE49-F238E27FC236}">
                <a16:creationId xmlns:a16="http://schemas.microsoft.com/office/drawing/2014/main" id="{CF5CF7EB-BEE8-400D-AC12-FDE226B737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115103" y="3226916"/>
            <a:ext cx="457200" cy="457200"/>
          </a:xfrm>
          <a:prstGeom prst="rect">
            <a:avLst/>
          </a:prstGeom>
        </p:spPr>
      </p:pic>
      <p:pic>
        <p:nvPicPr>
          <p:cNvPr id="30" name="Grafik 29" descr="Fragezeichen mit einfarbiger Füllung">
            <a:extLst>
              <a:ext uri="{FF2B5EF4-FFF2-40B4-BE49-F238E27FC236}">
                <a16:creationId xmlns:a16="http://schemas.microsoft.com/office/drawing/2014/main" id="{5AA69E6D-B0D5-4F3E-B724-A39DF64EE6B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42322" y="3765868"/>
            <a:ext cx="457200" cy="457200"/>
          </a:xfrm>
          <a:prstGeom prst="rect">
            <a:avLst/>
          </a:prstGeom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A4F9F989-B78B-42AA-B7D6-D61606B06A36}"/>
              </a:ext>
            </a:extLst>
          </p:cNvPr>
          <p:cNvCxnSpPr/>
          <p:nvPr/>
        </p:nvCxnSpPr>
        <p:spPr>
          <a:xfrm>
            <a:off x="6576381" y="6094394"/>
            <a:ext cx="4461830" cy="0"/>
          </a:xfrm>
          <a:prstGeom prst="straightConnector1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57A7A3DD-690C-4C7E-BE72-A2F0B2114BED}"/>
              </a:ext>
            </a:extLst>
          </p:cNvPr>
          <p:cNvSpPr txBox="1"/>
          <p:nvPr/>
        </p:nvSpPr>
        <p:spPr>
          <a:xfrm>
            <a:off x="6533003" y="6138231"/>
            <a:ext cx="484558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Arabic Typesetting"/>
              </a:rPr>
              <a:t>6</a:t>
            </a:r>
            <a:r>
              <a:rPr lang="de-DE">
                <a:latin typeface="Arabic Typesetting"/>
              </a:rPr>
              <a:t> </a:t>
            </a:r>
            <a:r>
              <a:rPr lang="en-GB">
                <a:latin typeface="Arabic Typesetting"/>
              </a:rPr>
              <a:t>Organisation for Economic Co-operation and Development, </a:t>
            </a:r>
            <a:r>
              <a:rPr lang="en-GB" err="1">
                <a:latin typeface="Arabic Typesetting"/>
              </a:rPr>
              <a:t>o.D.</a:t>
            </a:r>
            <a:endParaRPr lang="en-GB">
              <a:latin typeface="Arabic Typesetting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>
            <a:extLst>
              <a:ext uri="{FF2B5EF4-FFF2-40B4-BE49-F238E27FC236}">
                <a16:creationId xmlns:a16="http://schemas.microsoft.com/office/drawing/2014/main" id="{D557BD30-1249-40BE-B858-1BFD4CF299ED}"/>
              </a:ext>
            </a:extLst>
          </p:cNvPr>
          <p:cNvSpPr/>
          <p:nvPr/>
        </p:nvSpPr>
        <p:spPr>
          <a:xfrm>
            <a:off x="6553200" y="1728216"/>
            <a:ext cx="914400" cy="682752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9EB14D8-E1C9-47C6-916B-2348EFEEB6DC}"/>
              </a:ext>
            </a:extLst>
          </p:cNvPr>
          <p:cNvSpPr/>
          <p:nvPr/>
        </p:nvSpPr>
        <p:spPr>
          <a:xfrm>
            <a:off x="676656" y="1118616"/>
            <a:ext cx="914400" cy="652272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DC9365B-12E0-4F6F-B682-1821A2EFFCEC}"/>
              </a:ext>
            </a:extLst>
          </p:cNvPr>
          <p:cNvSpPr/>
          <p:nvPr/>
        </p:nvSpPr>
        <p:spPr>
          <a:xfrm>
            <a:off x="1060704" y="3154680"/>
            <a:ext cx="914400" cy="749808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7B440F61-72C7-48D3-8008-CA3EF77A3F3C}"/>
              </a:ext>
            </a:extLst>
          </p:cNvPr>
          <p:cNvSpPr/>
          <p:nvPr/>
        </p:nvSpPr>
        <p:spPr>
          <a:xfrm>
            <a:off x="4200144" y="1813560"/>
            <a:ext cx="780288" cy="859536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40" name="Google Shape;1840;p43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IGLU/PIRLS</a:t>
            </a:r>
            <a:r>
              <a:rPr lang="en" sz="3200" baseline="30000" dirty="0"/>
              <a:t>7</a:t>
            </a:r>
            <a:endParaRPr lang="de-DE" sz="3200" baseline="30000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7256BD2-FCC8-409C-B791-70BF13217FA0}"/>
              </a:ext>
            </a:extLst>
          </p:cNvPr>
          <p:cNvSpPr txBox="1"/>
          <p:nvPr/>
        </p:nvSpPr>
        <p:spPr>
          <a:xfrm>
            <a:off x="1572686" y="1191191"/>
            <a:ext cx="3892954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Barlow Semi Condensed"/>
              </a:rPr>
              <a:t>Medzinárodné štúdium čítania na základnej škole alebo Progress in International Reading Literacy Study</a:t>
            </a:r>
            <a:endParaRPr lang="de-DE" dirty="0">
              <a:latin typeface="Barlow Semi Condensed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96670C3-A387-49F9-B059-2088E2484E8F}"/>
              </a:ext>
            </a:extLst>
          </p:cNvPr>
          <p:cNvSpPr txBox="1"/>
          <p:nvPr/>
        </p:nvSpPr>
        <p:spPr>
          <a:xfrm>
            <a:off x="796547" y="4278680"/>
            <a:ext cx="182459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Čitateľská gramotnosť žiakov 4.ročníka</a:t>
            </a:r>
            <a:endParaRPr lang="de-DE" dirty="0">
              <a:latin typeface="Barlow Semi Condensed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25FD0F0-F337-4590-B597-B511B64D6904}"/>
              </a:ext>
            </a:extLst>
          </p:cNvPr>
          <p:cNvSpPr txBox="1"/>
          <p:nvPr/>
        </p:nvSpPr>
        <p:spPr>
          <a:xfrm>
            <a:off x="3172419" y="4970116"/>
            <a:ext cx="271519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latin typeface="Barlow Semi Condensed"/>
              </a:rPr>
              <a:t>Pomocou</a:t>
            </a:r>
            <a:r>
              <a:rPr lang="de-DE" dirty="0">
                <a:latin typeface="Barlow Semi Condensed"/>
              </a:rPr>
              <a:t> anglo-</a:t>
            </a:r>
            <a:r>
              <a:rPr lang="de-DE" dirty="0" err="1">
                <a:latin typeface="Barlow Semi Condensed"/>
              </a:rPr>
              <a:t>amerického</a:t>
            </a:r>
            <a:r>
              <a:rPr lang="de-DE" dirty="0">
                <a:latin typeface="Barlow Semi Condensed"/>
              </a:rPr>
              <a:t> </a:t>
            </a:r>
            <a:r>
              <a:rPr lang="de-DE" dirty="0" err="1">
                <a:latin typeface="Barlow Semi Condensed"/>
              </a:rPr>
              <a:t>pragmatického</a:t>
            </a:r>
            <a:r>
              <a:rPr lang="de-DE" dirty="0">
                <a:latin typeface="Barlow Semi Condensed"/>
              </a:rPr>
              <a:t> </a:t>
            </a:r>
            <a:r>
              <a:rPr lang="de-DE" dirty="0" err="1">
                <a:latin typeface="Barlow Semi Condensed"/>
              </a:rPr>
              <a:t>konceptu</a:t>
            </a:r>
            <a:r>
              <a:rPr lang="de-DE" dirty="0">
                <a:latin typeface="Barlow Semi Condensed"/>
              </a:rPr>
              <a:t> </a:t>
            </a:r>
            <a:r>
              <a:rPr lang="de-DE" dirty="0" err="1">
                <a:latin typeface="Barlow Semi Condensed"/>
              </a:rPr>
              <a:t>sa</a:t>
            </a:r>
            <a:r>
              <a:rPr lang="de-DE" dirty="0">
                <a:latin typeface="Barlow Semi Condensed"/>
              </a:rPr>
              <a:t> </a:t>
            </a:r>
            <a:r>
              <a:rPr lang="de-DE" dirty="0" err="1">
                <a:latin typeface="Barlow Semi Condensed"/>
              </a:rPr>
              <a:t>vypĺňajú</a:t>
            </a:r>
            <a:r>
              <a:rPr lang="de-DE" dirty="0">
                <a:latin typeface="Barlow Semi Condensed"/>
              </a:rPr>
              <a:t> </a:t>
            </a:r>
            <a:r>
              <a:rPr lang="de-DE" dirty="0" err="1">
                <a:latin typeface="Barlow Semi Condensed"/>
              </a:rPr>
              <a:t>výkonnostné</a:t>
            </a:r>
            <a:r>
              <a:rPr lang="de-DE" dirty="0">
                <a:latin typeface="Barlow Semi Condensed"/>
              </a:rPr>
              <a:t> </a:t>
            </a:r>
            <a:r>
              <a:rPr lang="de-DE" dirty="0" err="1">
                <a:latin typeface="Barlow Semi Condensed"/>
              </a:rPr>
              <a:t>testy</a:t>
            </a:r>
            <a:r>
              <a:rPr lang="de-DE" dirty="0">
                <a:latin typeface="Barlow Semi Condensed"/>
              </a:rPr>
              <a:t>, </a:t>
            </a:r>
            <a:r>
              <a:rPr lang="de-DE" dirty="0" err="1">
                <a:latin typeface="Barlow Semi Condensed"/>
              </a:rPr>
              <a:t>ktoré</a:t>
            </a:r>
            <a:r>
              <a:rPr lang="de-DE" dirty="0">
                <a:latin typeface="Barlow Semi Condensed"/>
              </a:rPr>
              <a:t> </a:t>
            </a:r>
            <a:r>
              <a:rPr lang="de-DE" dirty="0" err="1">
                <a:latin typeface="Barlow Semi Condensed"/>
              </a:rPr>
              <a:t>pozostávajú</a:t>
            </a:r>
            <a:r>
              <a:rPr lang="de-DE" dirty="0">
                <a:latin typeface="Barlow Semi Condensed"/>
              </a:rPr>
              <a:t> z </a:t>
            </a:r>
            <a:r>
              <a:rPr lang="de-DE" dirty="0" err="1">
                <a:latin typeface="Barlow Semi Condensed"/>
              </a:rPr>
              <a:t>rôznych</a:t>
            </a:r>
            <a:r>
              <a:rPr lang="de-DE" dirty="0">
                <a:latin typeface="Barlow Semi Condensed"/>
              </a:rPr>
              <a:t> </a:t>
            </a:r>
            <a:r>
              <a:rPr lang="de-DE" dirty="0" err="1">
                <a:latin typeface="Barlow Semi Condensed"/>
              </a:rPr>
              <a:t>naratívnych</a:t>
            </a:r>
            <a:r>
              <a:rPr lang="de-DE" dirty="0">
                <a:latin typeface="Barlow Semi Condensed"/>
              </a:rPr>
              <a:t> a </a:t>
            </a:r>
            <a:r>
              <a:rPr lang="de-DE" dirty="0" err="1">
                <a:latin typeface="Barlow Semi Condensed"/>
              </a:rPr>
              <a:t>vecných</a:t>
            </a:r>
            <a:r>
              <a:rPr lang="de-DE" dirty="0">
                <a:latin typeface="Barlow Semi Condensed"/>
              </a:rPr>
              <a:t> </a:t>
            </a:r>
            <a:r>
              <a:rPr lang="de-DE" dirty="0" err="1">
                <a:latin typeface="Barlow Semi Condensed"/>
              </a:rPr>
              <a:t>textov</a:t>
            </a:r>
            <a:r>
              <a:rPr lang="de-DE" dirty="0">
                <a:latin typeface="Barlow Semi Condensed"/>
              </a:rPr>
              <a:t> a </a:t>
            </a:r>
            <a:r>
              <a:rPr lang="de-DE" dirty="0" err="1">
                <a:latin typeface="Barlow Semi Condensed"/>
              </a:rPr>
              <a:t>zodpovedajúcich</a:t>
            </a:r>
            <a:r>
              <a:rPr lang="de-DE" dirty="0">
                <a:latin typeface="Barlow Semi Condensed"/>
              </a:rPr>
              <a:t> </a:t>
            </a:r>
            <a:r>
              <a:rPr lang="de-DE" dirty="0" err="1">
                <a:latin typeface="Barlow Semi Condensed"/>
              </a:rPr>
              <a:t>úloh</a:t>
            </a:r>
            <a:r>
              <a:rPr lang="de-DE" dirty="0">
                <a:latin typeface="Barlow Semi Condensed"/>
              </a:rPr>
              <a:t> na </a:t>
            </a:r>
            <a:r>
              <a:rPr lang="de-DE" dirty="0" err="1">
                <a:latin typeface="Barlow Semi Condensed"/>
              </a:rPr>
              <a:t>porozumenie</a:t>
            </a:r>
            <a:r>
              <a:rPr lang="de-DE" dirty="0">
                <a:latin typeface="Barlow Semi Condensed"/>
              </a:rPr>
              <a:t> (</a:t>
            </a:r>
            <a:r>
              <a:rPr lang="de-DE" dirty="0" err="1">
                <a:latin typeface="Barlow Semi Condensed"/>
              </a:rPr>
              <a:t>napr</a:t>
            </a:r>
            <a:r>
              <a:rPr lang="de-DE" dirty="0">
                <a:latin typeface="Barlow Semi Condensed"/>
              </a:rPr>
              <a:t>. </a:t>
            </a:r>
            <a:r>
              <a:rPr lang="de-DE" dirty="0" err="1">
                <a:latin typeface="Barlow Semi Condensed"/>
              </a:rPr>
              <a:t>výber</a:t>
            </a:r>
            <a:r>
              <a:rPr lang="de-DE" dirty="0">
                <a:latin typeface="Barlow Semi Condensed"/>
              </a:rPr>
              <a:t> z </a:t>
            </a:r>
            <a:r>
              <a:rPr lang="de-DE" dirty="0" err="1">
                <a:latin typeface="Barlow Semi Condensed"/>
              </a:rPr>
              <a:t>viacerých</a:t>
            </a:r>
            <a:r>
              <a:rPr lang="de-DE" dirty="0">
                <a:latin typeface="Barlow Semi Condensed"/>
              </a:rPr>
              <a:t> </a:t>
            </a:r>
            <a:r>
              <a:rPr lang="de-DE" dirty="0" err="1">
                <a:latin typeface="Barlow Semi Condensed"/>
              </a:rPr>
              <a:t>možností</a:t>
            </a:r>
            <a:r>
              <a:rPr lang="de-DE" dirty="0">
                <a:latin typeface="Barlow Semi Condensed"/>
              </a:rPr>
              <a:t>).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2A3E95B-826D-46AF-AA0C-23342ADBBEB2}"/>
              </a:ext>
            </a:extLst>
          </p:cNvPr>
          <p:cNvSpPr txBox="1"/>
          <p:nvPr/>
        </p:nvSpPr>
        <p:spPr>
          <a:xfrm>
            <a:off x="2212726" y="1935669"/>
            <a:ext cx="209614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Od 2001 každých 5 rokov</a:t>
            </a:r>
            <a:endParaRPr lang="de-DE" dirty="0">
              <a:latin typeface="Barlow Semi Condensed"/>
            </a:endParaRPr>
          </a:p>
          <a:p>
            <a:r>
              <a:rPr lang="sk-SK" dirty="0">
                <a:latin typeface="Barlow Semi Condensed"/>
              </a:rPr>
              <a:t>Naposledy zverejnené</a:t>
            </a:r>
            <a:r>
              <a:rPr lang="de-DE" dirty="0">
                <a:latin typeface="Barlow Semi Condensed"/>
              </a:rPr>
              <a:t>: 2016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3BA010D-9917-4231-897A-24E5D105AA9A}"/>
              </a:ext>
            </a:extLst>
          </p:cNvPr>
          <p:cNvSpPr txBox="1"/>
          <p:nvPr/>
        </p:nvSpPr>
        <p:spPr>
          <a:xfrm>
            <a:off x="2449348" y="1730429"/>
            <a:ext cx="180614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k-SK" dirty="0">
                <a:latin typeface="Barlow Semi Condensed"/>
              </a:rPr>
              <a:t>Zverejnenia</a:t>
            </a:r>
            <a:r>
              <a:rPr lang="de-DE" dirty="0">
                <a:latin typeface="Barlow Semi Condensed"/>
              </a:rPr>
              <a:t>: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BF914CD-D540-4A80-9BEF-C9137050E56D}"/>
              </a:ext>
            </a:extLst>
          </p:cNvPr>
          <p:cNvSpPr txBox="1"/>
          <p:nvPr/>
        </p:nvSpPr>
        <p:spPr>
          <a:xfrm>
            <a:off x="6531967" y="129272"/>
            <a:ext cx="33051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Účastníci</a:t>
            </a:r>
            <a:r>
              <a:rPr lang="de-DE" dirty="0">
                <a:latin typeface="Barlow Semi Condensed"/>
              </a:rPr>
              <a:t> (</a:t>
            </a:r>
            <a:r>
              <a:rPr lang="sk-SK" dirty="0">
                <a:latin typeface="Barlow Semi Condensed"/>
              </a:rPr>
              <a:t>naposledy  </a:t>
            </a:r>
            <a:r>
              <a:rPr lang="de-DE" dirty="0">
                <a:latin typeface="Barlow Semi Condensed"/>
              </a:rPr>
              <a:t>57 </a:t>
            </a:r>
            <a:r>
              <a:rPr lang="sk-SK" dirty="0">
                <a:latin typeface="Barlow Semi Condensed"/>
              </a:rPr>
              <a:t>štátov a regiónov)</a:t>
            </a:r>
            <a:endParaRPr lang="de-DE" dirty="0">
              <a:latin typeface="Barlow Semi Condensed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54ED542-89D8-4F4B-98CC-74B77D3D3E28}"/>
              </a:ext>
            </a:extLst>
          </p:cNvPr>
          <p:cNvSpPr txBox="1"/>
          <p:nvPr/>
        </p:nvSpPr>
        <p:spPr>
          <a:xfrm>
            <a:off x="7867859" y="343275"/>
            <a:ext cx="344797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Svetovo</a:t>
            </a:r>
            <a:r>
              <a:rPr lang="de-DE" dirty="0">
                <a:latin typeface="Barlow Semi Condensed"/>
              </a:rPr>
              <a:t>:</a:t>
            </a:r>
          </a:p>
          <a:p>
            <a:r>
              <a:rPr lang="de-DE" dirty="0">
                <a:latin typeface="Barlow Semi Condensed"/>
              </a:rPr>
              <a:t>312.000 </a:t>
            </a:r>
            <a:r>
              <a:rPr lang="sk-SK" dirty="0">
                <a:latin typeface="Barlow Semi Condensed"/>
              </a:rPr>
              <a:t>žiakov a žiačok</a:t>
            </a:r>
            <a:r>
              <a:rPr lang="de-DE" dirty="0">
                <a:latin typeface="Barlow Semi Condensed"/>
              </a:rPr>
              <a:t>, 300.000 </a:t>
            </a:r>
            <a:r>
              <a:rPr lang="sk-SK" dirty="0">
                <a:latin typeface="Barlow Semi Condensed"/>
              </a:rPr>
              <a:t>rodičov </a:t>
            </a:r>
            <a:r>
              <a:rPr lang="de-DE" dirty="0">
                <a:latin typeface="Barlow Semi Condensed"/>
              </a:rPr>
              <a:t>15.000 </a:t>
            </a:r>
            <a:r>
              <a:rPr lang="sk-SK" dirty="0">
                <a:latin typeface="Barlow Semi Condensed"/>
              </a:rPr>
              <a:t>učiteľov na </a:t>
            </a:r>
            <a:r>
              <a:rPr lang="de-DE" dirty="0">
                <a:latin typeface="Barlow Semi Condensed"/>
              </a:rPr>
              <a:t>11.000 </a:t>
            </a:r>
            <a:r>
              <a:rPr lang="sk-SK" dirty="0">
                <a:latin typeface="Barlow Semi Condensed"/>
              </a:rPr>
              <a:t>školách</a:t>
            </a:r>
            <a:endParaRPr lang="de-DE" dirty="0">
              <a:latin typeface="Barlow Semi Condensed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6D238F9-639C-4EA7-9D83-DDBFCCCF2EFE}"/>
              </a:ext>
            </a:extLst>
          </p:cNvPr>
          <p:cNvSpPr txBox="1"/>
          <p:nvPr/>
        </p:nvSpPr>
        <p:spPr>
          <a:xfrm>
            <a:off x="6531730" y="1033385"/>
            <a:ext cx="285647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V Nemecku</a:t>
            </a:r>
            <a:r>
              <a:rPr lang="de-DE" dirty="0">
                <a:latin typeface="Barlow Semi Condensed"/>
              </a:rPr>
              <a:t>: </a:t>
            </a:r>
          </a:p>
          <a:p>
            <a:r>
              <a:rPr lang="de-DE" dirty="0">
                <a:latin typeface="Barlow Semi Condensed"/>
              </a:rPr>
              <a:t>4.000 </a:t>
            </a:r>
            <a:r>
              <a:rPr lang="sk-SK" dirty="0">
                <a:latin typeface="Barlow Semi Condensed"/>
              </a:rPr>
              <a:t>žiakov a žiačok</a:t>
            </a:r>
            <a:r>
              <a:rPr lang="de-DE" dirty="0">
                <a:latin typeface="Barlow Semi Condensed"/>
              </a:rPr>
              <a:t>, 3.000 </a:t>
            </a:r>
            <a:r>
              <a:rPr lang="sk-SK" dirty="0">
                <a:latin typeface="Barlow Semi Condensed"/>
              </a:rPr>
              <a:t>rodičov</a:t>
            </a:r>
            <a:r>
              <a:rPr lang="de-DE" dirty="0">
                <a:latin typeface="Barlow Semi Condensed"/>
              </a:rPr>
              <a:t> </a:t>
            </a:r>
            <a:r>
              <a:rPr lang="sk-SK" dirty="0">
                <a:latin typeface="Barlow Semi Condensed"/>
              </a:rPr>
              <a:t>a</a:t>
            </a:r>
            <a:r>
              <a:rPr lang="de-DE" dirty="0">
                <a:latin typeface="Barlow Semi Condensed"/>
              </a:rPr>
              <a:t> 200 </a:t>
            </a:r>
            <a:r>
              <a:rPr lang="sk-SK" dirty="0">
                <a:latin typeface="Barlow Semi Condensed"/>
              </a:rPr>
              <a:t>učiteľov</a:t>
            </a:r>
            <a:endParaRPr lang="de-DE" dirty="0">
              <a:latin typeface="Barlow Semi Condensed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74677D5-5FBE-45E1-B4ED-2634061EDF06}"/>
              </a:ext>
            </a:extLst>
          </p:cNvPr>
          <p:cNvSpPr txBox="1"/>
          <p:nvPr/>
        </p:nvSpPr>
        <p:spPr>
          <a:xfrm>
            <a:off x="838914" y="3978343"/>
            <a:ext cx="197906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Najviac skúšaná oblasť</a:t>
            </a:r>
            <a:r>
              <a:rPr lang="de-DE" dirty="0">
                <a:latin typeface="Barlow Semi Condensed"/>
              </a:rPr>
              <a:t>:</a:t>
            </a:r>
          </a:p>
        </p:txBody>
      </p:sp>
      <p:pic>
        <p:nvPicPr>
          <p:cNvPr id="26" name="Grafik 26" descr="Gruppe mit einfarbiger Füllung">
            <a:extLst>
              <a:ext uri="{FF2B5EF4-FFF2-40B4-BE49-F238E27FC236}">
                <a16:creationId xmlns:a16="http://schemas.microsoft.com/office/drawing/2014/main" id="{13D47E45-01FE-4320-AFAC-A14764EBD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54271" y="1616511"/>
            <a:ext cx="914400" cy="9144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331E0F74-3701-48E5-A65E-FC661B175E9C}"/>
              </a:ext>
            </a:extLst>
          </p:cNvPr>
          <p:cNvSpPr/>
          <p:nvPr/>
        </p:nvSpPr>
        <p:spPr>
          <a:xfrm>
            <a:off x="6135243" y="66674"/>
            <a:ext cx="5553456" cy="6729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Grafik 33" descr="Uhr mit einfarbiger Füllung">
            <a:extLst>
              <a:ext uri="{FF2B5EF4-FFF2-40B4-BE49-F238E27FC236}">
                <a16:creationId xmlns:a16="http://schemas.microsoft.com/office/drawing/2014/main" id="{95A8F1DA-965F-4523-9303-480A200A1A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63568" y="1813560"/>
            <a:ext cx="853440" cy="859536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19A2501F-48CC-4BF0-B63F-D6C61F431FBA}"/>
              </a:ext>
            </a:extLst>
          </p:cNvPr>
          <p:cNvGrpSpPr/>
          <p:nvPr/>
        </p:nvGrpSpPr>
        <p:grpSpPr>
          <a:xfrm>
            <a:off x="3401568" y="4123944"/>
            <a:ext cx="1558434" cy="918437"/>
            <a:chOff x="3401568" y="4123944"/>
            <a:chExt cx="1558434" cy="918437"/>
          </a:xfrm>
        </p:grpSpPr>
        <p:pic>
          <p:nvPicPr>
            <p:cNvPr id="19" name="Grafik 19" descr="Dokument mit einfarbiger Füllung">
              <a:extLst>
                <a:ext uri="{FF2B5EF4-FFF2-40B4-BE49-F238E27FC236}">
                  <a16:creationId xmlns:a16="http://schemas.microsoft.com/office/drawing/2014/main" id="{871AB416-11BE-44A7-BDB5-5D9FC666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045602" y="4127981"/>
              <a:ext cx="914400" cy="914400"/>
            </a:xfrm>
            <a:prstGeom prst="rect">
              <a:avLst/>
            </a:prstGeom>
          </p:spPr>
        </p:pic>
        <p:pic>
          <p:nvPicPr>
            <p:cNvPr id="34" name="Grafik 34" descr="Liste mit einfarbiger Füllung">
              <a:extLst>
                <a:ext uri="{FF2B5EF4-FFF2-40B4-BE49-F238E27FC236}">
                  <a16:creationId xmlns:a16="http://schemas.microsoft.com/office/drawing/2014/main" id="{982EA602-9249-4FFA-8421-BE68FA34E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401568" y="4123944"/>
              <a:ext cx="914400" cy="914400"/>
            </a:xfrm>
            <a:prstGeom prst="rect">
              <a:avLst/>
            </a:prstGeom>
          </p:spPr>
        </p:pic>
      </p:grpSp>
      <p:pic>
        <p:nvPicPr>
          <p:cNvPr id="38" name="Grafik 38" descr="Balkendiagramm mit einfarbiger Füllung">
            <a:hlinkClick r:id="rId12" action="ppaction://hlinksldjump"/>
            <a:extLst>
              <a:ext uri="{FF2B5EF4-FFF2-40B4-BE49-F238E27FC236}">
                <a16:creationId xmlns:a16="http://schemas.microsoft.com/office/drawing/2014/main" id="{9C9D1B80-6187-491F-8680-DACD61F578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36352" y="1783080"/>
            <a:ext cx="914400" cy="914400"/>
          </a:xfrm>
          <a:prstGeom prst="rect">
            <a:avLst/>
          </a:prstGeom>
        </p:spPr>
      </p:pic>
      <p:pic>
        <p:nvPicPr>
          <p:cNvPr id="39" name="Grafik 39" descr="Gehirn mit einfarbiger Füllung">
            <a:extLst>
              <a:ext uri="{FF2B5EF4-FFF2-40B4-BE49-F238E27FC236}">
                <a16:creationId xmlns:a16="http://schemas.microsoft.com/office/drawing/2014/main" id="{49F0E1F8-4A38-4B6A-9340-4A5801BDECF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60704" y="3087624"/>
            <a:ext cx="914400" cy="914400"/>
          </a:xfrm>
          <a:prstGeom prst="rect">
            <a:avLst/>
          </a:prstGeom>
        </p:spPr>
      </p:pic>
      <p:pic>
        <p:nvPicPr>
          <p:cNvPr id="41" name="Grafik 41" descr="Abschlusshut mit einfarbiger Füllung">
            <a:extLst>
              <a:ext uri="{FF2B5EF4-FFF2-40B4-BE49-F238E27FC236}">
                <a16:creationId xmlns:a16="http://schemas.microsoft.com/office/drawing/2014/main" id="{EB77E2BC-28AD-4663-82C0-7BE3191930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94944" y="978408"/>
            <a:ext cx="914400" cy="963168"/>
          </a:xfrm>
          <a:prstGeom prst="rect">
            <a:avLst/>
          </a:prstGeom>
        </p:spPr>
      </p:pic>
      <p:pic>
        <p:nvPicPr>
          <p:cNvPr id="43" name="Grafik 43" descr="Ein Bild, das Karte enthält.&#10;&#10;Beschreibung automatisch generiert.">
            <a:extLst>
              <a:ext uri="{FF2B5EF4-FFF2-40B4-BE49-F238E27FC236}">
                <a16:creationId xmlns:a16="http://schemas.microsoft.com/office/drawing/2014/main" id="{6B3A3FFB-EF49-4A9A-892D-2DCF051C801C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697" t="4802" r="2544" b="476"/>
          <a:stretch/>
        </p:blipFill>
        <p:spPr>
          <a:xfrm>
            <a:off x="6461760" y="3502152"/>
            <a:ext cx="5108455" cy="3183489"/>
          </a:xfrm>
          <a:prstGeom prst="rect">
            <a:avLst/>
          </a:prstGeom>
        </p:spPr>
      </p:pic>
      <p:pic>
        <p:nvPicPr>
          <p:cNvPr id="20" name="Grafik 22" descr="Karte mit Ortsmarkierung mit einfarbiger Füllung">
            <a:extLst>
              <a:ext uri="{FF2B5EF4-FFF2-40B4-BE49-F238E27FC236}">
                <a16:creationId xmlns:a16="http://schemas.microsoft.com/office/drawing/2014/main" id="{0CC6070A-ECFC-41B8-BA41-A08968FBD2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578976" y="2924844"/>
            <a:ext cx="914400" cy="914400"/>
          </a:xfrm>
          <a:prstGeom prst="rect">
            <a:avLst/>
          </a:prstGeom>
        </p:spPr>
      </p:pic>
      <p:pic>
        <p:nvPicPr>
          <p:cNvPr id="30" name="Grafik 30" descr="Richtung Silhouette">
            <a:extLst>
              <a:ext uri="{FF2B5EF4-FFF2-40B4-BE49-F238E27FC236}">
                <a16:creationId xmlns:a16="http://schemas.microsoft.com/office/drawing/2014/main" id="{30457E4D-1663-594C-B520-5FDFD7E8977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-360000">
            <a:off x="11050834" y="388266"/>
            <a:ext cx="495515" cy="495515"/>
          </a:xfrm>
          <a:prstGeom prst="rect">
            <a:avLst/>
          </a:prstGeom>
        </p:spPr>
      </p:pic>
      <p:pic>
        <p:nvPicPr>
          <p:cNvPr id="31" name="Grafik 31" descr="Verschiedene Silhouette">
            <a:extLst>
              <a:ext uri="{FF2B5EF4-FFF2-40B4-BE49-F238E27FC236}">
                <a16:creationId xmlns:a16="http://schemas.microsoft.com/office/drawing/2014/main" id="{8E1BCB70-E17F-9549-A751-9FB6B1ECA84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4574088">
            <a:off x="861002" y="1715456"/>
            <a:ext cx="504311" cy="485497"/>
          </a:xfrm>
          <a:prstGeom prst="rect">
            <a:avLst/>
          </a:prstGeom>
        </p:spPr>
      </p:pic>
      <p:pic>
        <p:nvPicPr>
          <p:cNvPr id="49" name="Grafik 31" descr="Verschiedene Silhouette">
            <a:extLst>
              <a:ext uri="{FF2B5EF4-FFF2-40B4-BE49-F238E27FC236}">
                <a16:creationId xmlns:a16="http://schemas.microsoft.com/office/drawing/2014/main" id="{174B4A8A-02EB-4E4B-A542-21EFE262ED0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4320000">
            <a:off x="1051817" y="2228762"/>
            <a:ext cx="466682" cy="485497"/>
          </a:xfrm>
          <a:prstGeom prst="rect">
            <a:avLst/>
          </a:prstGeom>
        </p:spPr>
      </p:pic>
      <p:pic>
        <p:nvPicPr>
          <p:cNvPr id="50" name="Grafik 31" descr="Verschiedene Silhouette">
            <a:extLst>
              <a:ext uri="{FF2B5EF4-FFF2-40B4-BE49-F238E27FC236}">
                <a16:creationId xmlns:a16="http://schemas.microsoft.com/office/drawing/2014/main" id="{831A3ED0-1C56-40B4-8069-82A4EEED1E3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9540000">
            <a:off x="10019600" y="3028461"/>
            <a:ext cx="551348" cy="551348"/>
          </a:xfrm>
          <a:prstGeom prst="rect">
            <a:avLst/>
          </a:prstGeom>
        </p:spPr>
      </p:pic>
      <p:pic>
        <p:nvPicPr>
          <p:cNvPr id="51" name="Grafik 31" descr="Verschiedene Silhouette">
            <a:extLst>
              <a:ext uri="{FF2B5EF4-FFF2-40B4-BE49-F238E27FC236}">
                <a16:creationId xmlns:a16="http://schemas.microsoft.com/office/drawing/2014/main" id="{D730083E-66DF-4D86-953B-5C24FD49677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7260000">
            <a:off x="10471155" y="2642757"/>
            <a:ext cx="551348" cy="551348"/>
          </a:xfrm>
          <a:prstGeom prst="rect">
            <a:avLst/>
          </a:prstGeom>
        </p:spPr>
      </p:pic>
      <p:pic>
        <p:nvPicPr>
          <p:cNvPr id="52" name="Grafik 31" descr="Verschiedene Silhouette">
            <a:extLst>
              <a:ext uri="{FF2B5EF4-FFF2-40B4-BE49-F238E27FC236}">
                <a16:creationId xmlns:a16="http://schemas.microsoft.com/office/drawing/2014/main" id="{56BEAF3A-76FC-450E-B4B1-EBB69F3C700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5880000">
            <a:off x="10687526" y="1231646"/>
            <a:ext cx="551348" cy="551348"/>
          </a:xfrm>
          <a:prstGeom prst="rect">
            <a:avLst/>
          </a:prstGeom>
        </p:spPr>
      </p:pic>
      <p:pic>
        <p:nvPicPr>
          <p:cNvPr id="53" name="Grafik 31" descr="Verschiedene Silhouette">
            <a:extLst>
              <a:ext uri="{FF2B5EF4-FFF2-40B4-BE49-F238E27FC236}">
                <a16:creationId xmlns:a16="http://schemas.microsoft.com/office/drawing/2014/main" id="{1C3101A4-C729-4C3F-AC16-FE05160A9F5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6960000">
            <a:off x="10791007" y="657794"/>
            <a:ext cx="551348" cy="551348"/>
          </a:xfrm>
          <a:prstGeom prst="rect">
            <a:avLst/>
          </a:prstGeom>
        </p:spPr>
      </p:pic>
      <p:pic>
        <p:nvPicPr>
          <p:cNvPr id="54" name="Grafik 31" descr="Verschiedene Silhouette">
            <a:extLst>
              <a:ext uri="{FF2B5EF4-FFF2-40B4-BE49-F238E27FC236}">
                <a16:creationId xmlns:a16="http://schemas.microsoft.com/office/drawing/2014/main" id="{D6D81A03-4902-46B0-BF76-47D66E214D1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960000">
            <a:off x="1929229" y="3320089"/>
            <a:ext cx="551348" cy="551348"/>
          </a:xfrm>
          <a:prstGeom prst="rect">
            <a:avLst/>
          </a:prstGeom>
        </p:spPr>
      </p:pic>
      <p:pic>
        <p:nvPicPr>
          <p:cNvPr id="55" name="Grafik 31" descr="Verschiedene Silhouette">
            <a:extLst>
              <a:ext uri="{FF2B5EF4-FFF2-40B4-BE49-F238E27FC236}">
                <a16:creationId xmlns:a16="http://schemas.microsoft.com/office/drawing/2014/main" id="{0694668B-66D7-401F-A974-152A03F3C4D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2760000">
            <a:off x="2456044" y="3611718"/>
            <a:ext cx="551348" cy="551348"/>
          </a:xfrm>
          <a:prstGeom prst="rect">
            <a:avLst/>
          </a:prstGeom>
        </p:spPr>
      </p:pic>
      <p:pic>
        <p:nvPicPr>
          <p:cNvPr id="56" name="Grafik 31" descr="Verschiedene Silhouette">
            <a:extLst>
              <a:ext uri="{FF2B5EF4-FFF2-40B4-BE49-F238E27FC236}">
                <a16:creationId xmlns:a16="http://schemas.microsoft.com/office/drawing/2014/main" id="{F562046D-6429-4CB4-BF89-AF4D2640E1A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4320000">
            <a:off x="1206440" y="2724889"/>
            <a:ext cx="523125" cy="494904"/>
          </a:xfrm>
          <a:prstGeom prst="rect">
            <a:avLst/>
          </a:prstGeom>
        </p:spPr>
      </p:pic>
      <p:pic>
        <p:nvPicPr>
          <p:cNvPr id="57" name="Grafik 31" descr="Verschiedene Silhouette">
            <a:extLst>
              <a:ext uri="{FF2B5EF4-FFF2-40B4-BE49-F238E27FC236}">
                <a16:creationId xmlns:a16="http://schemas.microsoft.com/office/drawing/2014/main" id="{8816CF3C-7479-4063-B252-9F1754BB0AA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1500000">
            <a:off x="2945229" y="3959792"/>
            <a:ext cx="551348" cy="551348"/>
          </a:xfrm>
          <a:prstGeom prst="rect">
            <a:avLst/>
          </a:prstGeom>
        </p:spPr>
      </p:pic>
      <p:pic>
        <p:nvPicPr>
          <p:cNvPr id="58" name="Grafik 31" descr="Verschiedene Silhouette">
            <a:extLst>
              <a:ext uri="{FF2B5EF4-FFF2-40B4-BE49-F238E27FC236}">
                <a16:creationId xmlns:a16="http://schemas.microsoft.com/office/drawing/2014/main" id="{3EE1C49D-2237-4967-9724-8A18C35FFA8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6360000">
            <a:off x="3885970" y="3564681"/>
            <a:ext cx="551348" cy="551348"/>
          </a:xfrm>
          <a:prstGeom prst="rect">
            <a:avLst/>
          </a:prstGeom>
        </p:spPr>
      </p:pic>
      <p:pic>
        <p:nvPicPr>
          <p:cNvPr id="59" name="Grafik 31" descr="Verschiedene Silhouette">
            <a:extLst>
              <a:ext uri="{FF2B5EF4-FFF2-40B4-BE49-F238E27FC236}">
                <a16:creationId xmlns:a16="http://schemas.microsoft.com/office/drawing/2014/main" id="{6BF182A7-6A48-4620-B69C-FA585078965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7560000">
            <a:off x="4158784" y="3084903"/>
            <a:ext cx="551348" cy="551348"/>
          </a:xfrm>
          <a:prstGeom prst="rect">
            <a:avLst/>
          </a:prstGeom>
        </p:spPr>
      </p:pic>
      <p:pic>
        <p:nvPicPr>
          <p:cNvPr id="60" name="Grafik 31" descr="Verschiedene Silhouette">
            <a:extLst>
              <a:ext uri="{FF2B5EF4-FFF2-40B4-BE49-F238E27FC236}">
                <a16:creationId xmlns:a16="http://schemas.microsoft.com/office/drawing/2014/main" id="{7EEAA484-CAAD-41D3-973F-B7185DB8561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4140000">
            <a:off x="4224636" y="2586310"/>
            <a:ext cx="551348" cy="551348"/>
          </a:xfrm>
          <a:prstGeom prst="rect">
            <a:avLst/>
          </a:prstGeom>
        </p:spPr>
      </p:pic>
      <p:pic>
        <p:nvPicPr>
          <p:cNvPr id="61" name="Grafik 31" descr="Verschiedene Silhouette">
            <a:extLst>
              <a:ext uri="{FF2B5EF4-FFF2-40B4-BE49-F238E27FC236}">
                <a16:creationId xmlns:a16="http://schemas.microsoft.com/office/drawing/2014/main" id="{429D8061-0A36-424B-A3D8-46311601165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6360000">
            <a:off x="6529451" y="2398162"/>
            <a:ext cx="551348" cy="551348"/>
          </a:xfrm>
          <a:prstGeom prst="rect">
            <a:avLst/>
          </a:prstGeom>
        </p:spPr>
      </p:pic>
      <p:pic>
        <p:nvPicPr>
          <p:cNvPr id="62" name="Grafik 31" descr="Verschiedene Silhouette">
            <a:extLst>
              <a:ext uri="{FF2B5EF4-FFF2-40B4-BE49-F238E27FC236}">
                <a16:creationId xmlns:a16="http://schemas.microsoft.com/office/drawing/2014/main" id="{FEF6C759-4E37-4237-872E-A480177CFBA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11760000">
            <a:off x="6040266" y="1814903"/>
            <a:ext cx="551348" cy="551348"/>
          </a:xfrm>
          <a:prstGeom prst="rect">
            <a:avLst/>
          </a:prstGeom>
        </p:spPr>
      </p:pic>
      <p:pic>
        <p:nvPicPr>
          <p:cNvPr id="63" name="Grafik 31" descr="Verschiedene Silhouette">
            <a:extLst>
              <a:ext uri="{FF2B5EF4-FFF2-40B4-BE49-F238E27FC236}">
                <a16:creationId xmlns:a16="http://schemas.microsoft.com/office/drawing/2014/main" id="{C78C53B1-EF2C-456E-903B-A358E29B3D0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9000000">
            <a:off x="5485228" y="1852533"/>
            <a:ext cx="551348" cy="551348"/>
          </a:xfrm>
          <a:prstGeom prst="rect">
            <a:avLst/>
          </a:prstGeom>
        </p:spPr>
      </p:pic>
      <p:pic>
        <p:nvPicPr>
          <p:cNvPr id="64" name="Grafik 31" descr="Verschiedene Silhouette">
            <a:extLst>
              <a:ext uri="{FF2B5EF4-FFF2-40B4-BE49-F238E27FC236}">
                <a16:creationId xmlns:a16="http://schemas.microsoft.com/office/drawing/2014/main" id="{0B0EBFCA-17CD-40E2-B3DB-7A5FD640C8A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12060000">
            <a:off x="4930191" y="1918384"/>
            <a:ext cx="551348" cy="551348"/>
          </a:xfrm>
          <a:prstGeom prst="rect">
            <a:avLst/>
          </a:prstGeom>
        </p:spPr>
      </p:pic>
      <p:pic>
        <p:nvPicPr>
          <p:cNvPr id="65" name="Grafik 31" descr="Verschiedene Silhouette">
            <a:extLst>
              <a:ext uri="{FF2B5EF4-FFF2-40B4-BE49-F238E27FC236}">
                <a16:creationId xmlns:a16="http://schemas.microsoft.com/office/drawing/2014/main" id="{DD2C341E-F7DF-42AF-803C-D47F3C30FEB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14280000">
            <a:off x="6567081" y="2943791"/>
            <a:ext cx="551348" cy="551348"/>
          </a:xfrm>
          <a:prstGeom prst="rect">
            <a:avLst/>
          </a:prstGeom>
        </p:spPr>
      </p:pic>
      <p:pic>
        <p:nvPicPr>
          <p:cNvPr id="66" name="Grafik 31" descr="Verschiedene Silhouette">
            <a:extLst>
              <a:ext uri="{FF2B5EF4-FFF2-40B4-BE49-F238E27FC236}">
                <a16:creationId xmlns:a16="http://schemas.microsoft.com/office/drawing/2014/main" id="{94D69DCA-E375-489D-9D49-071DE99F5AA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11940000">
            <a:off x="7046859" y="3235421"/>
            <a:ext cx="551348" cy="551348"/>
          </a:xfrm>
          <a:prstGeom prst="rect">
            <a:avLst/>
          </a:prstGeom>
        </p:spPr>
      </p:pic>
      <p:pic>
        <p:nvPicPr>
          <p:cNvPr id="67" name="Grafik 31" descr="Verschiedene Silhouette">
            <a:extLst>
              <a:ext uri="{FF2B5EF4-FFF2-40B4-BE49-F238E27FC236}">
                <a16:creationId xmlns:a16="http://schemas.microsoft.com/office/drawing/2014/main" id="{F07C606D-24A7-4ED6-98BD-985315D2C10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-2520000">
            <a:off x="8420340" y="3131941"/>
            <a:ext cx="551348" cy="551348"/>
          </a:xfrm>
          <a:prstGeom prst="rect">
            <a:avLst/>
          </a:prstGeom>
        </p:spPr>
      </p:pic>
      <p:pic>
        <p:nvPicPr>
          <p:cNvPr id="68" name="Grafik 31" descr="Verschiedene Silhouette">
            <a:extLst>
              <a:ext uri="{FF2B5EF4-FFF2-40B4-BE49-F238E27FC236}">
                <a16:creationId xmlns:a16="http://schemas.microsoft.com/office/drawing/2014/main" id="{91EE686B-89A6-470B-80DA-8A7855A4C5A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960000">
            <a:off x="9455155" y="3037867"/>
            <a:ext cx="551348" cy="551348"/>
          </a:xfrm>
          <a:prstGeom prst="rect">
            <a:avLst/>
          </a:prstGeom>
        </p:spPr>
      </p:pic>
      <p:pic>
        <p:nvPicPr>
          <p:cNvPr id="69" name="Grafik 31" descr="Verschiedene Silhouette">
            <a:extLst>
              <a:ext uri="{FF2B5EF4-FFF2-40B4-BE49-F238E27FC236}">
                <a16:creationId xmlns:a16="http://schemas.microsoft.com/office/drawing/2014/main" id="{C9E5CAC6-E409-4DCD-BF35-D11ABF4E9B0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-180000">
            <a:off x="8928340" y="2924977"/>
            <a:ext cx="551348" cy="551348"/>
          </a:xfrm>
          <a:prstGeom prst="rect">
            <a:avLst/>
          </a:prstGeom>
        </p:spPr>
      </p:pic>
      <p:grpSp>
        <p:nvGrpSpPr>
          <p:cNvPr id="1824" name="Gruppieren 1823">
            <a:extLst>
              <a:ext uri="{FF2B5EF4-FFF2-40B4-BE49-F238E27FC236}">
                <a16:creationId xmlns:a16="http://schemas.microsoft.com/office/drawing/2014/main" id="{556E0FF3-1A35-4C6E-84DF-C96B3726B30B}"/>
              </a:ext>
            </a:extLst>
          </p:cNvPr>
          <p:cNvGrpSpPr/>
          <p:nvPr/>
        </p:nvGrpSpPr>
        <p:grpSpPr>
          <a:xfrm>
            <a:off x="557330" y="6225886"/>
            <a:ext cx="1981912" cy="545128"/>
            <a:chOff x="557330" y="6225886"/>
            <a:chExt cx="1981912" cy="545128"/>
          </a:xfrm>
        </p:grpSpPr>
        <p:pic>
          <p:nvPicPr>
            <p:cNvPr id="23" name="Grafik 27" descr="Anfangen mit einfarbiger Füllung">
              <a:hlinkClick r:id="rId26" action="ppaction://hlinksldjump"/>
              <a:extLst>
                <a:ext uri="{FF2B5EF4-FFF2-40B4-BE49-F238E27FC236}">
                  <a16:creationId xmlns:a16="http://schemas.microsoft.com/office/drawing/2014/main" id="{339B3BEF-4515-CC47-9DF1-F54CE41B5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2BC6C47F-9EDE-4C92-8299-02F17DD94909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Textfeld 26">
              <a:hlinkClick r:id="rId26" action="ppaction://hlinksldjump"/>
              <a:extLst>
                <a:ext uri="{FF2B5EF4-FFF2-40B4-BE49-F238E27FC236}">
                  <a16:creationId xmlns:a16="http://schemas.microsoft.com/office/drawing/2014/main" id="{FA49BEBD-982D-4D45-BE53-1F4C5B4DC902}"/>
                </a:ext>
              </a:extLst>
            </p:cNvPr>
            <p:cNvSpPr txBox="1"/>
            <p:nvPr/>
          </p:nvSpPr>
          <p:spPr>
            <a:xfrm>
              <a:off x="1087329" y="6327090"/>
              <a:ext cx="14519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9856607B-B258-4198-B642-3BEB9171B803}"/>
              </a:ext>
            </a:extLst>
          </p:cNvPr>
          <p:cNvSpPr txBox="1"/>
          <p:nvPr/>
        </p:nvSpPr>
        <p:spPr>
          <a:xfrm>
            <a:off x="559816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1702AC42-74A6-4C5E-B837-039E1EB38E2B}"/>
              </a:ext>
            </a:extLst>
          </p:cNvPr>
          <p:cNvSpPr/>
          <p:nvPr/>
        </p:nvSpPr>
        <p:spPr>
          <a:xfrm>
            <a:off x="3486912" y="4148328"/>
            <a:ext cx="1408176" cy="859536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A3F9463E-1184-491C-BF2F-3C4C70A3B2EB}"/>
              </a:ext>
            </a:extLst>
          </p:cNvPr>
          <p:cNvSpPr/>
          <p:nvPr/>
        </p:nvSpPr>
        <p:spPr>
          <a:xfrm>
            <a:off x="7578155" y="3015328"/>
            <a:ext cx="914400" cy="737616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EB27A7C7-A548-43F2-BAF5-9C634FE532D2}"/>
              </a:ext>
            </a:extLst>
          </p:cNvPr>
          <p:cNvSpPr/>
          <p:nvPr/>
        </p:nvSpPr>
        <p:spPr>
          <a:xfrm>
            <a:off x="10503408" y="1831848"/>
            <a:ext cx="780288" cy="816864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7971458F-887A-4EA5-BDBF-24DD09AFCE93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3FA0166D-5952-4E91-B84E-D79CD2FD1CA9}"/>
              </a:ext>
            </a:extLst>
          </p:cNvPr>
          <p:cNvSpPr txBox="1"/>
          <p:nvPr/>
        </p:nvSpPr>
        <p:spPr>
          <a:xfrm>
            <a:off x="11725273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0" name="Google Shape;1558;p28">
            <a:hlinkClick r:id="rId29" action="ppaction://hlinksldjump"/>
            <a:extLst>
              <a:ext uri="{FF2B5EF4-FFF2-40B4-BE49-F238E27FC236}">
                <a16:creationId xmlns:a16="http://schemas.microsoft.com/office/drawing/2014/main" id="{0FAE7455-3BBF-4D32-8ADE-8A99C57865E2}"/>
              </a:ext>
            </a:extLst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2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Sonstige Ein- flussfaktoren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91" name="Google Shape;1559;p28">
            <a:hlinkClick r:id="rId30" action="ppaction://hlinksldjump"/>
            <a:extLst>
              <a:ext uri="{FF2B5EF4-FFF2-40B4-BE49-F238E27FC236}">
                <a16:creationId xmlns:a16="http://schemas.microsoft.com/office/drawing/2014/main" id="{C351C8B4-04DD-4F69-8056-82C048ECE696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3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B3ECC43B-7113-4DD5-80DF-896213FA0094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3106380C-E752-4960-959E-14081FF48C11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A850BE88-C78E-4EA2-9163-5EBDB4DA93EF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E270B330-D856-4FA5-B250-0EC03599CF06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4BD05C96-E9FA-4E3D-A115-DD80507743D0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1" name="Google Shape;1617;p31">
            <a:hlinkClick r:id="rId31" action="ppaction://hlinksldjump"/>
            <a:extLst>
              <a:ext uri="{FF2B5EF4-FFF2-40B4-BE49-F238E27FC236}">
                <a16:creationId xmlns:a16="http://schemas.microsoft.com/office/drawing/2014/main" id="{531A3F4D-A9FA-4022-A5CB-2E1A17F0019C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100" u="sng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3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Deutsches Schulsystem</a:t>
            </a:r>
            <a:endParaRPr lang="de-DE" sz="1100" i="0" u="sng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102" name="Google Shape;1714;p36">
            <a:hlinkClick r:id="rId32" action="ppaction://hlinksldjump"/>
            <a:extLst>
              <a:ext uri="{FF2B5EF4-FFF2-40B4-BE49-F238E27FC236}">
                <a16:creationId xmlns:a16="http://schemas.microsoft.com/office/drawing/2014/main" id="{6EF3CF3E-75E7-4436-9419-F8E67ECF9884}"/>
              </a:ext>
            </a:extLst>
          </p:cNvPr>
          <p:cNvSpPr/>
          <p:nvPr/>
        </p:nvSpPr>
        <p:spPr>
          <a:xfrm rot="-5400000">
            <a:off x="-152565" y="22592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3" name="Google Shape;1773;p39">
            <a:hlinkClick r:id="rId33" action="ppaction://hlinksldjump"/>
            <a:extLst>
              <a:ext uri="{FF2B5EF4-FFF2-40B4-BE49-F238E27FC236}">
                <a16:creationId xmlns:a16="http://schemas.microsoft.com/office/drawing/2014/main" id="{78095CE7-1A9D-4618-86A0-5072C6F64CA7}"/>
              </a:ext>
            </a:extLst>
          </p:cNvPr>
          <p:cNvSpPr/>
          <p:nvPr/>
        </p:nvSpPr>
        <p:spPr>
          <a:xfrm rot="16200000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10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104" name="Google Shape;1832;p42">
            <a:hlinkClick r:id="rId34" action="ppaction://hlinksldjump"/>
            <a:extLst>
              <a:ext uri="{FF2B5EF4-FFF2-40B4-BE49-F238E27FC236}">
                <a16:creationId xmlns:a16="http://schemas.microsoft.com/office/drawing/2014/main" id="{3739C548-9693-4CCB-8283-676B75D97B0D}"/>
              </a:ext>
            </a:extLst>
          </p:cNvPr>
          <p:cNvSpPr/>
          <p:nvPr/>
        </p:nvSpPr>
        <p:spPr>
          <a:xfrm rot="-54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dirty="0">
              <a:solidFill>
                <a:schemeClr val="bg1"/>
              </a:solidFill>
              <a:latin typeface="Barlow Semi Condensed SemiBold"/>
            </a:endParaRPr>
          </a:p>
          <a:p>
            <a:pPr algn="ctr"/>
            <a:r>
              <a:rPr lang="sk-SK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dirty="0">
              <a:solidFill>
                <a:schemeClr val="bg1"/>
              </a:solidFill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7" name="Google Shape;1655;p33">
            <a:hlinkClick r:id="rId35" action="ppaction://hlinksldjump"/>
            <a:extLst>
              <a:ext uri="{FF2B5EF4-FFF2-40B4-BE49-F238E27FC236}">
                <a16:creationId xmlns:a16="http://schemas.microsoft.com/office/drawing/2014/main" id="{ECBB7616-E70E-4592-8CC5-63AB4F6C98C2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287607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6" grpId="0"/>
      <p:bldP spid="21" grpId="0"/>
      <p:bldP spid="9" grpId="0"/>
      <p:bldP spid="24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3D58B85F-2F5B-4FB9-BDC6-A861C451E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18" y="1363028"/>
            <a:ext cx="4706659" cy="519408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D2877C2-D2A2-4280-839C-BB13EC236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90" y="1363028"/>
            <a:ext cx="4905002" cy="3007723"/>
          </a:xfrm>
          <a:prstGeom prst="rect">
            <a:avLst/>
          </a:prstGeom>
        </p:spPr>
      </p:pic>
      <p:sp>
        <p:nvSpPr>
          <p:cNvPr id="1840" name="Google Shape;1840;p43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" sz="3200" dirty="0"/>
              <a:t>IGLU/PIRLS</a:t>
            </a:r>
            <a:r>
              <a:rPr lang="en" sz="3200" baseline="30000" dirty="0"/>
              <a:t>7</a:t>
            </a:r>
            <a:endParaRPr lang="de-DE" sz="3200" baseline="30000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4618E462-1D70-43D3-AA3F-12B1A621BA9C}"/>
              </a:ext>
            </a:extLst>
          </p:cNvPr>
          <p:cNvSpPr txBox="1"/>
          <p:nvPr/>
        </p:nvSpPr>
        <p:spPr>
          <a:xfrm>
            <a:off x="9530713" y="6192874"/>
            <a:ext cx="2194560" cy="571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lnSpc>
                <a:spcPct val="114999"/>
              </a:lnSpc>
              <a:buNone/>
            </a:pPr>
            <a:r>
              <a:rPr lang="de-DE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→</a:t>
            </a:r>
            <a:r>
              <a:rPr lang="de-DE" dirty="0">
                <a:solidFill>
                  <a:schemeClr val="bg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k-SK" dirty="0">
                <a:solidFill>
                  <a:schemeClr val="bg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 </a:t>
            </a:r>
            <a:r>
              <a:rPr lang="de-DE" dirty="0">
                <a:solidFill>
                  <a:schemeClr val="bg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TIMSS</a:t>
            </a:r>
            <a:endParaRPr lang="de-DE" dirty="0">
              <a:solidFill>
                <a:schemeClr val="bg1"/>
              </a:solidFill>
            </a:endParaRPr>
          </a:p>
          <a:p>
            <a:pPr marL="114300" indent="0">
              <a:lnSpc>
                <a:spcPct val="114999"/>
              </a:lnSpc>
              <a:buNone/>
            </a:pPr>
            <a:r>
              <a:rPr lang="de-DE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→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</a:rPr>
              <a:t>k </a:t>
            </a:r>
            <a:r>
              <a:rPr lang="de-DE" dirty="0">
                <a:solidFill>
                  <a:schemeClr val="bg1"/>
                </a:solidFill>
              </a:rPr>
              <a:t>PISA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0" name="Diagramm 19">
            <a:extLst>
              <a:ext uri="{FF2B5EF4-FFF2-40B4-BE49-F238E27FC236}">
                <a16:creationId xmlns:a16="http://schemas.microsoft.com/office/drawing/2014/main" id="{05FCCED0-F668-4D6F-A895-F0C411D07D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0677565"/>
              </p:ext>
            </p:extLst>
          </p:nvPr>
        </p:nvGraphicFramePr>
        <p:xfrm>
          <a:off x="6336632" y="298523"/>
          <a:ext cx="5292198" cy="3265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6" name="Textfeld 25">
            <a:extLst>
              <a:ext uri="{FF2B5EF4-FFF2-40B4-BE49-F238E27FC236}">
                <a16:creationId xmlns:a16="http://schemas.microsoft.com/office/drawing/2014/main" id="{452393BB-4D86-42DA-A150-D8B61A6DFC67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F388520-2DD7-4B09-9CC9-6982406234D0}"/>
              </a:ext>
            </a:extLst>
          </p:cNvPr>
          <p:cNvSpPr txBox="1"/>
          <p:nvPr/>
        </p:nvSpPr>
        <p:spPr>
          <a:xfrm>
            <a:off x="11725273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7" name="Google Shape;1558;p28">
            <a:hlinkClick r:id="rId8" action="ppaction://hlinksldjump"/>
            <a:extLst>
              <a:ext uri="{FF2B5EF4-FFF2-40B4-BE49-F238E27FC236}">
                <a16:creationId xmlns:a16="http://schemas.microsoft.com/office/drawing/2014/main" id="{7787D2CE-5598-4C64-ACC6-6BF728512733}"/>
              </a:ext>
            </a:extLst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Sonstige Ein- flussfaktoren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38" name="Google Shape;1559;p28">
            <a:hlinkClick r:id="rId9" action="ppaction://hlinksldjump"/>
            <a:extLst>
              <a:ext uri="{FF2B5EF4-FFF2-40B4-BE49-F238E27FC236}">
                <a16:creationId xmlns:a16="http://schemas.microsoft.com/office/drawing/2014/main" id="{937223C4-0731-4BB7-AFB8-D9E151BF15C8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C19F3E45-A74C-4BC2-99B4-BB15B5ECB1DC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C3A9A776-D34E-4217-8399-74BF71C26953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EB18D06E-432F-4B5C-9458-8FD2D5496A4B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8EEBC30B-883F-4519-9247-75B1A1599E3A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D525C7F4-CEDA-4355-B45C-EE746D71BC4A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8" name="Google Shape;1617;p31">
            <a:hlinkClick r:id="rId10" action="ppaction://hlinksldjump"/>
            <a:extLst>
              <a:ext uri="{FF2B5EF4-FFF2-40B4-BE49-F238E27FC236}">
                <a16:creationId xmlns:a16="http://schemas.microsoft.com/office/drawing/2014/main" id="{1C3B079D-EC9B-4906-8810-15D2564E0699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9" name="Google Shape;1714;p36">
            <a:hlinkClick r:id="rId11" action="ppaction://hlinksldjump"/>
            <a:extLst>
              <a:ext uri="{FF2B5EF4-FFF2-40B4-BE49-F238E27FC236}">
                <a16:creationId xmlns:a16="http://schemas.microsoft.com/office/drawing/2014/main" id="{26EFA80C-6292-4245-A1FD-0644EC4FF214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0" name="Google Shape;1773;p39">
            <a:hlinkClick r:id="rId12" action="ppaction://hlinksldjump"/>
            <a:extLst>
              <a:ext uri="{FF2B5EF4-FFF2-40B4-BE49-F238E27FC236}">
                <a16:creationId xmlns:a16="http://schemas.microsoft.com/office/drawing/2014/main" id="{4B2EC421-FFCF-4793-BBF5-C030CFC7E4BA}"/>
              </a:ext>
            </a:extLst>
          </p:cNvPr>
          <p:cNvSpPr/>
          <p:nvPr/>
        </p:nvSpPr>
        <p:spPr>
          <a:xfrm rot="16200000">
            <a:off x="-138343" y="324009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10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1" name="Google Shape;1832;p42">
            <a:hlinkClick r:id="rId13" action="ppaction://hlinksldjump"/>
            <a:extLst>
              <a:ext uri="{FF2B5EF4-FFF2-40B4-BE49-F238E27FC236}">
                <a16:creationId xmlns:a16="http://schemas.microsoft.com/office/drawing/2014/main" id="{B2A0C0C8-C341-4FFF-9E5A-C12FA64ADE7F}"/>
              </a:ext>
            </a:extLst>
          </p:cNvPr>
          <p:cNvSpPr/>
          <p:nvPr/>
        </p:nvSpPr>
        <p:spPr>
          <a:xfrm rot="-54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sk-SK" sz="1100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54" name="Google Shape;1655;p33">
            <a:hlinkClick r:id="rId14" action="ppaction://hlinksldjump"/>
            <a:extLst>
              <a:ext uri="{FF2B5EF4-FFF2-40B4-BE49-F238E27FC236}">
                <a16:creationId xmlns:a16="http://schemas.microsoft.com/office/drawing/2014/main" id="{9E3D5954-83A7-4BF4-93B7-363535B05CDA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1B33B9E-6E48-4691-BEC6-6A0FF6578633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213"/>
          <a:stretch/>
        </p:blipFill>
        <p:spPr>
          <a:xfrm>
            <a:off x="676452" y="4566259"/>
            <a:ext cx="5082645" cy="2218976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3E645B8E-3571-41B6-9D87-B4A5116DEBC9}"/>
              </a:ext>
            </a:extLst>
          </p:cNvPr>
          <p:cNvSpPr txBox="1"/>
          <p:nvPr/>
        </p:nvSpPr>
        <p:spPr>
          <a:xfrm>
            <a:off x="631832" y="4365010"/>
            <a:ext cx="1832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latin typeface="Barlow Semi Condensed" panose="00000506000000000000" pitchFamily="2" charset="0"/>
              </a:rPr>
              <a:t>Benchmark-Teilnehmer</a:t>
            </a:r>
          </a:p>
        </p:txBody>
      </p:sp>
      <p:sp>
        <p:nvSpPr>
          <p:cNvPr id="41" name="Pfeil: nach oben 40">
            <a:extLst>
              <a:ext uri="{FF2B5EF4-FFF2-40B4-BE49-F238E27FC236}">
                <a16:creationId xmlns:a16="http://schemas.microsoft.com/office/drawing/2014/main" id="{46E206AD-C0EC-470B-976E-3C685247F7D3}"/>
              </a:ext>
            </a:extLst>
          </p:cNvPr>
          <p:cNvSpPr/>
          <p:nvPr/>
        </p:nvSpPr>
        <p:spPr>
          <a:xfrm>
            <a:off x="5446932" y="1188188"/>
            <a:ext cx="345440" cy="4714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Pfeil: nach unten 41">
            <a:extLst>
              <a:ext uri="{FF2B5EF4-FFF2-40B4-BE49-F238E27FC236}">
                <a16:creationId xmlns:a16="http://schemas.microsoft.com/office/drawing/2014/main" id="{AE71F469-1760-42CF-8565-0B695C014ED4}"/>
              </a:ext>
            </a:extLst>
          </p:cNvPr>
          <p:cNvSpPr/>
          <p:nvPr/>
        </p:nvSpPr>
        <p:spPr>
          <a:xfrm>
            <a:off x="5450112" y="6065511"/>
            <a:ext cx="345440" cy="5689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87BE7E6-2264-4E31-ABC2-C34A583E43E5}"/>
              </a:ext>
            </a:extLst>
          </p:cNvPr>
          <p:cNvSpPr txBox="1"/>
          <p:nvPr/>
        </p:nvSpPr>
        <p:spPr>
          <a:xfrm>
            <a:off x="703367" y="1072691"/>
            <a:ext cx="1380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Barlow Semi Condensed" panose="00000506000000000000" pitchFamily="2" charset="0"/>
              </a:rPr>
              <a:t>Výsledky</a:t>
            </a:r>
            <a:r>
              <a:rPr lang="de-DE" sz="1600" dirty="0">
                <a:latin typeface="Barlow Semi Condensed" panose="00000506000000000000" pitchFamily="2" charset="0"/>
              </a:rPr>
              <a:t> 2016</a:t>
            </a:r>
          </a:p>
        </p:txBody>
      </p: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01BEA151-B479-4AC4-8880-FB402869DC2B}"/>
              </a:ext>
            </a:extLst>
          </p:cNvPr>
          <p:cNvCxnSpPr/>
          <p:nvPr/>
        </p:nvCxnSpPr>
        <p:spPr>
          <a:xfrm>
            <a:off x="6576381" y="5047792"/>
            <a:ext cx="4461830" cy="0"/>
          </a:xfrm>
          <a:prstGeom prst="straightConnector1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55742739-4B77-4A09-952D-444EEE049593}"/>
              </a:ext>
            </a:extLst>
          </p:cNvPr>
          <p:cNvSpPr txBox="1"/>
          <p:nvPr/>
        </p:nvSpPr>
        <p:spPr>
          <a:xfrm>
            <a:off x="6533003" y="5091629"/>
            <a:ext cx="4964933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Arabic Typesetting"/>
              </a:rPr>
              <a:t>7 </a:t>
            </a:r>
            <a:r>
              <a:rPr lang="de-DE">
                <a:latin typeface="Arabic Typesetting"/>
              </a:rPr>
              <a:t>Bos, Lankes, Prenzel, </a:t>
            </a:r>
            <a:r>
              <a:rPr lang="de-DE" err="1">
                <a:latin typeface="Arabic Typesetting"/>
              </a:rPr>
              <a:t>Schwippert</a:t>
            </a:r>
            <a:r>
              <a:rPr lang="de-DE">
                <a:latin typeface="Arabic Typesetting"/>
              </a:rPr>
              <a:t>, Valtin &amp; Walther, 2003; </a:t>
            </a:r>
            <a:endParaRPr lang="en-GB" err="1">
              <a:latin typeface="Arabic Typesetting"/>
            </a:endParaRPr>
          </a:p>
          <a:p>
            <a:r>
              <a:rPr lang="de-DE">
                <a:latin typeface="Arabic Typesetting"/>
              </a:rPr>
              <a:t>  Bos, Hornberg, Arnold, Faust, Fried, Lankes, </a:t>
            </a:r>
            <a:r>
              <a:rPr lang="de-DE" err="1">
                <a:latin typeface="Arabic Typesetting"/>
              </a:rPr>
              <a:t>Schwippert</a:t>
            </a:r>
            <a:r>
              <a:rPr lang="de-DE">
                <a:latin typeface="Arabic Typesetting"/>
              </a:rPr>
              <a:t>, &amp; Valtin, 2007; </a:t>
            </a:r>
            <a:endParaRPr lang="en-GB">
              <a:latin typeface="Arabic Typesetting"/>
            </a:endParaRPr>
          </a:p>
          <a:p>
            <a:r>
              <a:rPr lang="de-DE">
                <a:latin typeface="Arabic Typesetting"/>
              </a:rPr>
              <a:t>  Bos, </a:t>
            </a:r>
            <a:r>
              <a:rPr lang="de-DE" err="1">
                <a:latin typeface="Arabic Typesetting"/>
              </a:rPr>
              <a:t>Tarelli</a:t>
            </a:r>
            <a:r>
              <a:rPr lang="de-DE">
                <a:latin typeface="Arabic Typesetting"/>
              </a:rPr>
              <a:t>, </a:t>
            </a:r>
            <a:r>
              <a:rPr lang="de-DE" err="1">
                <a:latin typeface="Arabic Typesetting"/>
              </a:rPr>
              <a:t>Bremerich</a:t>
            </a:r>
            <a:r>
              <a:rPr lang="de-DE">
                <a:latin typeface="Arabic Typesetting"/>
              </a:rPr>
              <a:t>-Vos &amp; </a:t>
            </a:r>
            <a:r>
              <a:rPr lang="de-DE" err="1">
                <a:latin typeface="Arabic Typesetting"/>
              </a:rPr>
              <a:t>Schwippert</a:t>
            </a:r>
            <a:r>
              <a:rPr lang="de-DE">
                <a:latin typeface="Arabic Typesetting"/>
              </a:rPr>
              <a:t>, 2012; </a:t>
            </a:r>
            <a:endParaRPr lang="en-GB">
              <a:latin typeface="Arabic Typesetting"/>
            </a:endParaRPr>
          </a:p>
          <a:p>
            <a:r>
              <a:rPr lang="de-DE">
                <a:latin typeface="Arabic Typesetting"/>
              </a:rPr>
              <a:t>  Hußmann, Wendt, Bos, </a:t>
            </a:r>
            <a:r>
              <a:rPr lang="de-DE" err="1">
                <a:latin typeface="Arabic Typesetting"/>
              </a:rPr>
              <a:t>Bremerich</a:t>
            </a:r>
            <a:r>
              <a:rPr lang="de-DE">
                <a:latin typeface="Arabic Typesetting"/>
              </a:rPr>
              <a:t>-Vos, Kasper, Lankes, </a:t>
            </a:r>
            <a:r>
              <a:rPr lang="de-DE" err="1">
                <a:latin typeface="Arabic Typesetting"/>
              </a:rPr>
              <a:t>McElvany</a:t>
            </a:r>
            <a:r>
              <a:rPr lang="de-DE">
                <a:latin typeface="Arabic Typesetting"/>
              </a:rPr>
              <a:t>, Stubbe &amp; Valtin, 2017 </a:t>
            </a:r>
            <a:endParaRPr lang="en-GB">
              <a:latin typeface="Arabic Typesetting"/>
            </a:endParaRPr>
          </a:p>
          <a:p>
            <a:r>
              <a:rPr lang="en-GB">
                <a:latin typeface="Arabic Typesetting"/>
              </a:rPr>
              <a:t>   </a:t>
            </a:r>
          </a:p>
        </p:txBody>
      </p:sp>
    </p:spTree>
    <p:extLst>
      <p:ext uri="{BB962C8B-B14F-4D97-AF65-F5344CB8AC3E}">
        <p14:creationId xmlns:p14="http://schemas.microsoft.com/office/powerpoint/2010/main" val="414446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41" grpId="0" animBg="1"/>
      <p:bldP spid="41" grpId="1" animBg="1"/>
      <p:bldP spid="42" grpId="0" animBg="1"/>
      <p:bldP spid="4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B06B4A05-A416-48DA-9D1A-948BC6CC4989}"/>
              </a:ext>
            </a:extLst>
          </p:cNvPr>
          <p:cNvSpPr/>
          <p:nvPr/>
        </p:nvSpPr>
        <p:spPr>
          <a:xfrm>
            <a:off x="676656" y="1118616"/>
            <a:ext cx="914400" cy="652272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6370BD02-17A0-41E2-9527-10DC3EE38D7A}"/>
              </a:ext>
            </a:extLst>
          </p:cNvPr>
          <p:cNvSpPr/>
          <p:nvPr/>
        </p:nvSpPr>
        <p:spPr>
          <a:xfrm>
            <a:off x="4200144" y="1813560"/>
            <a:ext cx="780288" cy="859536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7A7BEF0D-29F1-4F09-89E1-D6E595EEC86E}"/>
              </a:ext>
            </a:extLst>
          </p:cNvPr>
          <p:cNvSpPr/>
          <p:nvPr/>
        </p:nvSpPr>
        <p:spPr>
          <a:xfrm>
            <a:off x="1060704" y="3154680"/>
            <a:ext cx="914400" cy="749808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8" name="Grafik 33" descr="Uhr mit einfarbiger Füllung">
            <a:extLst>
              <a:ext uri="{FF2B5EF4-FFF2-40B4-BE49-F238E27FC236}">
                <a16:creationId xmlns:a16="http://schemas.microsoft.com/office/drawing/2014/main" id="{70D6EC28-41B6-4D2F-AE96-887417AD8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63568" y="1813560"/>
            <a:ext cx="853440" cy="859536"/>
          </a:xfrm>
          <a:prstGeom prst="rect">
            <a:avLst/>
          </a:prstGeom>
        </p:spPr>
      </p:pic>
      <p:sp>
        <p:nvSpPr>
          <p:cNvPr id="1840" name="Google Shape;1840;p43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TIMSS</a:t>
            </a:r>
            <a:r>
              <a:rPr lang="en" sz="3200" baseline="30000" dirty="0"/>
              <a:t>8</a:t>
            </a:r>
            <a:endParaRPr lang="de-DE" baseline="30000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7256BD2-FCC8-409C-B791-70BF13217FA0}"/>
              </a:ext>
            </a:extLst>
          </p:cNvPr>
          <p:cNvSpPr txBox="1"/>
          <p:nvPr/>
        </p:nvSpPr>
        <p:spPr>
          <a:xfrm>
            <a:off x="1572686" y="1307015"/>
            <a:ext cx="41367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>
                <a:latin typeface="Barlow Semi Condensed"/>
              </a:rPr>
              <a:t>Trendy v medzinárodnom štúdiu matematiky a prírodných vied</a:t>
            </a:r>
            <a:endParaRPr lang="en-US" dirty="0">
              <a:latin typeface="Barlow Semi Condensed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96670C3-A387-49F9-B059-2088E2484E8F}"/>
              </a:ext>
            </a:extLst>
          </p:cNvPr>
          <p:cNvSpPr txBox="1"/>
          <p:nvPr/>
        </p:nvSpPr>
        <p:spPr>
          <a:xfrm>
            <a:off x="796547" y="4278680"/>
            <a:ext cx="164624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Matematická a prírodovedná gramotnosť žiakov 4.ročníkov</a:t>
            </a:r>
            <a:endParaRPr lang="de-DE" dirty="0">
              <a:latin typeface="Barlow Semi Condensed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25FD0F0-F337-4590-B597-B511B64D6904}"/>
              </a:ext>
            </a:extLst>
          </p:cNvPr>
          <p:cNvSpPr txBox="1"/>
          <p:nvPr/>
        </p:nvSpPr>
        <p:spPr>
          <a:xfrm>
            <a:off x="3016017" y="4980776"/>
            <a:ext cx="271519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de-DE" dirty="0"/>
              <a:t>V </a:t>
            </a:r>
            <a:r>
              <a:rPr lang="de-DE" dirty="0" err="1"/>
              <a:t>rámci</a:t>
            </a:r>
            <a:r>
              <a:rPr lang="de-DE" dirty="0"/>
              <a:t> </a:t>
            </a:r>
            <a:r>
              <a:rPr lang="de-DE" dirty="0" err="1"/>
              <a:t>dvojhodinového</a:t>
            </a:r>
            <a:r>
              <a:rPr lang="de-DE" dirty="0"/>
              <a:t> </a:t>
            </a:r>
            <a:r>
              <a:rPr lang="de-DE" dirty="0" err="1"/>
              <a:t>času</a:t>
            </a:r>
            <a:r>
              <a:rPr lang="de-DE" dirty="0"/>
              <a:t> </a:t>
            </a:r>
            <a:r>
              <a:rPr lang="de-DE" dirty="0" err="1"/>
              <a:t>spracovania</a:t>
            </a:r>
            <a:r>
              <a:rPr lang="de-DE" dirty="0"/>
              <a:t> </a:t>
            </a:r>
            <a:r>
              <a:rPr lang="de-DE" dirty="0" err="1"/>
              <a:t>musia</a:t>
            </a:r>
            <a:r>
              <a:rPr lang="de-DE" dirty="0"/>
              <a:t> </a:t>
            </a:r>
            <a:r>
              <a:rPr lang="de-DE" dirty="0" err="1"/>
              <a:t>deti</a:t>
            </a:r>
            <a:r>
              <a:rPr lang="de-DE" dirty="0"/>
              <a:t> </a:t>
            </a:r>
            <a:r>
              <a:rPr lang="de-DE" dirty="0" err="1"/>
              <a:t>absolvovať</a:t>
            </a:r>
            <a:r>
              <a:rPr lang="de-DE" dirty="0"/>
              <a:t> </a:t>
            </a:r>
            <a:r>
              <a:rPr lang="de-DE" dirty="0" err="1"/>
              <a:t>štandardizované</a:t>
            </a:r>
            <a:r>
              <a:rPr lang="de-DE" dirty="0"/>
              <a:t> </a:t>
            </a:r>
            <a:r>
              <a:rPr lang="de-DE" dirty="0" err="1"/>
              <a:t>výkonnostné</a:t>
            </a:r>
            <a:r>
              <a:rPr lang="de-DE" dirty="0"/>
              <a:t> </a:t>
            </a:r>
            <a:r>
              <a:rPr lang="de-DE" dirty="0" err="1"/>
              <a:t>testy</a:t>
            </a:r>
            <a:r>
              <a:rPr lang="de-DE" dirty="0"/>
              <a:t>, </a:t>
            </a:r>
            <a:r>
              <a:rPr lang="de-DE" dirty="0" err="1"/>
              <a:t>ktoré</a:t>
            </a:r>
            <a:r>
              <a:rPr lang="de-DE" dirty="0"/>
              <a:t> </a:t>
            </a:r>
            <a:r>
              <a:rPr lang="de-DE" dirty="0" err="1"/>
              <a:t>väčšinou</a:t>
            </a:r>
            <a:r>
              <a:rPr lang="de-DE" dirty="0"/>
              <a:t> </a:t>
            </a:r>
            <a:r>
              <a:rPr lang="de-DE" dirty="0" err="1"/>
              <a:t>pozostávajú</a:t>
            </a:r>
            <a:r>
              <a:rPr lang="de-DE" dirty="0"/>
              <a:t> z </a:t>
            </a:r>
            <a:r>
              <a:rPr lang="de-DE" dirty="0" err="1"/>
              <a:t>úloh</a:t>
            </a:r>
            <a:r>
              <a:rPr lang="de-DE" dirty="0"/>
              <a:t> s </a:t>
            </a:r>
            <a:r>
              <a:rPr lang="de-DE" dirty="0" err="1"/>
              <a:t>možnosťou</a:t>
            </a:r>
            <a:r>
              <a:rPr lang="de-DE" dirty="0"/>
              <a:t> </a:t>
            </a:r>
            <a:r>
              <a:rPr lang="de-DE" dirty="0" err="1"/>
              <a:t>výberu</a:t>
            </a:r>
            <a:r>
              <a:rPr lang="de-DE" dirty="0"/>
              <a:t> z </a:t>
            </a:r>
            <a:r>
              <a:rPr lang="de-DE" dirty="0" err="1"/>
              <a:t>viacerých</a:t>
            </a:r>
            <a:r>
              <a:rPr lang="de-DE" dirty="0"/>
              <a:t> </a:t>
            </a:r>
            <a:r>
              <a:rPr lang="de-DE" dirty="0" err="1"/>
              <a:t>odpovedí</a:t>
            </a:r>
            <a:r>
              <a:rPr lang="de-DE" dirty="0"/>
              <a:t>, </a:t>
            </a:r>
            <a:r>
              <a:rPr lang="de-DE" dirty="0" err="1"/>
              <a:t>cez</a:t>
            </a:r>
            <a:r>
              <a:rPr lang="de-DE" dirty="0"/>
              <a:t> </a:t>
            </a:r>
            <a:r>
              <a:rPr lang="de-DE" dirty="0" err="1"/>
              <a:t>reprodukciu</a:t>
            </a:r>
            <a:r>
              <a:rPr lang="de-DE" dirty="0"/>
              <a:t>, </a:t>
            </a:r>
            <a:r>
              <a:rPr lang="de-DE" dirty="0" err="1"/>
              <a:t>aplikáciu</a:t>
            </a:r>
            <a:r>
              <a:rPr lang="de-DE" dirty="0"/>
              <a:t> a </a:t>
            </a:r>
            <a:r>
              <a:rPr lang="de-DE" dirty="0" err="1"/>
              <a:t>riešenie</a:t>
            </a:r>
            <a:r>
              <a:rPr lang="de-DE" dirty="0"/>
              <a:t> </a:t>
            </a:r>
            <a:r>
              <a:rPr lang="de-DE" dirty="0" err="1"/>
              <a:t>problémov</a:t>
            </a:r>
            <a:r>
              <a:rPr lang="de-DE" dirty="0"/>
              <a:t>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BF914CD-D540-4A80-9BEF-C9137050E56D}"/>
              </a:ext>
            </a:extLst>
          </p:cNvPr>
          <p:cNvSpPr txBox="1"/>
          <p:nvPr/>
        </p:nvSpPr>
        <p:spPr>
          <a:xfrm>
            <a:off x="6531967" y="148221"/>
            <a:ext cx="399905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Účastníci</a:t>
            </a:r>
            <a:r>
              <a:rPr lang="de-DE" dirty="0">
                <a:latin typeface="Barlow Semi Condensed"/>
              </a:rPr>
              <a:t> (</a:t>
            </a:r>
            <a:r>
              <a:rPr lang="sk-SK" dirty="0">
                <a:latin typeface="Barlow Semi Condensed"/>
              </a:rPr>
              <a:t>naposledy</a:t>
            </a:r>
            <a:r>
              <a:rPr lang="de-DE" dirty="0">
                <a:latin typeface="Barlow Semi Condensed"/>
              </a:rPr>
              <a:t> 58 </a:t>
            </a:r>
            <a:r>
              <a:rPr lang="sk-SK" dirty="0">
                <a:latin typeface="Barlow Semi Condensed"/>
              </a:rPr>
              <a:t>štátov a regiónov</a:t>
            </a:r>
            <a:r>
              <a:rPr lang="de-DE" dirty="0">
                <a:latin typeface="Barlow Semi Condensed"/>
              </a:rPr>
              <a:t>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6D238F9-639C-4EA7-9D83-DDBFCCCF2EFE}"/>
              </a:ext>
            </a:extLst>
          </p:cNvPr>
          <p:cNvSpPr txBox="1"/>
          <p:nvPr/>
        </p:nvSpPr>
        <p:spPr>
          <a:xfrm>
            <a:off x="6531730" y="1033385"/>
            <a:ext cx="285647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V Nemecku</a:t>
            </a:r>
            <a:r>
              <a:rPr lang="de-DE" dirty="0">
                <a:latin typeface="Barlow Semi Condensed"/>
              </a:rPr>
              <a:t>: </a:t>
            </a:r>
            <a:endParaRPr lang="en-US" dirty="0"/>
          </a:p>
          <a:p>
            <a:r>
              <a:rPr lang="de-DE" dirty="0">
                <a:latin typeface="Barlow Semi Condensed"/>
              </a:rPr>
              <a:t>4.900 </a:t>
            </a:r>
            <a:r>
              <a:rPr lang="sk-SK" dirty="0">
                <a:latin typeface="Barlow Semi Condensed"/>
              </a:rPr>
              <a:t>žiakov a žiačok a </a:t>
            </a:r>
            <a:r>
              <a:rPr lang="de-DE" dirty="0">
                <a:latin typeface="Barlow Semi Condensed"/>
              </a:rPr>
              <a:t>ca. 400 </a:t>
            </a:r>
            <a:r>
              <a:rPr lang="sk-SK" dirty="0">
                <a:latin typeface="Barlow Semi Condensed"/>
              </a:rPr>
              <a:t>učiteľov</a:t>
            </a:r>
            <a:endParaRPr lang="en-US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74677D5-5FBE-45E1-B4ED-2634061EDF06}"/>
              </a:ext>
            </a:extLst>
          </p:cNvPr>
          <p:cNvSpPr txBox="1"/>
          <p:nvPr/>
        </p:nvSpPr>
        <p:spPr>
          <a:xfrm>
            <a:off x="798364" y="3865729"/>
            <a:ext cx="197906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Oblasti najviac skúšané</a:t>
            </a:r>
            <a:r>
              <a:rPr lang="de-DE" dirty="0">
                <a:latin typeface="Barlow Semi Condensed"/>
              </a:rPr>
              <a:t>:</a:t>
            </a:r>
          </a:p>
        </p:txBody>
      </p:sp>
      <p:pic>
        <p:nvPicPr>
          <p:cNvPr id="26" name="Grafik 26" descr="Gruppe mit einfarbiger Füllung">
            <a:extLst>
              <a:ext uri="{FF2B5EF4-FFF2-40B4-BE49-F238E27FC236}">
                <a16:creationId xmlns:a16="http://schemas.microsoft.com/office/drawing/2014/main" id="{13D47E45-01FE-4320-AFAC-A14764EBD8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54271" y="1616511"/>
            <a:ext cx="914400" cy="9144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331E0F74-3701-48E5-A65E-FC661B175E9C}"/>
              </a:ext>
            </a:extLst>
          </p:cNvPr>
          <p:cNvSpPr/>
          <p:nvPr/>
        </p:nvSpPr>
        <p:spPr>
          <a:xfrm>
            <a:off x="6135243" y="66674"/>
            <a:ext cx="5553456" cy="6729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E5910C3-3464-4954-AF15-C82C8C999920}"/>
              </a:ext>
            </a:extLst>
          </p:cNvPr>
          <p:cNvGrpSpPr/>
          <p:nvPr/>
        </p:nvGrpSpPr>
        <p:grpSpPr>
          <a:xfrm>
            <a:off x="3401568" y="4123944"/>
            <a:ext cx="1558434" cy="918437"/>
            <a:chOff x="3401568" y="4123944"/>
            <a:chExt cx="1558434" cy="918437"/>
          </a:xfrm>
        </p:grpSpPr>
        <p:pic>
          <p:nvPicPr>
            <p:cNvPr id="19" name="Grafik 19" descr="Dokument mit einfarbiger Füllung">
              <a:extLst>
                <a:ext uri="{FF2B5EF4-FFF2-40B4-BE49-F238E27FC236}">
                  <a16:creationId xmlns:a16="http://schemas.microsoft.com/office/drawing/2014/main" id="{871AB416-11BE-44A7-BDB5-5D9FC666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045602" y="4127981"/>
              <a:ext cx="914400" cy="914400"/>
            </a:xfrm>
            <a:prstGeom prst="rect">
              <a:avLst/>
            </a:prstGeom>
          </p:spPr>
        </p:pic>
        <p:pic>
          <p:nvPicPr>
            <p:cNvPr id="34" name="Grafik 34" descr="Liste mit einfarbiger Füllung">
              <a:extLst>
                <a:ext uri="{FF2B5EF4-FFF2-40B4-BE49-F238E27FC236}">
                  <a16:creationId xmlns:a16="http://schemas.microsoft.com/office/drawing/2014/main" id="{982EA602-9249-4FFA-8421-BE68FA34E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401568" y="4123944"/>
              <a:ext cx="914400" cy="914400"/>
            </a:xfrm>
            <a:prstGeom prst="rect">
              <a:avLst/>
            </a:prstGeom>
          </p:spPr>
        </p:pic>
      </p:grpSp>
      <p:pic>
        <p:nvPicPr>
          <p:cNvPr id="39" name="Grafik 39" descr="Gehirn mit einfarbiger Füllung">
            <a:extLst>
              <a:ext uri="{FF2B5EF4-FFF2-40B4-BE49-F238E27FC236}">
                <a16:creationId xmlns:a16="http://schemas.microsoft.com/office/drawing/2014/main" id="{49F0E1F8-4A38-4B6A-9340-4A5801BDEC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0704" y="3087624"/>
            <a:ext cx="914400" cy="914400"/>
          </a:xfrm>
          <a:prstGeom prst="rect">
            <a:avLst/>
          </a:prstGeom>
        </p:spPr>
      </p:pic>
      <p:pic>
        <p:nvPicPr>
          <p:cNvPr id="41" name="Grafik 41" descr="Abschlusshut mit einfarbiger Füllung">
            <a:extLst>
              <a:ext uri="{FF2B5EF4-FFF2-40B4-BE49-F238E27FC236}">
                <a16:creationId xmlns:a16="http://schemas.microsoft.com/office/drawing/2014/main" id="{EB77E2BC-28AD-4663-82C0-7BE3191930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94944" y="978408"/>
            <a:ext cx="914400" cy="963168"/>
          </a:xfrm>
          <a:prstGeom prst="rect">
            <a:avLst/>
          </a:prstGeom>
        </p:spPr>
      </p:pic>
      <p:pic>
        <p:nvPicPr>
          <p:cNvPr id="22" name="Grafik 22" descr="Ein Bild, das Karte enthält.&#10;&#10;Beschreibung automatisch generiert.">
            <a:extLst>
              <a:ext uri="{FF2B5EF4-FFF2-40B4-BE49-F238E27FC236}">
                <a16:creationId xmlns:a16="http://schemas.microsoft.com/office/drawing/2014/main" id="{5EC4491B-A071-4659-9BFC-86BC4E5ED053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5137" t="4081" r="2947" b="-255"/>
          <a:stretch/>
        </p:blipFill>
        <p:spPr>
          <a:xfrm>
            <a:off x="6455664" y="3398520"/>
            <a:ext cx="5116583" cy="3350689"/>
          </a:xfrm>
          <a:prstGeom prst="rect">
            <a:avLst/>
          </a:prstGeom>
        </p:spPr>
      </p:pic>
      <p:pic>
        <p:nvPicPr>
          <p:cNvPr id="11" name="Grafik 22" descr="Karte mit Ortsmarkierung mit einfarbiger Füllung">
            <a:extLst>
              <a:ext uri="{FF2B5EF4-FFF2-40B4-BE49-F238E27FC236}">
                <a16:creationId xmlns:a16="http://schemas.microsoft.com/office/drawing/2014/main" id="{54891DCD-C509-4E81-B9E8-96EA0A91343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042853" y="3040389"/>
            <a:ext cx="914400" cy="9144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56E7B781-B0C9-403D-8268-3B107BCBFCF6}"/>
              </a:ext>
            </a:extLst>
          </p:cNvPr>
          <p:cNvSpPr txBox="1"/>
          <p:nvPr/>
        </p:nvSpPr>
        <p:spPr>
          <a:xfrm>
            <a:off x="2460830" y="2005642"/>
            <a:ext cx="194273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Od roku</a:t>
            </a:r>
            <a:r>
              <a:rPr lang="de-DE" dirty="0">
                <a:latin typeface="Barlow Semi Condensed"/>
              </a:rPr>
              <a:t> 1995 </a:t>
            </a:r>
            <a:r>
              <a:rPr lang="sk-SK" dirty="0">
                <a:latin typeface="Barlow Semi Condensed"/>
              </a:rPr>
              <a:t>každé 4 roky</a:t>
            </a:r>
            <a:endParaRPr lang="de-DE" dirty="0">
              <a:latin typeface="Barlow Semi Condensed"/>
            </a:endParaRPr>
          </a:p>
          <a:p>
            <a:r>
              <a:rPr lang="sk-SK" dirty="0">
                <a:latin typeface="Barlow Semi Condensed"/>
              </a:rPr>
              <a:t>Naposledy zverejnené </a:t>
            </a:r>
            <a:r>
              <a:rPr lang="de-DE" dirty="0">
                <a:latin typeface="Barlow Semi Condensed"/>
              </a:rPr>
              <a:t>: 2019</a:t>
            </a:r>
          </a:p>
        </p:txBody>
      </p:sp>
      <p:pic>
        <p:nvPicPr>
          <p:cNvPr id="25" name="Grafik 38" descr="Balkendiagramm mit einfarbiger Füllung">
            <a:hlinkClick r:id="rId19" action="ppaction://hlinksldjump"/>
            <a:extLst>
              <a:ext uri="{FF2B5EF4-FFF2-40B4-BE49-F238E27FC236}">
                <a16:creationId xmlns:a16="http://schemas.microsoft.com/office/drawing/2014/main" id="{A5AE07AE-B657-4654-9394-9986BEE4E33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436352" y="1783080"/>
            <a:ext cx="914400" cy="914400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79E685F4-C28B-43DF-8999-94E31FC7B4B8}"/>
              </a:ext>
            </a:extLst>
          </p:cNvPr>
          <p:cNvSpPr/>
          <p:nvPr/>
        </p:nvSpPr>
        <p:spPr>
          <a:xfrm>
            <a:off x="3486912" y="4148328"/>
            <a:ext cx="1408176" cy="859536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24127516-49EA-4369-AB8C-B6920EF19A0C}"/>
              </a:ext>
            </a:extLst>
          </p:cNvPr>
          <p:cNvSpPr/>
          <p:nvPr/>
        </p:nvSpPr>
        <p:spPr>
          <a:xfrm>
            <a:off x="6553200" y="1728216"/>
            <a:ext cx="914400" cy="682752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9D8133A5-EE64-455F-B156-B8822A1865BC}"/>
              </a:ext>
            </a:extLst>
          </p:cNvPr>
          <p:cNvSpPr/>
          <p:nvPr/>
        </p:nvSpPr>
        <p:spPr>
          <a:xfrm>
            <a:off x="7029515" y="3125056"/>
            <a:ext cx="914400" cy="737616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D2B05D94-B81A-4846-9571-A95DA2CA6F11}"/>
              </a:ext>
            </a:extLst>
          </p:cNvPr>
          <p:cNvSpPr/>
          <p:nvPr/>
        </p:nvSpPr>
        <p:spPr>
          <a:xfrm>
            <a:off x="10503408" y="1831848"/>
            <a:ext cx="780288" cy="816864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56DE3D96-F410-4FCD-A29C-7B51F18E95EF}"/>
              </a:ext>
            </a:extLst>
          </p:cNvPr>
          <p:cNvSpPr txBox="1"/>
          <p:nvPr/>
        </p:nvSpPr>
        <p:spPr>
          <a:xfrm>
            <a:off x="2449348" y="1730429"/>
            <a:ext cx="180614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k-SK" dirty="0">
                <a:latin typeface="Barlow Semi Condensed"/>
              </a:rPr>
              <a:t>Zverejnenia</a:t>
            </a:r>
            <a:r>
              <a:rPr lang="de-DE" dirty="0">
                <a:latin typeface="Barlow Semi Condensed"/>
              </a:rPr>
              <a:t>:</a:t>
            </a:r>
          </a:p>
        </p:txBody>
      </p: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C53FAF8B-998B-47F7-B3DC-C620AE06E3AD}"/>
              </a:ext>
            </a:extLst>
          </p:cNvPr>
          <p:cNvGrpSpPr/>
          <p:nvPr/>
        </p:nvGrpSpPr>
        <p:grpSpPr>
          <a:xfrm>
            <a:off x="557330" y="6225886"/>
            <a:ext cx="1784584" cy="545128"/>
            <a:chOff x="557330" y="6225886"/>
            <a:chExt cx="1784584" cy="545128"/>
          </a:xfrm>
        </p:grpSpPr>
        <p:pic>
          <p:nvPicPr>
            <p:cNvPr id="46" name="Grafik 27" descr="Anfangen mit einfarbiger Füllung">
              <a:hlinkClick r:id="rId22" action="ppaction://hlinksldjump"/>
              <a:extLst>
                <a:ext uri="{FF2B5EF4-FFF2-40B4-BE49-F238E27FC236}">
                  <a16:creationId xmlns:a16="http://schemas.microsoft.com/office/drawing/2014/main" id="{3D247033-8472-4030-88C2-6977F12A8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A23E468E-BF63-45EF-9D3E-FAC2599413D3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Textfeld 47">
              <a:hlinkClick r:id="rId22" action="ppaction://hlinksldjump"/>
              <a:extLst>
                <a:ext uri="{FF2B5EF4-FFF2-40B4-BE49-F238E27FC236}">
                  <a16:creationId xmlns:a16="http://schemas.microsoft.com/office/drawing/2014/main" id="{D3D5B0EC-BC79-4E85-861C-3BF830AF83E0}"/>
                </a:ext>
              </a:extLst>
            </p:cNvPr>
            <p:cNvSpPr txBox="1"/>
            <p:nvPr/>
          </p:nvSpPr>
          <p:spPr>
            <a:xfrm>
              <a:off x="1087329" y="6327090"/>
              <a:ext cx="1254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pic>
        <p:nvPicPr>
          <p:cNvPr id="49" name="Grafik 30" descr="Richtung Silhouette">
            <a:extLst>
              <a:ext uri="{FF2B5EF4-FFF2-40B4-BE49-F238E27FC236}">
                <a16:creationId xmlns:a16="http://schemas.microsoft.com/office/drawing/2014/main" id="{55B6203F-CFEA-448D-8F28-AA641E4B840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-360000">
            <a:off x="11050834" y="388266"/>
            <a:ext cx="495515" cy="495515"/>
          </a:xfrm>
          <a:prstGeom prst="rect">
            <a:avLst/>
          </a:prstGeom>
        </p:spPr>
      </p:pic>
      <p:pic>
        <p:nvPicPr>
          <p:cNvPr id="50" name="Grafik 31" descr="Verschiedene Silhouette">
            <a:extLst>
              <a:ext uri="{FF2B5EF4-FFF2-40B4-BE49-F238E27FC236}">
                <a16:creationId xmlns:a16="http://schemas.microsoft.com/office/drawing/2014/main" id="{C87BEE03-29B9-4312-B94D-CF32303DF81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4574088">
            <a:off x="861002" y="1715456"/>
            <a:ext cx="504311" cy="485497"/>
          </a:xfrm>
          <a:prstGeom prst="rect">
            <a:avLst/>
          </a:prstGeom>
        </p:spPr>
      </p:pic>
      <p:pic>
        <p:nvPicPr>
          <p:cNvPr id="51" name="Grafik 31" descr="Verschiedene Silhouette">
            <a:extLst>
              <a:ext uri="{FF2B5EF4-FFF2-40B4-BE49-F238E27FC236}">
                <a16:creationId xmlns:a16="http://schemas.microsoft.com/office/drawing/2014/main" id="{8AE71E97-5843-4CAD-956A-F39ABB985E7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4320000">
            <a:off x="1051817" y="2228762"/>
            <a:ext cx="466682" cy="485497"/>
          </a:xfrm>
          <a:prstGeom prst="rect">
            <a:avLst/>
          </a:prstGeom>
        </p:spPr>
      </p:pic>
      <p:pic>
        <p:nvPicPr>
          <p:cNvPr id="52" name="Grafik 31" descr="Verschiedene Silhouette">
            <a:extLst>
              <a:ext uri="{FF2B5EF4-FFF2-40B4-BE49-F238E27FC236}">
                <a16:creationId xmlns:a16="http://schemas.microsoft.com/office/drawing/2014/main" id="{706D8D1F-7F68-49A0-BCE8-8AF9C5B0DF7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9540000">
            <a:off x="10019600" y="3028461"/>
            <a:ext cx="551348" cy="551348"/>
          </a:xfrm>
          <a:prstGeom prst="rect">
            <a:avLst/>
          </a:prstGeom>
        </p:spPr>
      </p:pic>
      <p:pic>
        <p:nvPicPr>
          <p:cNvPr id="53" name="Grafik 31" descr="Verschiedene Silhouette">
            <a:extLst>
              <a:ext uri="{FF2B5EF4-FFF2-40B4-BE49-F238E27FC236}">
                <a16:creationId xmlns:a16="http://schemas.microsoft.com/office/drawing/2014/main" id="{0FFD0AB6-5FF6-4C4B-A7DB-AC4DA2D7679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7260000">
            <a:off x="10471155" y="2642757"/>
            <a:ext cx="551348" cy="551348"/>
          </a:xfrm>
          <a:prstGeom prst="rect">
            <a:avLst/>
          </a:prstGeom>
        </p:spPr>
      </p:pic>
      <p:pic>
        <p:nvPicPr>
          <p:cNvPr id="54" name="Grafik 31" descr="Verschiedene Silhouette">
            <a:extLst>
              <a:ext uri="{FF2B5EF4-FFF2-40B4-BE49-F238E27FC236}">
                <a16:creationId xmlns:a16="http://schemas.microsoft.com/office/drawing/2014/main" id="{C28DD262-8D33-4AA6-8C48-70882898FB2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5880000">
            <a:off x="10687526" y="1231646"/>
            <a:ext cx="551348" cy="551348"/>
          </a:xfrm>
          <a:prstGeom prst="rect">
            <a:avLst/>
          </a:prstGeom>
        </p:spPr>
      </p:pic>
      <p:pic>
        <p:nvPicPr>
          <p:cNvPr id="55" name="Grafik 31" descr="Verschiedene Silhouette">
            <a:extLst>
              <a:ext uri="{FF2B5EF4-FFF2-40B4-BE49-F238E27FC236}">
                <a16:creationId xmlns:a16="http://schemas.microsoft.com/office/drawing/2014/main" id="{89CDA88C-22D5-48BD-BA12-710246AE2AB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6960000">
            <a:off x="10791007" y="657794"/>
            <a:ext cx="551348" cy="551348"/>
          </a:xfrm>
          <a:prstGeom prst="rect">
            <a:avLst/>
          </a:prstGeom>
        </p:spPr>
      </p:pic>
      <p:pic>
        <p:nvPicPr>
          <p:cNvPr id="56" name="Grafik 31" descr="Verschiedene Silhouette">
            <a:extLst>
              <a:ext uri="{FF2B5EF4-FFF2-40B4-BE49-F238E27FC236}">
                <a16:creationId xmlns:a16="http://schemas.microsoft.com/office/drawing/2014/main" id="{1BA250F2-1330-490B-B186-DB4F3C5A052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960000">
            <a:off x="1929229" y="3320089"/>
            <a:ext cx="551348" cy="551348"/>
          </a:xfrm>
          <a:prstGeom prst="rect">
            <a:avLst/>
          </a:prstGeom>
        </p:spPr>
      </p:pic>
      <p:pic>
        <p:nvPicPr>
          <p:cNvPr id="57" name="Grafik 31" descr="Verschiedene Silhouette">
            <a:extLst>
              <a:ext uri="{FF2B5EF4-FFF2-40B4-BE49-F238E27FC236}">
                <a16:creationId xmlns:a16="http://schemas.microsoft.com/office/drawing/2014/main" id="{9DF876D8-55CC-46C2-87FA-610CE14012D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2760000">
            <a:off x="2456044" y="3611718"/>
            <a:ext cx="551348" cy="551348"/>
          </a:xfrm>
          <a:prstGeom prst="rect">
            <a:avLst/>
          </a:prstGeom>
        </p:spPr>
      </p:pic>
      <p:pic>
        <p:nvPicPr>
          <p:cNvPr id="58" name="Grafik 31" descr="Verschiedene Silhouette">
            <a:extLst>
              <a:ext uri="{FF2B5EF4-FFF2-40B4-BE49-F238E27FC236}">
                <a16:creationId xmlns:a16="http://schemas.microsoft.com/office/drawing/2014/main" id="{E0C87CCD-B5D5-45EB-93C7-BD0ED504956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4320000">
            <a:off x="1206440" y="2724889"/>
            <a:ext cx="523125" cy="494904"/>
          </a:xfrm>
          <a:prstGeom prst="rect">
            <a:avLst/>
          </a:prstGeom>
        </p:spPr>
      </p:pic>
      <p:pic>
        <p:nvPicPr>
          <p:cNvPr id="59" name="Grafik 31" descr="Verschiedene Silhouette">
            <a:extLst>
              <a:ext uri="{FF2B5EF4-FFF2-40B4-BE49-F238E27FC236}">
                <a16:creationId xmlns:a16="http://schemas.microsoft.com/office/drawing/2014/main" id="{6CF803AE-0522-4F33-87B6-ECB9DF930C2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1500000">
            <a:off x="2945229" y="3959792"/>
            <a:ext cx="551348" cy="551348"/>
          </a:xfrm>
          <a:prstGeom prst="rect">
            <a:avLst/>
          </a:prstGeom>
        </p:spPr>
      </p:pic>
      <p:pic>
        <p:nvPicPr>
          <p:cNvPr id="60" name="Grafik 31" descr="Verschiedene Silhouette">
            <a:extLst>
              <a:ext uri="{FF2B5EF4-FFF2-40B4-BE49-F238E27FC236}">
                <a16:creationId xmlns:a16="http://schemas.microsoft.com/office/drawing/2014/main" id="{359E747C-FFED-46AA-A074-6B1F8EAB0A4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6360000">
            <a:off x="3885970" y="3564681"/>
            <a:ext cx="551348" cy="551348"/>
          </a:xfrm>
          <a:prstGeom prst="rect">
            <a:avLst/>
          </a:prstGeom>
        </p:spPr>
      </p:pic>
      <p:pic>
        <p:nvPicPr>
          <p:cNvPr id="61" name="Grafik 31" descr="Verschiedene Silhouette">
            <a:extLst>
              <a:ext uri="{FF2B5EF4-FFF2-40B4-BE49-F238E27FC236}">
                <a16:creationId xmlns:a16="http://schemas.microsoft.com/office/drawing/2014/main" id="{2D8D551A-EC2E-4D73-A1F6-CE2AD192C28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7560000">
            <a:off x="4158784" y="3084903"/>
            <a:ext cx="551348" cy="551348"/>
          </a:xfrm>
          <a:prstGeom prst="rect">
            <a:avLst/>
          </a:prstGeom>
        </p:spPr>
      </p:pic>
      <p:pic>
        <p:nvPicPr>
          <p:cNvPr id="62" name="Grafik 31" descr="Verschiedene Silhouette">
            <a:extLst>
              <a:ext uri="{FF2B5EF4-FFF2-40B4-BE49-F238E27FC236}">
                <a16:creationId xmlns:a16="http://schemas.microsoft.com/office/drawing/2014/main" id="{0E69036E-40A1-4626-BC3C-52351F287F9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4140000">
            <a:off x="4224636" y="2586310"/>
            <a:ext cx="551348" cy="551348"/>
          </a:xfrm>
          <a:prstGeom prst="rect">
            <a:avLst/>
          </a:prstGeom>
        </p:spPr>
      </p:pic>
      <p:pic>
        <p:nvPicPr>
          <p:cNvPr id="63" name="Grafik 31" descr="Verschiedene Silhouette">
            <a:extLst>
              <a:ext uri="{FF2B5EF4-FFF2-40B4-BE49-F238E27FC236}">
                <a16:creationId xmlns:a16="http://schemas.microsoft.com/office/drawing/2014/main" id="{77141496-C97C-4B4A-8445-635D393C11F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6360000">
            <a:off x="6529451" y="2398162"/>
            <a:ext cx="551348" cy="551348"/>
          </a:xfrm>
          <a:prstGeom prst="rect">
            <a:avLst/>
          </a:prstGeom>
        </p:spPr>
      </p:pic>
      <p:pic>
        <p:nvPicPr>
          <p:cNvPr id="64" name="Grafik 31" descr="Verschiedene Silhouette">
            <a:extLst>
              <a:ext uri="{FF2B5EF4-FFF2-40B4-BE49-F238E27FC236}">
                <a16:creationId xmlns:a16="http://schemas.microsoft.com/office/drawing/2014/main" id="{83642F52-DEE4-4541-827D-4833B35BD94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11760000">
            <a:off x="6040266" y="1814903"/>
            <a:ext cx="551348" cy="551348"/>
          </a:xfrm>
          <a:prstGeom prst="rect">
            <a:avLst/>
          </a:prstGeom>
        </p:spPr>
      </p:pic>
      <p:pic>
        <p:nvPicPr>
          <p:cNvPr id="65" name="Grafik 31" descr="Verschiedene Silhouette">
            <a:extLst>
              <a:ext uri="{FF2B5EF4-FFF2-40B4-BE49-F238E27FC236}">
                <a16:creationId xmlns:a16="http://schemas.microsoft.com/office/drawing/2014/main" id="{7E581B4D-E215-41CF-A316-2219EB29DA8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9000000">
            <a:off x="5485228" y="1852533"/>
            <a:ext cx="551348" cy="551348"/>
          </a:xfrm>
          <a:prstGeom prst="rect">
            <a:avLst/>
          </a:prstGeom>
        </p:spPr>
      </p:pic>
      <p:pic>
        <p:nvPicPr>
          <p:cNvPr id="66" name="Grafik 31" descr="Verschiedene Silhouette">
            <a:extLst>
              <a:ext uri="{FF2B5EF4-FFF2-40B4-BE49-F238E27FC236}">
                <a16:creationId xmlns:a16="http://schemas.microsoft.com/office/drawing/2014/main" id="{F3868E18-AED5-4BDC-AAB8-6E211AA9289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12060000">
            <a:off x="4930191" y="1918384"/>
            <a:ext cx="551348" cy="551348"/>
          </a:xfrm>
          <a:prstGeom prst="rect">
            <a:avLst/>
          </a:prstGeom>
        </p:spPr>
      </p:pic>
      <p:pic>
        <p:nvPicPr>
          <p:cNvPr id="67" name="Grafik 31" descr="Verschiedene Silhouette">
            <a:extLst>
              <a:ext uri="{FF2B5EF4-FFF2-40B4-BE49-F238E27FC236}">
                <a16:creationId xmlns:a16="http://schemas.microsoft.com/office/drawing/2014/main" id="{8492F337-8F29-44E4-A14E-17CB19F17FB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14280000">
            <a:off x="6567081" y="2943791"/>
            <a:ext cx="551348" cy="551348"/>
          </a:xfrm>
          <a:prstGeom prst="rect">
            <a:avLst/>
          </a:prstGeom>
        </p:spPr>
      </p:pic>
      <p:pic>
        <p:nvPicPr>
          <p:cNvPr id="68" name="Grafik 31" descr="Verschiedene Silhouette">
            <a:extLst>
              <a:ext uri="{FF2B5EF4-FFF2-40B4-BE49-F238E27FC236}">
                <a16:creationId xmlns:a16="http://schemas.microsoft.com/office/drawing/2014/main" id="{AFC0F52E-1071-4B4D-9EB6-F7D64464F47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9400106">
            <a:off x="7858533" y="3211695"/>
            <a:ext cx="551348" cy="551348"/>
          </a:xfrm>
          <a:prstGeom prst="rect">
            <a:avLst/>
          </a:prstGeom>
        </p:spPr>
      </p:pic>
      <p:pic>
        <p:nvPicPr>
          <p:cNvPr id="69" name="Grafik 31" descr="Verschiedene Silhouette">
            <a:extLst>
              <a:ext uri="{FF2B5EF4-FFF2-40B4-BE49-F238E27FC236}">
                <a16:creationId xmlns:a16="http://schemas.microsoft.com/office/drawing/2014/main" id="{0B8BFDBE-DFEF-4F82-A3FA-BA529D9C149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20870984">
            <a:off x="8369013" y="2999272"/>
            <a:ext cx="551348" cy="551348"/>
          </a:xfrm>
          <a:prstGeom prst="rect">
            <a:avLst/>
          </a:prstGeom>
        </p:spPr>
      </p:pic>
      <p:pic>
        <p:nvPicPr>
          <p:cNvPr id="70" name="Grafik 31" descr="Verschiedene Silhouette">
            <a:extLst>
              <a:ext uri="{FF2B5EF4-FFF2-40B4-BE49-F238E27FC236}">
                <a16:creationId xmlns:a16="http://schemas.microsoft.com/office/drawing/2014/main" id="{AB30811A-7B15-45AF-844F-B8016FA8A04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960000">
            <a:off x="9483656" y="3043637"/>
            <a:ext cx="551348" cy="551348"/>
          </a:xfrm>
          <a:prstGeom prst="rect">
            <a:avLst/>
          </a:prstGeom>
        </p:spPr>
      </p:pic>
      <p:pic>
        <p:nvPicPr>
          <p:cNvPr id="71" name="Grafik 31" descr="Verschiedene Silhouette">
            <a:extLst>
              <a:ext uri="{FF2B5EF4-FFF2-40B4-BE49-F238E27FC236}">
                <a16:creationId xmlns:a16="http://schemas.microsoft.com/office/drawing/2014/main" id="{DABFD200-AA47-41F6-8DC7-12FA9D8AC05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-180000">
            <a:off x="8928340" y="2924977"/>
            <a:ext cx="551348" cy="551348"/>
          </a:xfrm>
          <a:prstGeom prst="rect">
            <a:avLst/>
          </a:prstGeom>
        </p:spPr>
      </p:pic>
      <p:sp>
        <p:nvSpPr>
          <p:cNvPr id="74" name="Textfeld 73">
            <a:extLst>
              <a:ext uri="{FF2B5EF4-FFF2-40B4-BE49-F238E27FC236}">
                <a16:creationId xmlns:a16="http://schemas.microsoft.com/office/drawing/2014/main" id="{A9B7825A-8DD4-4296-AE64-A98643A49750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87F66F37-5B95-480B-8DC7-D608D3EEF321}"/>
              </a:ext>
            </a:extLst>
          </p:cNvPr>
          <p:cNvSpPr txBox="1"/>
          <p:nvPr/>
        </p:nvSpPr>
        <p:spPr>
          <a:xfrm>
            <a:off x="11725273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9" name="Google Shape;1558;p28">
            <a:hlinkClick r:id="rId29" action="ppaction://hlinksldjump"/>
            <a:extLst>
              <a:ext uri="{FF2B5EF4-FFF2-40B4-BE49-F238E27FC236}">
                <a16:creationId xmlns:a16="http://schemas.microsoft.com/office/drawing/2014/main" id="{F66197A7-3B31-4237-AD1E-786917925F0E}"/>
              </a:ext>
            </a:extLst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2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Sonstige Ein- flussfaktoren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90" name="Google Shape;1559;p28">
            <a:hlinkClick r:id="rId30" action="ppaction://hlinksldjump"/>
            <a:extLst>
              <a:ext uri="{FF2B5EF4-FFF2-40B4-BE49-F238E27FC236}">
                <a16:creationId xmlns:a16="http://schemas.microsoft.com/office/drawing/2014/main" id="{29C91282-6C3F-4398-9E9D-CCF7DA3B8E7D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3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E5DFAD1D-5198-4252-AA6D-53877D89AF47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D94D9000-322A-4577-87A2-AEB6510EA4C8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7A50537D-499F-4C29-98C3-DC1738DE509A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3F44B01A-9C0D-4C3B-A839-60BDEFB87FE1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B68420DF-CA20-4452-B19A-A2833EB86B6B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0" name="Google Shape;1617;p31">
            <a:hlinkClick r:id="rId31" action="ppaction://hlinksldjump"/>
            <a:extLst>
              <a:ext uri="{FF2B5EF4-FFF2-40B4-BE49-F238E27FC236}">
                <a16:creationId xmlns:a16="http://schemas.microsoft.com/office/drawing/2014/main" id="{6A1D74D9-B5C0-44BA-9B50-8477DECBE135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101" name="Google Shape;1714;p36">
            <a:hlinkClick r:id="rId32" action="ppaction://hlinksldjump"/>
            <a:extLst>
              <a:ext uri="{FF2B5EF4-FFF2-40B4-BE49-F238E27FC236}">
                <a16:creationId xmlns:a16="http://schemas.microsoft.com/office/drawing/2014/main" id="{07DA7BEB-E6FF-47D7-9A3C-A1069DF80637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2" name="Google Shape;1773;p39">
            <a:hlinkClick r:id="rId33" action="ppaction://hlinksldjump"/>
            <a:extLst>
              <a:ext uri="{FF2B5EF4-FFF2-40B4-BE49-F238E27FC236}">
                <a16:creationId xmlns:a16="http://schemas.microsoft.com/office/drawing/2014/main" id="{1F955D6C-BA36-4F22-B3C3-3728DA407B14}"/>
              </a:ext>
            </a:extLst>
          </p:cNvPr>
          <p:cNvSpPr/>
          <p:nvPr/>
        </p:nvSpPr>
        <p:spPr>
          <a:xfrm rot="16200000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10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103" name="Google Shape;1832;p42">
            <a:hlinkClick r:id="rId34" action="ppaction://hlinksldjump"/>
            <a:extLst>
              <a:ext uri="{FF2B5EF4-FFF2-40B4-BE49-F238E27FC236}">
                <a16:creationId xmlns:a16="http://schemas.microsoft.com/office/drawing/2014/main" id="{A7BF78C8-EF59-4DEA-B404-0C11CEEF311B}"/>
              </a:ext>
            </a:extLst>
          </p:cNvPr>
          <p:cNvSpPr/>
          <p:nvPr/>
        </p:nvSpPr>
        <p:spPr>
          <a:xfrm rot="-54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dirty="0">
              <a:solidFill>
                <a:schemeClr val="bg1"/>
              </a:solidFill>
              <a:latin typeface="Barlow Semi Condensed SemiBold"/>
            </a:endParaRPr>
          </a:p>
          <a:p>
            <a:pPr algn="ctr"/>
            <a:r>
              <a:rPr lang="sk-SK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dirty="0">
              <a:solidFill>
                <a:schemeClr val="bg1"/>
              </a:solidFill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6" name="Google Shape;1655;p33">
            <a:hlinkClick r:id="rId35" action="ppaction://hlinksldjump"/>
            <a:extLst>
              <a:ext uri="{FF2B5EF4-FFF2-40B4-BE49-F238E27FC236}">
                <a16:creationId xmlns:a16="http://schemas.microsoft.com/office/drawing/2014/main" id="{5F00C5C1-BCF7-41D3-81C2-45FCE1247EAE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56F9C7D-80B6-4667-B923-C5C52CD89565}"/>
              </a:ext>
            </a:extLst>
          </p:cNvPr>
          <p:cNvSpPr txBox="1"/>
          <p:nvPr/>
        </p:nvSpPr>
        <p:spPr>
          <a:xfrm>
            <a:off x="6564781" y="377881"/>
            <a:ext cx="285647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Celosvetovo</a:t>
            </a:r>
            <a:r>
              <a:rPr lang="de-DE" dirty="0">
                <a:latin typeface="Barlow Semi Condensed"/>
              </a:rPr>
              <a:t>: </a:t>
            </a:r>
            <a:endParaRPr lang="en-US" dirty="0"/>
          </a:p>
          <a:p>
            <a:r>
              <a:rPr lang="de-DE" dirty="0">
                <a:latin typeface="Barlow Semi Condensed"/>
              </a:rPr>
              <a:t>300.000 </a:t>
            </a:r>
            <a:r>
              <a:rPr lang="sk-SK" dirty="0">
                <a:latin typeface="Barlow Semi Condensed"/>
              </a:rPr>
              <a:t>žiakov a žiačok a c</a:t>
            </a:r>
            <a:r>
              <a:rPr lang="de-DE" dirty="0">
                <a:latin typeface="Barlow Semi Condensed"/>
              </a:rPr>
              <a:t>a. 20.000 </a:t>
            </a:r>
            <a:r>
              <a:rPr lang="sk-SK" dirty="0">
                <a:latin typeface="Barlow Semi Condensed"/>
              </a:rPr>
              <a:t>učiteľov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150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9" grpId="0"/>
      <p:bldP spid="17" grpId="0"/>
      <p:bldP spid="18" grpId="0"/>
      <p:bldP spid="15" grpId="0"/>
      <p:bldP spid="3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 40" descr="Ein Bild, das Text, Kamm enthält.&#10;&#10;Automatisch generierte Beschreibung">
            <a:extLst>
              <a:ext uri="{FF2B5EF4-FFF2-40B4-BE49-F238E27FC236}">
                <a16:creationId xmlns:a16="http://schemas.microsoft.com/office/drawing/2014/main" id="{5BC1F4A3-3CF7-44EE-8CC6-21A068ABDE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553" b="31172"/>
          <a:stretch/>
        </p:blipFill>
        <p:spPr>
          <a:xfrm>
            <a:off x="611176" y="1471996"/>
            <a:ext cx="4728897" cy="5311153"/>
          </a:xfrm>
          <a:prstGeom prst="rect">
            <a:avLst/>
          </a:prstGeom>
        </p:spPr>
      </p:pic>
      <p:pic>
        <p:nvPicPr>
          <p:cNvPr id="13" name="Grafik 12" descr="Ein Bild, das Text, Kamm enthält.&#10;&#10;Automatisch generierte Beschreibung">
            <a:extLst>
              <a:ext uri="{FF2B5EF4-FFF2-40B4-BE49-F238E27FC236}">
                <a16:creationId xmlns:a16="http://schemas.microsoft.com/office/drawing/2014/main" id="{E5F6B2EC-69F7-4B13-8FFF-8AF3DA9460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725"/>
          <a:stretch/>
        </p:blipFill>
        <p:spPr>
          <a:xfrm>
            <a:off x="639527" y="1429085"/>
            <a:ext cx="4728897" cy="5311153"/>
          </a:xfrm>
          <a:prstGeom prst="rect">
            <a:avLst/>
          </a:prstGeom>
        </p:spPr>
      </p:pic>
      <p:sp>
        <p:nvSpPr>
          <p:cNvPr id="1841" name="Google Shape;1841;p43"/>
          <p:cNvSpPr txBox="1">
            <a:spLocks noGrp="1"/>
          </p:cNvSpPr>
          <p:nvPr>
            <p:ph type="body" idx="1"/>
          </p:nvPr>
        </p:nvSpPr>
        <p:spPr>
          <a:xfrm>
            <a:off x="6496277" y="208750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de-DE" dirty="0" err="1"/>
              <a:t>Matematik</a:t>
            </a:r>
            <a:r>
              <a:rPr lang="sk-SK" dirty="0"/>
              <a:t>a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indent="0">
              <a:spcAft>
                <a:spcPts val="2100"/>
              </a:spcAft>
              <a:buNone/>
            </a:pPr>
            <a:endParaRPr lang="de-DE" sz="800" dirty="0"/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sk-SK" dirty="0"/>
              <a:t>Prírodné vedy </a:t>
            </a:r>
            <a:endParaRPr dirty="0"/>
          </a:p>
        </p:txBody>
      </p:sp>
      <p:pic>
        <p:nvPicPr>
          <p:cNvPr id="42" name="Grafik 41" descr="Ein Bild, das Text, Kamm enthält.&#10;&#10;Automatisch generierte Beschreibung">
            <a:extLst>
              <a:ext uri="{FF2B5EF4-FFF2-40B4-BE49-F238E27FC236}">
                <a16:creationId xmlns:a16="http://schemas.microsoft.com/office/drawing/2014/main" id="{30C06106-FD34-43C4-9E9F-B789D43F7C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624"/>
          <a:stretch/>
        </p:blipFill>
        <p:spPr>
          <a:xfrm>
            <a:off x="612256" y="1440766"/>
            <a:ext cx="4728897" cy="5311153"/>
          </a:xfrm>
          <a:prstGeom prst="rect">
            <a:avLst/>
          </a:prstGeom>
        </p:spPr>
      </p:pic>
      <p:graphicFrame>
        <p:nvGraphicFramePr>
          <p:cNvPr id="28" name="Diagramm 27">
            <a:extLst>
              <a:ext uri="{FF2B5EF4-FFF2-40B4-BE49-F238E27FC236}">
                <a16:creationId xmlns:a16="http://schemas.microsoft.com/office/drawing/2014/main" id="{7945C2F5-4BFB-439B-AA5E-6A0C9B898E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8761775"/>
              </p:ext>
            </p:extLst>
          </p:nvPr>
        </p:nvGraphicFramePr>
        <p:xfrm>
          <a:off x="6365756" y="3354637"/>
          <a:ext cx="4913263" cy="2831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40" name="Google Shape;1840;p43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TIMSS</a:t>
            </a:r>
            <a:r>
              <a:rPr lang="en" sz="3200" baseline="30000" dirty="0"/>
              <a:t>8</a:t>
            </a:r>
            <a:endParaRPr lang="de-DE" sz="3200" baseline="30000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0C3BF444-5489-4C65-9FD3-E5F1BC85320D}"/>
              </a:ext>
            </a:extLst>
          </p:cNvPr>
          <p:cNvSpPr txBox="1"/>
          <p:nvPr/>
        </p:nvSpPr>
        <p:spPr>
          <a:xfrm>
            <a:off x="9650270" y="6168351"/>
            <a:ext cx="2194560" cy="571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lnSpc>
                <a:spcPct val="114999"/>
              </a:lnSpc>
              <a:buNone/>
            </a:pPr>
            <a:r>
              <a:rPr lang="de-DE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→</a:t>
            </a:r>
            <a:r>
              <a:rPr lang="de-DE" dirty="0">
                <a:solidFill>
                  <a:schemeClr val="bg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k-SK" dirty="0">
                <a:solidFill>
                  <a:schemeClr val="bg1"/>
                </a:solidFill>
              </a:rPr>
              <a:t>k </a:t>
            </a:r>
            <a:r>
              <a:rPr lang="de-DE" dirty="0">
                <a:solidFill>
                  <a:schemeClr val="bg1"/>
                </a:solidFill>
              </a:rPr>
              <a:t>IGLU</a:t>
            </a:r>
          </a:p>
          <a:p>
            <a:pPr marL="114300" indent="0">
              <a:lnSpc>
                <a:spcPct val="114999"/>
              </a:lnSpc>
              <a:buNone/>
            </a:pPr>
            <a:r>
              <a:rPr lang="de-DE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→</a:t>
            </a:r>
            <a:r>
              <a:rPr lang="de-DE" dirty="0">
                <a:solidFill>
                  <a:schemeClr val="bg1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k-SK" dirty="0">
                <a:solidFill>
                  <a:schemeClr val="bg1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 </a:t>
            </a:r>
            <a:r>
              <a:rPr lang="de-DE" dirty="0">
                <a:solidFill>
                  <a:schemeClr val="bg1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PISA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2" name="Diagramm 21">
            <a:extLst>
              <a:ext uri="{FF2B5EF4-FFF2-40B4-BE49-F238E27FC236}">
                <a16:creationId xmlns:a16="http://schemas.microsoft.com/office/drawing/2014/main" id="{077E330C-81F5-4FAD-BE7E-E70692423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4601200"/>
              </p:ext>
            </p:extLst>
          </p:nvPr>
        </p:nvGraphicFramePr>
        <p:xfrm>
          <a:off x="6491682" y="587351"/>
          <a:ext cx="4901734" cy="2665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" name="Pfeil: nach oben 30">
            <a:extLst>
              <a:ext uri="{FF2B5EF4-FFF2-40B4-BE49-F238E27FC236}">
                <a16:creationId xmlns:a16="http://schemas.microsoft.com/office/drawing/2014/main" id="{5DBA565D-5E09-403A-A812-1504095FA33C}"/>
              </a:ext>
            </a:extLst>
          </p:cNvPr>
          <p:cNvSpPr/>
          <p:nvPr/>
        </p:nvSpPr>
        <p:spPr>
          <a:xfrm>
            <a:off x="5450112" y="1440766"/>
            <a:ext cx="345440" cy="4714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Pfeil: nach unten 32">
            <a:extLst>
              <a:ext uri="{FF2B5EF4-FFF2-40B4-BE49-F238E27FC236}">
                <a16:creationId xmlns:a16="http://schemas.microsoft.com/office/drawing/2014/main" id="{6727C588-3FD8-4602-9D6E-AD58962F7112}"/>
              </a:ext>
            </a:extLst>
          </p:cNvPr>
          <p:cNvSpPr/>
          <p:nvPr/>
        </p:nvSpPr>
        <p:spPr>
          <a:xfrm>
            <a:off x="5441310" y="6065511"/>
            <a:ext cx="345440" cy="5689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23ADB3B-3966-425A-BB82-1C8412E6FE96}"/>
              </a:ext>
            </a:extLst>
          </p:cNvPr>
          <p:cNvSpPr txBox="1"/>
          <p:nvPr/>
        </p:nvSpPr>
        <p:spPr>
          <a:xfrm>
            <a:off x="718263" y="1168920"/>
            <a:ext cx="1380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Barlow Semi Condensed" panose="00000506000000000000" pitchFamily="2" charset="0"/>
              </a:rPr>
              <a:t>Výsledky</a:t>
            </a:r>
            <a:r>
              <a:rPr lang="de-DE" sz="1600" dirty="0">
                <a:latin typeface="Barlow Semi Condensed" panose="00000506000000000000" pitchFamily="2" charset="0"/>
              </a:rPr>
              <a:t> 2018</a:t>
            </a:r>
          </a:p>
        </p:txBody>
      </p:sp>
      <p:sp>
        <p:nvSpPr>
          <p:cNvPr id="43" name="Pfeil: nach unten 42">
            <a:extLst>
              <a:ext uri="{FF2B5EF4-FFF2-40B4-BE49-F238E27FC236}">
                <a16:creationId xmlns:a16="http://schemas.microsoft.com/office/drawing/2014/main" id="{A3A3930D-C9C4-4287-9A33-6153A07F5B11}"/>
              </a:ext>
            </a:extLst>
          </p:cNvPr>
          <p:cNvSpPr/>
          <p:nvPr/>
        </p:nvSpPr>
        <p:spPr>
          <a:xfrm>
            <a:off x="5450112" y="6065511"/>
            <a:ext cx="345440" cy="5689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Pfeil: nach oben 43">
            <a:extLst>
              <a:ext uri="{FF2B5EF4-FFF2-40B4-BE49-F238E27FC236}">
                <a16:creationId xmlns:a16="http://schemas.microsoft.com/office/drawing/2014/main" id="{481A885B-9705-47C2-8CCA-57ACC13B6C46}"/>
              </a:ext>
            </a:extLst>
          </p:cNvPr>
          <p:cNvSpPr/>
          <p:nvPr/>
        </p:nvSpPr>
        <p:spPr>
          <a:xfrm>
            <a:off x="5454707" y="1448581"/>
            <a:ext cx="345440" cy="4714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74BB379-2C86-4CE0-93FE-3F6D2DA86667}"/>
              </a:ext>
            </a:extLst>
          </p:cNvPr>
          <p:cNvSpPr txBox="1"/>
          <p:nvPr/>
        </p:nvSpPr>
        <p:spPr>
          <a:xfrm>
            <a:off x="3596371" y="1173316"/>
            <a:ext cx="10615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dirty="0">
                <a:solidFill>
                  <a:schemeClr val="accent2"/>
                </a:solidFill>
              </a:rPr>
              <a:t>Prírodné vedy</a:t>
            </a:r>
            <a:endParaRPr lang="de-DE" sz="1100" dirty="0">
              <a:solidFill>
                <a:schemeClr val="accent2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65006ED-9B7C-496F-B4B7-1F5A65380A03}"/>
              </a:ext>
            </a:extLst>
          </p:cNvPr>
          <p:cNvSpPr txBox="1"/>
          <p:nvPr/>
        </p:nvSpPr>
        <p:spPr>
          <a:xfrm>
            <a:off x="2796494" y="1167475"/>
            <a:ext cx="912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dirty="0">
                <a:solidFill>
                  <a:schemeClr val="accent1"/>
                </a:solidFill>
              </a:rPr>
              <a:t>Matematika</a:t>
            </a:r>
            <a:endParaRPr lang="de-DE" sz="1100" dirty="0">
              <a:solidFill>
                <a:schemeClr val="accent1"/>
              </a:solidFill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AE4DBC8-3412-49FA-A7CC-CC975E66B829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63ADF4F-6D19-4B29-9C94-B8478D7AB516}"/>
              </a:ext>
            </a:extLst>
          </p:cNvPr>
          <p:cNvSpPr txBox="1"/>
          <p:nvPr/>
        </p:nvSpPr>
        <p:spPr>
          <a:xfrm>
            <a:off x="11725273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7" name="Google Shape;1558;p28">
            <a:hlinkClick r:id="rId9" action="ppaction://hlinksldjump"/>
            <a:extLst>
              <a:ext uri="{FF2B5EF4-FFF2-40B4-BE49-F238E27FC236}">
                <a16:creationId xmlns:a16="http://schemas.microsoft.com/office/drawing/2014/main" id="{D36065BE-69CB-45F1-AC9F-E6A1C1DAC2A4}"/>
              </a:ext>
            </a:extLst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Sonstige Ein- flussfaktoren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8" name="Google Shape;1559;p28">
            <a:hlinkClick r:id="rId10" action="ppaction://hlinksldjump"/>
            <a:extLst>
              <a:ext uri="{FF2B5EF4-FFF2-40B4-BE49-F238E27FC236}">
                <a16:creationId xmlns:a16="http://schemas.microsoft.com/office/drawing/2014/main" id="{075B79A3-1055-4CA7-8FA4-8DB73542042A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CA1D041F-8498-4467-9504-762E7249788C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BA607ADC-FBDE-4891-B0B3-F8352D7D2D0F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94059985-8F62-4E0F-B331-E9C41DE21C09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2920D404-A4C5-4D39-82D4-3E09A7027138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C51FC1A9-59C9-43AF-A6AE-032F4C2C6D96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8" name="Google Shape;1617;p31">
            <a:hlinkClick r:id="rId11" action="ppaction://hlinksldjump"/>
            <a:extLst>
              <a:ext uri="{FF2B5EF4-FFF2-40B4-BE49-F238E27FC236}">
                <a16:creationId xmlns:a16="http://schemas.microsoft.com/office/drawing/2014/main" id="{842AFEBB-48A9-4D3F-8194-1F3E2FB71888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9" name="Google Shape;1714;p36">
            <a:hlinkClick r:id="rId12" action="ppaction://hlinksldjump"/>
            <a:extLst>
              <a:ext uri="{FF2B5EF4-FFF2-40B4-BE49-F238E27FC236}">
                <a16:creationId xmlns:a16="http://schemas.microsoft.com/office/drawing/2014/main" id="{DFF75072-72D8-4F6D-8AA1-6FADCC5B9FE2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0" name="Google Shape;1773;p39">
            <a:hlinkClick r:id="rId13" action="ppaction://hlinksldjump"/>
            <a:extLst>
              <a:ext uri="{FF2B5EF4-FFF2-40B4-BE49-F238E27FC236}">
                <a16:creationId xmlns:a16="http://schemas.microsoft.com/office/drawing/2014/main" id="{46E041F3-7264-471A-B4F9-CE0C3E138DC7}"/>
              </a:ext>
            </a:extLst>
          </p:cNvPr>
          <p:cNvSpPr/>
          <p:nvPr/>
        </p:nvSpPr>
        <p:spPr>
          <a:xfrm rot="16200000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10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61" name="Google Shape;1832;p42">
            <a:hlinkClick r:id="rId14" action="ppaction://hlinksldjump"/>
            <a:extLst>
              <a:ext uri="{FF2B5EF4-FFF2-40B4-BE49-F238E27FC236}">
                <a16:creationId xmlns:a16="http://schemas.microsoft.com/office/drawing/2014/main" id="{09E25A58-F8F5-4B63-A2C0-7F349F284558}"/>
              </a:ext>
            </a:extLst>
          </p:cNvPr>
          <p:cNvSpPr/>
          <p:nvPr/>
        </p:nvSpPr>
        <p:spPr>
          <a:xfrm rot="-54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dirty="0">
              <a:solidFill>
                <a:schemeClr val="bg1"/>
              </a:solidFill>
              <a:latin typeface="Barlow Semi Condensed SemiBold"/>
            </a:endParaRPr>
          </a:p>
          <a:p>
            <a:pPr algn="ctr"/>
            <a:r>
              <a:rPr lang="sk-SK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dirty="0">
              <a:solidFill>
                <a:schemeClr val="bg1"/>
              </a:solidFill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4" name="Google Shape;1655;p33">
            <a:hlinkClick r:id="rId15" action="ppaction://hlinksldjump"/>
            <a:extLst>
              <a:ext uri="{FF2B5EF4-FFF2-40B4-BE49-F238E27FC236}">
                <a16:creationId xmlns:a16="http://schemas.microsoft.com/office/drawing/2014/main" id="{AEAD2DBE-C977-4BB4-8C8A-8AAE78E02C86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64990C6D-20E6-486E-B586-B28FF11C114A}"/>
              </a:ext>
            </a:extLst>
          </p:cNvPr>
          <p:cNvCxnSpPr/>
          <p:nvPr/>
        </p:nvCxnSpPr>
        <p:spPr>
          <a:xfrm>
            <a:off x="6576381" y="5047792"/>
            <a:ext cx="3543758" cy="9180"/>
          </a:xfrm>
          <a:prstGeom prst="straightConnector1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88E92787-5D62-4C94-9C36-372BF2E0EDC6}"/>
              </a:ext>
            </a:extLst>
          </p:cNvPr>
          <p:cNvSpPr txBox="1"/>
          <p:nvPr/>
        </p:nvSpPr>
        <p:spPr>
          <a:xfrm>
            <a:off x="6376931" y="6138231"/>
            <a:ext cx="3321584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100" baseline="30000">
                <a:latin typeface="Arabic Typesetting"/>
              </a:rPr>
              <a:t>8</a:t>
            </a:r>
            <a:r>
              <a:rPr lang="de-DE" sz="1100">
                <a:latin typeface="Arabic Typesetting"/>
              </a:rPr>
              <a:t> Bos, </a:t>
            </a:r>
            <a:r>
              <a:rPr lang="de-DE" sz="1100" err="1">
                <a:latin typeface="Arabic Typesetting"/>
              </a:rPr>
              <a:t>Bonsen</a:t>
            </a:r>
            <a:r>
              <a:rPr lang="de-DE" sz="1100">
                <a:latin typeface="Arabic Typesetting"/>
              </a:rPr>
              <a:t>, Baumert, Prenzel, Selter &amp; Walther, 2008; Bos, Wendt, Köller &amp; Selter, 2012; Wendt, Bos, Selter, Köller, </a:t>
            </a:r>
            <a:r>
              <a:rPr lang="de-DE" sz="1100" err="1">
                <a:latin typeface="Arabic Typesetting"/>
              </a:rPr>
              <a:t>Schwippert</a:t>
            </a:r>
            <a:r>
              <a:rPr lang="de-DE" sz="1100">
                <a:latin typeface="Arabic Typesetting"/>
              </a:rPr>
              <a:t> &amp; Kasper, 2016; </a:t>
            </a:r>
            <a:r>
              <a:rPr lang="de-DE" sz="1100" err="1">
                <a:latin typeface="Arabic Typesetting"/>
              </a:rPr>
              <a:t>Schwippert</a:t>
            </a:r>
            <a:r>
              <a:rPr lang="de-DE" sz="1100">
                <a:latin typeface="Arabic Typesetting"/>
              </a:rPr>
              <a:t>, Kasper, Köller, </a:t>
            </a:r>
            <a:r>
              <a:rPr lang="de-DE" sz="1100" err="1">
                <a:latin typeface="Arabic Typesetting"/>
              </a:rPr>
              <a:t>McElvany</a:t>
            </a:r>
            <a:r>
              <a:rPr lang="de-DE" sz="1100">
                <a:latin typeface="Arabic Typesetting"/>
              </a:rPr>
              <a:t>, Selter, </a:t>
            </a:r>
            <a:r>
              <a:rPr lang="de-DE" sz="1100" err="1">
                <a:latin typeface="Arabic Typesetting"/>
              </a:rPr>
              <a:t>Steffensky</a:t>
            </a:r>
            <a:r>
              <a:rPr lang="de-DE" sz="1100">
                <a:latin typeface="Arabic Typesetting"/>
              </a:rPr>
              <a:t> &amp; Wendt, 2020a</a:t>
            </a:r>
            <a:endParaRPr lang="en-GB" sz="1200" err="1">
              <a:latin typeface="Arabic Typesetting"/>
            </a:endParaRP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5E6015EC-C58A-4F2C-BB4C-46924CD67714}"/>
              </a:ext>
            </a:extLst>
          </p:cNvPr>
          <p:cNvCxnSpPr/>
          <p:nvPr/>
        </p:nvCxnSpPr>
        <p:spPr>
          <a:xfrm>
            <a:off x="6493754" y="6112755"/>
            <a:ext cx="3194891" cy="9181"/>
          </a:xfrm>
          <a:prstGeom prst="straightConnector1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5884F9FF-5331-4FDE-BC07-28575EDC51AC}"/>
              </a:ext>
            </a:extLst>
          </p:cNvPr>
          <p:cNvSpPr txBox="1"/>
          <p:nvPr/>
        </p:nvSpPr>
        <p:spPr>
          <a:xfrm>
            <a:off x="631832" y="4542293"/>
            <a:ext cx="178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Barlow Semi Condensed" panose="00000506000000000000" pitchFamily="2" charset="0"/>
              </a:rPr>
              <a:t>Benchmark-</a:t>
            </a:r>
            <a:r>
              <a:rPr lang="sk-SK" dirty="0">
                <a:latin typeface="Barlow Semi Condensed" panose="00000506000000000000" pitchFamily="2" charset="0"/>
              </a:rPr>
              <a:t>Účastníci</a:t>
            </a:r>
            <a:endParaRPr lang="de-DE" dirty="0">
              <a:latin typeface="Barlow Semi Condensed" panose="00000506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3" grpId="0" animBg="1"/>
      <p:bldP spid="33" grpId="1" animBg="1"/>
      <p:bldP spid="43" grpId="0" animBg="1"/>
      <p:bldP spid="43" grpId="1" animBg="1"/>
      <p:bldP spid="44" grpId="0" animBg="1"/>
      <p:bldP spid="44" grpId="1" animBg="1"/>
      <p:bldP spid="35" grpId="0"/>
      <p:bldP spid="3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p43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PISA</a:t>
            </a:r>
            <a:r>
              <a:rPr lang="en" sz="3200" baseline="30000" dirty="0">
                <a:solidFill>
                  <a:schemeClr val="bg1"/>
                </a:solidFill>
              </a:rPr>
              <a:t>9</a:t>
            </a:r>
            <a:endParaRPr lang="de-DE" baseline="300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7256BD2-FCC8-409C-B791-70BF13217FA0}"/>
              </a:ext>
            </a:extLst>
          </p:cNvPr>
          <p:cNvSpPr txBox="1"/>
          <p:nvPr/>
        </p:nvSpPr>
        <p:spPr>
          <a:xfrm>
            <a:off x="1572686" y="1307015"/>
            <a:ext cx="403925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>
                <a:latin typeface="Barlow Semi Condensed"/>
              </a:rPr>
              <a:t>Program pre medzinárodné hodnotenie študentov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96670C3-A387-49F9-B059-2088E2484E8F}"/>
              </a:ext>
            </a:extLst>
          </p:cNvPr>
          <p:cNvSpPr txBox="1"/>
          <p:nvPr/>
        </p:nvSpPr>
        <p:spPr>
          <a:xfrm>
            <a:off x="796547" y="4278680"/>
            <a:ext cx="201810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Čitateľská</a:t>
            </a:r>
            <a:r>
              <a:rPr lang="de-DE" dirty="0">
                <a:latin typeface="Barlow Semi Condensed"/>
              </a:rPr>
              <a:t>, </a:t>
            </a:r>
            <a:r>
              <a:rPr lang="sk-SK" dirty="0">
                <a:latin typeface="Barlow Semi Condensed"/>
              </a:rPr>
              <a:t>matematická a prírodovedná kompetencia </a:t>
            </a:r>
            <a:r>
              <a:rPr lang="de-DE" dirty="0">
                <a:latin typeface="Barlow Semi Condensed"/>
              </a:rPr>
              <a:t>15-</a:t>
            </a:r>
            <a:r>
              <a:rPr lang="sk-SK" dirty="0">
                <a:latin typeface="Barlow Semi Condensed"/>
              </a:rPr>
              <a:t>ročných žiakov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25FD0F0-F337-4590-B597-B511B64D6904}"/>
              </a:ext>
            </a:extLst>
          </p:cNvPr>
          <p:cNvSpPr txBox="1"/>
          <p:nvPr/>
        </p:nvSpPr>
        <p:spPr>
          <a:xfrm>
            <a:off x="3026510" y="5080229"/>
            <a:ext cx="271519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 err="1"/>
              <a:t>Zručnosti</a:t>
            </a:r>
            <a:r>
              <a:rPr lang="en-US" dirty="0"/>
              <a:t> </a:t>
            </a:r>
            <a:r>
              <a:rPr lang="en-US" dirty="0" err="1"/>
              <a:t>mladých</a:t>
            </a:r>
            <a:r>
              <a:rPr lang="en-US" dirty="0"/>
              <a:t> </a:t>
            </a:r>
            <a:r>
              <a:rPr lang="en-US" dirty="0" err="1"/>
              <a:t>ľudí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zisťujú</a:t>
            </a:r>
            <a:r>
              <a:rPr lang="en-US" dirty="0"/>
              <a:t> </a:t>
            </a:r>
            <a:r>
              <a:rPr lang="en-US" dirty="0" err="1"/>
              <a:t>pomocou</a:t>
            </a:r>
            <a:r>
              <a:rPr lang="en-US" dirty="0"/>
              <a:t> </a:t>
            </a:r>
            <a:r>
              <a:rPr lang="en-US" dirty="0" err="1"/>
              <a:t>štandardizovaných</a:t>
            </a:r>
            <a:r>
              <a:rPr lang="en-US" dirty="0"/>
              <a:t> </a:t>
            </a:r>
            <a:r>
              <a:rPr lang="en-US" dirty="0" err="1"/>
              <a:t>testov</a:t>
            </a:r>
            <a:r>
              <a:rPr lang="en-US" dirty="0"/>
              <a:t> s </a:t>
            </a:r>
            <a:r>
              <a:rPr lang="en-US" dirty="0" err="1"/>
              <a:t>trendovými</a:t>
            </a:r>
            <a:r>
              <a:rPr lang="en-US" dirty="0"/>
              <a:t> </a:t>
            </a:r>
            <a:r>
              <a:rPr lang="en-US" dirty="0" err="1"/>
              <a:t>úlohami</a:t>
            </a:r>
            <a:r>
              <a:rPr lang="en-US" dirty="0"/>
              <a:t> z </a:t>
            </a:r>
            <a:r>
              <a:rPr lang="en-US" dirty="0" err="1"/>
              <a:t>predchádzajúcich</a:t>
            </a:r>
            <a:r>
              <a:rPr lang="en-US" dirty="0"/>
              <a:t> </a:t>
            </a:r>
            <a:r>
              <a:rPr lang="en-US" dirty="0" err="1"/>
              <a:t>štúdií</a:t>
            </a:r>
            <a:r>
              <a:rPr lang="en-US" dirty="0"/>
              <a:t> PISA </a:t>
            </a:r>
            <a:r>
              <a:rPr lang="en-US" dirty="0" err="1"/>
              <a:t>spolu</a:t>
            </a:r>
            <a:r>
              <a:rPr lang="en-US" dirty="0"/>
              <a:t> s </a:t>
            </a:r>
            <a:r>
              <a:rPr lang="en-US" dirty="0" err="1"/>
              <a:t>dotazníkmi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počítači</a:t>
            </a:r>
            <a:endParaRPr lang="en-US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74677D5-5FBE-45E1-B4ED-2634061EDF06}"/>
              </a:ext>
            </a:extLst>
          </p:cNvPr>
          <p:cNvSpPr txBox="1"/>
          <p:nvPr/>
        </p:nvSpPr>
        <p:spPr>
          <a:xfrm>
            <a:off x="798364" y="3865729"/>
            <a:ext cx="197906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Najviac skúšaná oblasť</a:t>
            </a:r>
            <a:r>
              <a:rPr lang="de-DE" dirty="0">
                <a:latin typeface="Barlow Semi Condensed"/>
              </a:rPr>
              <a:t>::</a:t>
            </a:r>
          </a:p>
        </p:txBody>
      </p:sp>
      <p:pic>
        <p:nvPicPr>
          <p:cNvPr id="26" name="Grafik 26" descr="Gruppe mit einfarbiger Füllung">
            <a:extLst>
              <a:ext uri="{FF2B5EF4-FFF2-40B4-BE49-F238E27FC236}">
                <a16:creationId xmlns:a16="http://schemas.microsoft.com/office/drawing/2014/main" id="{13D47E45-01FE-4320-AFAC-A14764EBD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54271" y="1616511"/>
            <a:ext cx="914400" cy="9144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331E0F74-3701-48E5-A65E-FC661B175E9C}"/>
              </a:ext>
            </a:extLst>
          </p:cNvPr>
          <p:cNvSpPr/>
          <p:nvPr/>
        </p:nvSpPr>
        <p:spPr>
          <a:xfrm>
            <a:off x="6135243" y="66674"/>
            <a:ext cx="5553456" cy="6729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91DBE94-9F29-4E6E-B9FC-2A4AA187C48A}"/>
              </a:ext>
            </a:extLst>
          </p:cNvPr>
          <p:cNvGrpSpPr/>
          <p:nvPr/>
        </p:nvGrpSpPr>
        <p:grpSpPr>
          <a:xfrm>
            <a:off x="3401568" y="4123944"/>
            <a:ext cx="1558434" cy="918437"/>
            <a:chOff x="3401568" y="4123944"/>
            <a:chExt cx="1558434" cy="918437"/>
          </a:xfrm>
        </p:grpSpPr>
        <p:pic>
          <p:nvPicPr>
            <p:cNvPr id="19" name="Grafik 19" descr="Dokument mit einfarbiger Füllung">
              <a:extLst>
                <a:ext uri="{FF2B5EF4-FFF2-40B4-BE49-F238E27FC236}">
                  <a16:creationId xmlns:a16="http://schemas.microsoft.com/office/drawing/2014/main" id="{871AB416-11BE-44A7-BDB5-5D9FC666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45602" y="4127981"/>
              <a:ext cx="914400" cy="914400"/>
            </a:xfrm>
            <a:prstGeom prst="rect">
              <a:avLst/>
            </a:prstGeom>
          </p:spPr>
        </p:pic>
        <p:pic>
          <p:nvPicPr>
            <p:cNvPr id="34" name="Grafik 34" descr="Liste mit einfarbiger Füllung">
              <a:extLst>
                <a:ext uri="{FF2B5EF4-FFF2-40B4-BE49-F238E27FC236}">
                  <a16:creationId xmlns:a16="http://schemas.microsoft.com/office/drawing/2014/main" id="{982EA602-9249-4FFA-8421-BE68FA34E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01568" y="4123944"/>
              <a:ext cx="914400" cy="914400"/>
            </a:xfrm>
            <a:prstGeom prst="rect">
              <a:avLst/>
            </a:prstGeom>
          </p:spPr>
        </p:pic>
      </p:grpSp>
      <p:pic>
        <p:nvPicPr>
          <p:cNvPr id="39" name="Grafik 39" descr="Gehirn mit einfarbiger Füllung">
            <a:extLst>
              <a:ext uri="{FF2B5EF4-FFF2-40B4-BE49-F238E27FC236}">
                <a16:creationId xmlns:a16="http://schemas.microsoft.com/office/drawing/2014/main" id="{49F0E1F8-4A38-4B6A-9340-4A5801BDEC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0704" y="3087624"/>
            <a:ext cx="914400" cy="914400"/>
          </a:xfrm>
          <a:prstGeom prst="rect">
            <a:avLst/>
          </a:prstGeom>
        </p:spPr>
      </p:pic>
      <p:pic>
        <p:nvPicPr>
          <p:cNvPr id="41" name="Grafik 41" descr="Abschlusshut mit einfarbiger Füllung">
            <a:extLst>
              <a:ext uri="{FF2B5EF4-FFF2-40B4-BE49-F238E27FC236}">
                <a16:creationId xmlns:a16="http://schemas.microsoft.com/office/drawing/2014/main" id="{EB77E2BC-28AD-4663-82C0-7BE3191930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4944" y="978408"/>
            <a:ext cx="914400" cy="963168"/>
          </a:xfrm>
          <a:prstGeom prst="rect">
            <a:avLst/>
          </a:prstGeom>
        </p:spPr>
      </p:pic>
      <p:pic>
        <p:nvPicPr>
          <p:cNvPr id="11" name="Grafik 22" descr="Karte mit Ortsmarkierung mit einfarbiger Füllung">
            <a:extLst>
              <a:ext uri="{FF2B5EF4-FFF2-40B4-BE49-F238E27FC236}">
                <a16:creationId xmlns:a16="http://schemas.microsoft.com/office/drawing/2014/main" id="{54891DCD-C509-4E81-B9E8-96EA0A9134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01122" y="3339215"/>
            <a:ext cx="914400" cy="9144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8081DEE-C5A1-4CC5-9178-A623CB5A6DDF}"/>
              </a:ext>
            </a:extLst>
          </p:cNvPr>
          <p:cNvSpPr txBox="1"/>
          <p:nvPr/>
        </p:nvSpPr>
        <p:spPr>
          <a:xfrm>
            <a:off x="6531967" y="129272"/>
            <a:ext cx="344797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Účastníci  </a:t>
            </a:r>
            <a:r>
              <a:rPr lang="de-DE" dirty="0">
                <a:latin typeface="Barlow Semi Condensed"/>
              </a:rPr>
              <a:t>(</a:t>
            </a:r>
            <a:r>
              <a:rPr lang="sk-SK" dirty="0">
                <a:latin typeface="Barlow Semi Condensed"/>
              </a:rPr>
              <a:t>naposledy</a:t>
            </a:r>
            <a:r>
              <a:rPr lang="de-DE" dirty="0">
                <a:latin typeface="Barlow Semi Condensed"/>
              </a:rPr>
              <a:t> 57 </a:t>
            </a:r>
            <a:r>
              <a:rPr lang="sk-SK" dirty="0">
                <a:latin typeface="Barlow Semi Condensed"/>
              </a:rPr>
              <a:t>štátov a regiónov )</a:t>
            </a:r>
            <a:endParaRPr lang="de-DE" dirty="0">
              <a:latin typeface="Barlow Semi Condensed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CE84F92-EDC1-4F4B-B83D-7082BCF134E2}"/>
              </a:ext>
            </a:extLst>
          </p:cNvPr>
          <p:cNvSpPr txBox="1"/>
          <p:nvPr/>
        </p:nvSpPr>
        <p:spPr>
          <a:xfrm>
            <a:off x="6534663" y="384083"/>
            <a:ext cx="344797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Celosvetovo</a:t>
            </a:r>
            <a:r>
              <a:rPr lang="de-DE" dirty="0">
                <a:latin typeface="Barlow Semi Condensed"/>
              </a:rPr>
              <a:t>:</a:t>
            </a:r>
          </a:p>
          <a:p>
            <a:r>
              <a:rPr lang="de-DE" dirty="0">
                <a:latin typeface="Barlow Semi Condensed"/>
              </a:rPr>
              <a:t>600.000 </a:t>
            </a:r>
            <a:r>
              <a:rPr lang="sk-SK" dirty="0">
                <a:latin typeface="Barlow Semi Condensed"/>
              </a:rPr>
              <a:t>žiakov a žiačok na </a:t>
            </a:r>
            <a:r>
              <a:rPr lang="de-DE" dirty="0">
                <a:latin typeface="Barlow Semi Condensed"/>
              </a:rPr>
              <a:t>22.000 </a:t>
            </a:r>
            <a:r>
              <a:rPr lang="sk-SK" dirty="0">
                <a:latin typeface="Barlow Semi Condensed"/>
              </a:rPr>
              <a:t>školách</a:t>
            </a:r>
            <a:endParaRPr lang="en-US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052BB3C-5C9E-4134-9469-3146104341AF}"/>
              </a:ext>
            </a:extLst>
          </p:cNvPr>
          <p:cNvSpPr txBox="1"/>
          <p:nvPr/>
        </p:nvSpPr>
        <p:spPr>
          <a:xfrm>
            <a:off x="6561732" y="1004456"/>
            <a:ext cx="285647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V Nemecku</a:t>
            </a:r>
            <a:r>
              <a:rPr lang="de-DE" dirty="0">
                <a:latin typeface="Barlow Semi Condensed"/>
              </a:rPr>
              <a:t>: </a:t>
            </a:r>
          </a:p>
          <a:p>
            <a:r>
              <a:rPr lang="de-DE" dirty="0">
                <a:latin typeface="Barlow Semi Condensed"/>
              </a:rPr>
              <a:t>5451 </a:t>
            </a:r>
            <a:r>
              <a:rPr lang="sk-SK" dirty="0">
                <a:latin typeface="Barlow Semi Condensed"/>
              </a:rPr>
              <a:t>žiakov a žiačok  na</a:t>
            </a:r>
            <a:r>
              <a:rPr lang="de-DE" dirty="0">
                <a:latin typeface="Barlow Semi Condensed"/>
              </a:rPr>
              <a:t> 223 </a:t>
            </a:r>
            <a:r>
              <a:rPr lang="sk-SK" dirty="0">
                <a:latin typeface="Barlow Semi Condensed"/>
              </a:rPr>
              <a:t>školách</a:t>
            </a:r>
            <a:endParaRPr lang="de-DE" dirty="0"/>
          </a:p>
        </p:txBody>
      </p:sp>
      <p:pic>
        <p:nvPicPr>
          <p:cNvPr id="17" name="Grafik 38" descr="Balkendiagramm mit einfarbiger Füllung">
            <a:hlinkClick r:id="rId16" action="ppaction://hlinksldjump"/>
            <a:extLst>
              <a:ext uri="{FF2B5EF4-FFF2-40B4-BE49-F238E27FC236}">
                <a16:creationId xmlns:a16="http://schemas.microsoft.com/office/drawing/2014/main" id="{271659DD-BA39-4F42-BB74-6F389B447C2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436352" y="1789176"/>
            <a:ext cx="914400" cy="914400"/>
          </a:xfrm>
          <a:prstGeom prst="rect">
            <a:avLst/>
          </a:prstGeom>
        </p:spPr>
      </p:pic>
      <p:pic>
        <p:nvPicPr>
          <p:cNvPr id="30" name="Grafik 30" descr="Ein Bild, das Karte enthält.&#10;&#10;Beschreibung automatisch generiert.">
            <a:extLst>
              <a:ext uri="{FF2B5EF4-FFF2-40B4-BE49-F238E27FC236}">
                <a16:creationId xmlns:a16="http://schemas.microsoft.com/office/drawing/2014/main" id="{C3C2A013-D454-4168-8FF1-700A49297B7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85982" y="3543512"/>
            <a:ext cx="3217578" cy="309135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08766DC9-C6F9-4E86-8444-6D9725517826}"/>
              </a:ext>
            </a:extLst>
          </p:cNvPr>
          <p:cNvSpPr/>
          <p:nvPr/>
        </p:nvSpPr>
        <p:spPr>
          <a:xfrm>
            <a:off x="676656" y="1118616"/>
            <a:ext cx="914400" cy="652272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058CC82B-1F6D-43F7-88AF-13F386F9AD2A}"/>
              </a:ext>
            </a:extLst>
          </p:cNvPr>
          <p:cNvSpPr/>
          <p:nvPr/>
        </p:nvSpPr>
        <p:spPr>
          <a:xfrm>
            <a:off x="4200144" y="1813560"/>
            <a:ext cx="780288" cy="859536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3D42E0F-18CD-494D-971A-2A5C5F4CF9C9}"/>
              </a:ext>
            </a:extLst>
          </p:cNvPr>
          <p:cNvSpPr/>
          <p:nvPr/>
        </p:nvSpPr>
        <p:spPr>
          <a:xfrm>
            <a:off x="1060704" y="3154680"/>
            <a:ext cx="914400" cy="749808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2426E664-CB7F-4DCF-8602-59B0CA5F4057}"/>
              </a:ext>
            </a:extLst>
          </p:cNvPr>
          <p:cNvSpPr/>
          <p:nvPr/>
        </p:nvSpPr>
        <p:spPr>
          <a:xfrm>
            <a:off x="3486912" y="4148328"/>
            <a:ext cx="1408176" cy="859536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D8B51EBA-A478-432C-86CC-B690072F7A8C}"/>
              </a:ext>
            </a:extLst>
          </p:cNvPr>
          <p:cNvSpPr/>
          <p:nvPr/>
        </p:nvSpPr>
        <p:spPr>
          <a:xfrm>
            <a:off x="6553200" y="1728216"/>
            <a:ext cx="914400" cy="682752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DC54108E-9387-4573-AE81-354A6A437563}"/>
              </a:ext>
            </a:extLst>
          </p:cNvPr>
          <p:cNvSpPr/>
          <p:nvPr/>
        </p:nvSpPr>
        <p:spPr>
          <a:xfrm>
            <a:off x="6990479" y="3425081"/>
            <a:ext cx="914400" cy="737616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D242A506-0CEE-4F7F-8861-4E18E24384A3}"/>
              </a:ext>
            </a:extLst>
          </p:cNvPr>
          <p:cNvSpPr/>
          <p:nvPr/>
        </p:nvSpPr>
        <p:spPr>
          <a:xfrm>
            <a:off x="10503408" y="1831848"/>
            <a:ext cx="780288" cy="816864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7" name="Grafik 33" descr="Uhr mit einfarbiger Füllung">
            <a:extLst>
              <a:ext uri="{FF2B5EF4-FFF2-40B4-BE49-F238E27FC236}">
                <a16:creationId xmlns:a16="http://schemas.microsoft.com/office/drawing/2014/main" id="{A573AB74-EFA9-48E2-9661-9C4E66A1E09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163568" y="1813560"/>
            <a:ext cx="853440" cy="859536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A03E496D-3E20-446E-BAB6-D1C93DBADEBD}"/>
              </a:ext>
            </a:extLst>
          </p:cNvPr>
          <p:cNvSpPr txBox="1"/>
          <p:nvPr/>
        </p:nvSpPr>
        <p:spPr>
          <a:xfrm>
            <a:off x="2156535" y="1935669"/>
            <a:ext cx="2123062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Od</a:t>
            </a:r>
            <a:r>
              <a:rPr lang="de-DE" dirty="0">
                <a:latin typeface="Barlow Semi Condensed"/>
              </a:rPr>
              <a:t> 2000 </a:t>
            </a:r>
            <a:r>
              <a:rPr lang="sk-SK" dirty="0">
                <a:latin typeface="Barlow Semi Condensed"/>
              </a:rPr>
              <a:t>každé 3 roky </a:t>
            </a:r>
            <a:r>
              <a:rPr lang="de-DE" dirty="0">
                <a:latin typeface="Barlow Semi Condensed"/>
              </a:rPr>
              <a:t>(</a:t>
            </a:r>
            <a:r>
              <a:rPr lang="sk-SK" dirty="0">
                <a:latin typeface="Barlow Semi Condensed"/>
              </a:rPr>
              <a:t>zamerané vždy na inú kompetenciu</a:t>
            </a:r>
            <a:r>
              <a:rPr lang="de-DE" dirty="0">
                <a:latin typeface="Barlow Semi Condensed"/>
              </a:rPr>
              <a:t>)</a:t>
            </a:r>
            <a:endParaRPr lang="en-US" dirty="0">
              <a:latin typeface="Barlow Semi Condensed"/>
            </a:endParaRPr>
          </a:p>
          <a:p>
            <a:r>
              <a:rPr lang="sk-SK" dirty="0">
                <a:latin typeface="Barlow Semi Condensed"/>
              </a:rPr>
              <a:t>Posledné zverejnenie</a:t>
            </a:r>
            <a:r>
              <a:rPr lang="de-DE" dirty="0">
                <a:latin typeface="Barlow Semi Condensed"/>
              </a:rPr>
              <a:t>: 2018</a:t>
            </a:r>
            <a:endParaRPr lang="en-US" dirty="0">
              <a:latin typeface="Barlow Semi Condensed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74A35F45-C3FD-4137-8021-0B1037B44F8E}"/>
              </a:ext>
            </a:extLst>
          </p:cNvPr>
          <p:cNvSpPr txBox="1"/>
          <p:nvPr/>
        </p:nvSpPr>
        <p:spPr>
          <a:xfrm>
            <a:off x="2157718" y="1711614"/>
            <a:ext cx="180614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k-SK" dirty="0">
                <a:latin typeface="Barlow Semi Condensed"/>
              </a:rPr>
              <a:t>Zverejnenia</a:t>
            </a:r>
            <a:r>
              <a:rPr lang="de-DE" dirty="0">
                <a:latin typeface="Barlow Semi Condensed"/>
              </a:rPr>
              <a:t>:</a:t>
            </a:r>
          </a:p>
        </p:txBody>
      </p:sp>
      <p:pic>
        <p:nvPicPr>
          <p:cNvPr id="46" name="Grafik 30" descr="Richtung Silhouette">
            <a:extLst>
              <a:ext uri="{FF2B5EF4-FFF2-40B4-BE49-F238E27FC236}">
                <a16:creationId xmlns:a16="http://schemas.microsoft.com/office/drawing/2014/main" id="{D769BED8-137B-43F0-8B49-507F3A02DDC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-360000">
            <a:off x="11050834" y="388266"/>
            <a:ext cx="495515" cy="495515"/>
          </a:xfrm>
          <a:prstGeom prst="rect">
            <a:avLst/>
          </a:prstGeom>
        </p:spPr>
      </p:pic>
      <p:pic>
        <p:nvPicPr>
          <p:cNvPr id="47" name="Grafik 31" descr="Verschiedene Silhouette">
            <a:extLst>
              <a:ext uri="{FF2B5EF4-FFF2-40B4-BE49-F238E27FC236}">
                <a16:creationId xmlns:a16="http://schemas.microsoft.com/office/drawing/2014/main" id="{C08DAE03-883A-49A5-B309-FECB2AE3B81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4574088">
            <a:off x="861002" y="1715456"/>
            <a:ext cx="504311" cy="485497"/>
          </a:xfrm>
          <a:prstGeom prst="rect">
            <a:avLst/>
          </a:prstGeom>
        </p:spPr>
      </p:pic>
      <p:pic>
        <p:nvPicPr>
          <p:cNvPr id="48" name="Grafik 31" descr="Verschiedene Silhouette">
            <a:extLst>
              <a:ext uri="{FF2B5EF4-FFF2-40B4-BE49-F238E27FC236}">
                <a16:creationId xmlns:a16="http://schemas.microsoft.com/office/drawing/2014/main" id="{2F619D18-C78C-493A-BB1B-9785A34F0DE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4320000">
            <a:off x="1051817" y="2228762"/>
            <a:ext cx="466682" cy="485497"/>
          </a:xfrm>
          <a:prstGeom prst="rect">
            <a:avLst/>
          </a:prstGeom>
        </p:spPr>
      </p:pic>
      <p:pic>
        <p:nvPicPr>
          <p:cNvPr id="49" name="Grafik 31" descr="Verschiedene Silhouette">
            <a:extLst>
              <a:ext uri="{FF2B5EF4-FFF2-40B4-BE49-F238E27FC236}">
                <a16:creationId xmlns:a16="http://schemas.microsoft.com/office/drawing/2014/main" id="{8E8B83EA-7784-4BFC-B4E4-B87E6EFADB0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9540000">
            <a:off x="10019600" y="3028461"/>
            <a:ext cx="551348" cy="551348"/>
          </a:xfrm>
          <a:prstGeom prst="rect">
            <a:avLst/>
          </a:prstGeom>
        </p:spPr>
      </p:pic>
      <p:pic>
        <p:nvPicPr>
          <p:cNvPr id="50" name="Grafik 31" descr="Verschiedene Silhouette">
            <a:extLst>
              <a:ext uri="{FF2B5EF4-FFF2-40B4-BE49-F238E27FC236}">
                <a16:creationId xmlns:a16="http://schemas.microsoft.com/office/drawing/2014/main" id="{E9445D95-FF8D-4ED7-B272-2E5A55F544C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7260000">
            <a:off x="10471155" y="2642757"/>
            <a:ext cx="551348" cy="551348"/>
          </a:xfrm>
          <a:prstGeom prst="rect">
            <a:avLst/>
          </a:prstGeom>
        </p:spPr>
      </p:pic>
      <p:pic>
        <p:nvPicPr>
          <p:cNvPr id="51" name="Grafik 31" descr="Verschiedene Silhouette">
            <a:extLst>
              <a:ext uri="{FF2B5EF4-FFF2-40B4-BE49-F238E27FC236}">
                <a16:creationId xmlns:a16="http://schemas.microsoft.com/office/drawing/2014/main" id="{B599FD06-63D7-453C-ACD0-79D0B5A771F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5880000">
            <a:off x="10687526" y="1231646"/>
            <a:ext cx="551348" cy="551348"/>
          </a:xfrm>
          <a:prstGeom prst="rect">
            <a:avLst/>
          </a:prstGeom>
        </p:spPr>
      </p:pic>
      <p:pic>
        <p:nvPicPr>
          <p:cNvPr id="52" name="Grafik 31" descr="Verschiedene Silhouette">
            <a:extLst>
              <a:ext uri="{FF2B5EF4-FFF2-40B4-BE49-F238E27FC236}">
                <a16:creationId xmlns:a16="http://schemas.microsoft.com/office/drawing/2014/main" id="{3DE890B4-ED43-4C76-AC10-B169E4F297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6960000">
            <a:off x="10791007" y="657794"/>
            <a:ext cx="551348" cy="551348"/>
          </a:xfrm>
          <a:prstGeom prst="rect">
            <a:avLst/>
          </a:prstGeom>
        </p:spPr>
      </p:pic>
      <p:pic>
        <p:nvPicPr>
          <p:cNvPr id="53" name="Grafik 31" descr="Verschiedene Silhouette">
            <a:extLst>
              <a:ext uri="{FF2B5EF4-FFF2-40B4-BE49-F238E27FC236}">
                <a16:creationId xmlns:a16="http://schemas.microsoft.com/office/drawing/2014/main" id="{6C224008-7536-41FE-B9C7-AB74A775EBE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960000">
            <a:off x="1929229" y="3320089"/>
            <a:ext cx="551348" cy="551348"/>
          </a:xfrm>
          <a:prstGeom prst="rect">
            <a:avLst/>
          </a:prstGeom>
        </p:spPr>
      </p:pic>
      <p:pic>
        <p:nvPicPr>
          <p:cNvPr id="54" name="Grafik 31" descr="Verschiedene Silhouette">
            <a:extLst>
              <a:ext uri="{FF2B5EF4-FFF2-40B4-BE49-F238E27FC236}">
                <a16:creationId xmlns:a16="http://schemas.microsoft.com/office/drawing/2014/main" id="{48042B32-7439-4C52-99A5-7D084A004AD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2760000">
            <a:off x="2456044" y="3611718"/>
            <a:ext cx="551348" cy="551348"/>
          </a:xfrm>
          <a:prstGeom prst="rect">
            <a:avLst/>
          </a:prstGeom>
        </p:spPr>
      </p:pic>
      <p:pic>
        <p:nvPicPr>
          <p:cNvPr id="55" name="Grafik 31" descr="Verschiedene Silhouette">
            <a:extLst>
              <a:ext uri="{FF2B5EF4-FFF2-40B4-BE49-F238E27FC236}">
                <a16:creationId xmlns:a16="http://schemas.microsoft.com/office/drawing/2014/main" id="{CB6B275E-DCC0-4ACB-8455-5F5D886C54E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4320000">
            <a:off x="1206440" y="2724889"/>
            <a:ext cx="523125" cy="494904"/>
          </a:xfrm>
          <a:prstGeom prst="rect">
            <a:avLst/>
          </a:prstGeom>
        </p:spPr>
      </p:pic>
      <p:pic>
        <p:nvPicPr>
          <p:cNvPr id="56" name="Grafik 31" descr="Verschiedene Silhouette">
            <a:extLst>
              <a:ext uri="{FF2B5EF4-FFF2-40B4-BE49-F238E27FC236}">
                <a16:creationId xmlns:a16="http://schemas.microsoft.com/office/drawing/2014/main" id="{E8A8A877-38CA-4567-B86A-4FBA45BDCBA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1500000">
            <a:off x="2945229" y="3959792"/>
            <a:ext cx="551348" cy="551348"/>
          </a:xfrm>
          <a:prstGeom prst="rect">
            <a:avLst/>
          </a:prstGeom>
        </p:spPr>
      </p:pic>
      <p:pic>
        <p:nvPicPr>
          <p:cNvPr id="57" name="Grafik 31" descr="Verschiedene Silhouette">
            <a:extLst>
              <a:ext uri="{FF2B5EF4-FFF2-40B4-BE49-F238E27FC236}">
                <a16:creationId xmlns:a16="http://schemas.microsoft.com/office/drawing/2014/main" id="{266CA142-B1EA-42B0-B77B-D989D152665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6360000">
            <a:off x="3885970" y="3564681"/>
            <a:ext cx="551348" cy="551348"/>
          </a:xfrm>
          <a:prstGeom prst="rect">
            <a:avLst/>
          </a:prstGeom>
        </p:spPr>
      </p:pic>
      <p:pic>
        <p:nvPicPr>
          <p:cNvPr id="58" name="Grafik 31" descr="Verschiedene Silhouette">
            <a:extLst>
              <a:ext uri="{FF2B5EF4-FFF2-40B4-BE49-F238E27FC236}">
                <a16:creationId xmlns:a16="http://schemas.microsoft.com/office/drawing/2014/main" id="{0A3CBC40-BE6B-4456-8264-30DA9DABB64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7560000">
            <a:off x="4158784" y="3084903"/>
            <a:ext cx="551348" cy="551348"/>
          </a:xfrm>
          <a:prstGeom prst="rect">
            <a:avLst/>
          </a:prstGeom>
        </p:spPr>
      </p:pic>
      <p:pic>
        <p:nvPicPr>
          <p:cNvPr id="59" name="Grafik 31" descr="Verschiedene Silhouette">
            <a:extLst>
              <a:ext uri="{FF2B5EF4-FFF2-40B4-BE49-F238E27FC236}">
                <a16:creationId xmlns:a16="http://schemas.microsoft.com/office/drawing/2014/main" id="{9CCC2035-30AA-4794-84C4-6C68F6A43CD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4140000">
            <a:off x="4224636" y="2586310"/>
            <a:ext cx="551348" cy="551348"/>
          </a:xfrm>
          <a:prstGeom prst="rect">
            <a:avLst/>
          </a:prstGeom>
        </p:spPr>
      </p:pic>
      <p:pic>
        <p:nvPicPr>
          <p:cNvPr id="60" name="Grafik 31" descr="Verschiedene Silhouette">
            <a:extLst>
              <a:ext uri="{FF2B5EF4-FFF2-40B4-BE49-F238E27FC236}">
                <a16:creationId xmlns:a16="http://schemas.microsoft.com/office/drawing/2014/main" id="{04337D59-444E-413C-BFFC-A22648AF523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6360000">
            <a:off x="6529451" y="2398162"/>
            <a:ext cx="551348" cy="551348"/>
          </a:xfrm>
          <a:prstGeom prst="rect">
            <a:avLst/>
          </a:prstGeom>
        </p:spPr>
      </p:pic>
      <p:pic>
        <p:nvPicPr>
          <p:cNvPr id="61" name="Grafik 31" descr="Verschiedene Silhouette">
            <a:extLst>
              <a:ext uri="{FF2B5EF4-FFF2-40B4-BE49-F238E27FC236}">
                <a16:creationId xmlns:a16="http://schemas.microsoft.com/office/drawing/2014/main" id="{8C1E255A-02E8-4E9E-9E31-BF7D06BBBCD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11760000">
            <a:off x="6040266" y="1814903"/>
            <a:ext cx="551348" cy="551348"/>
          </a:xfrm>
          <a:prstGeom prst="rect">
            <a:avLst/>
          </a:prstGeom>
        </p:spPr>
      </p:pic>
      <p:pic>
        <p:nvPicPr>
          <p:cNvPr id="62" name="Grafik 31" descr="Verschiedene Silhouette">
            <a:extLst>
              <a:ext uri="{FF2B5EF4-FFF2-40B4-BE49-F238E27FC236}">
                <a16:creationId xmlns:a16="http://schemas.microsoft.com/office/drawing/2014/main" id="{AD8E8363-3F90-493C-933F-15D7E1C28FC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9000000">
            <a:off x="5485228" y="1852533"/>
            <a:ext cx="551348" cy="551348"/>
          </a:xfrm>
          <a:prstGeom prst="rect">
            <a:avLst/>
          </a:prstGeom>
        </p:spPr>
      </p:pic>
      <p:pic>
        <p:nvPicPr>
          <p:cNvPr id="63" name="Grafik 31" descr="Verschiedene Silhouette">
            <a:extLst>
              <a:ext uri="{FF2B5EF4-FFF2-40B4-BE49-F238E27FC236}">
                <a16:creationId xmlns:a16="http://schemas.microsoft.com/office/drawing/2014/main" id="{CDA64C53-31E0-448A-931C-CC76503CD15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12060000">
            <a:off x="4930191" y="1918384"/>
            <a:ext cx="551348" cy="551348"/>
          </a:xfrm>
          <a:prstGeom prst="rect">
            <a:avLst/>
          </a:prstGeom>
        </p:spPr>
      </p:pic>
      <p:pic>
        <p:nvPicPr>
          <p:cNvPr id="64" name="Grafik 31" descr="Verschiedene Silhouette">
            <a:extLst>
              <a:ext uri="{FF2B5EF4-FFF2-40B4-BE49-F238E27FC236}">
                <a16:creationId xmlns:a16="http://schemas.microsoft.com/office/drawing/2014/main" id="{CDB7D7B6-444E-4F25-AD64-24DE5D44D81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17445841">
            <a:off x="6395766" y="2944449"/>
            <a:ext cx="551348" cy="551348"/>
          </a:xfrm>
          <a:prstGeom prst="rect">
            <a:avLst/>
          </a:prstGeom>
        </p:spPr>
      </p:pic>
      <p:pic>
        <p:nvPicPr>
          <p:cNvPr id="65" name="Grafik 31" descr="Verschiedene Silhouette">
            <a:extLst>
              <a:ext uri="{FF2B5EF4-FFF2-40B4-BE49-F238E27FC236}">
                <a16:creationId xmlns:a16="http://schemas.microsoft.com/office/drawing/2014/main" id="{0A86878C-8A0A-41DB-B523-CA9435DBC13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13295962">
            <a:off x="6496947" y="3466509"/>
            <a:ext cx="551348" cy="551348"/>
          </a:xfrm>
          <a:prstGeom prst="rect">
            <a:avLst/>
          </a:prstGeom>
        </p:spPr>
      </p:pic>
      <p:pic>
        <p:nvPicPr>
          <p:cNvPr id="66" name="Grafik 31" descr="Verschiedene Silhouette">
            <a:extLst>
              <a:ext uri="{FF2B5EF4-FFF2-40B4-BE49-F238E27FC236}">
                <a16:creationId xmlns:a16="http://schemas.microsoft.com/office/drawing/2014/main" id="{CBC398B8-EF46-4F35-B4F0-858DACC9D6A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20976223">
            <a:off x="8315404" y="2992646"/>
            <a:ext cx="551348" cy="551348"/>
          </a:xfrm>
          <a:prstGeom prst="rect">
            <a:avLst/>
          </a:prstGeom>
        </p:spPr>
      </p:pic>
      <p:pic>
        <p:nvPicPr>
          <p:cNvPr id="67" name="Grafik 31" descr="Verschiedene Silhouette">
            <a:extLst>
              <a:ext uri="{FF2B5EF4-FFF2-40B4-BE49-F238E27FC236}">
                <a16:creationId xmlns:a16="http://schemas.microsoft.com/office/drawing/2014/main" id="{5A2BCC98-48DD-48DD-A474-C6AAFAA7A6C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960000">
            <a:off x="9465282" y="2996128"/>
            <a:ext cx="551348" cy="551348"/>
          </a:xfrm>
          <a:prstGeom prst="rect">
            <a:avLst/>
          </a:prstGeom>
        </p:spPr>
      </p:pic>
      <p:pic>
        <p:nvPicPr>
          <p:cNvPr id="68" name="Grafik 31" descr="Verschiedene Silhouette">
            <a:extLst>
              <a:ext uri="{FF2B5EF4-FFF2-40B4-BE49-F238E27FC236}">
                <a16:creationId xmlns:a16="http://schemas.microsoft.com/office/drawing/2014/main" id="{BECE5ABB-004B-41C0-B3E9-8A5B2D2969F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-180000">
            <a:off x="8928340" y="2924977"/>
            <a:ext cx="551348" cy="551348"/>
          </a:xfrm>
          <a:prstGeom prst="rect">
            <a:avLst/>
          </a:prstGeom>
        </p:spPr>
      </p:pic>
      <p:pic>
        <p:nvPicPr>
          <p:cNvPr id="69" name="Grafik 31" descr="Verschiedene Silhouette">
            <a:extLst>
              <a:ext uri="{FF2B5EF4-FFF2-40B4-BE49-F238E27FC236}">
                <a16:creationId xmlns:a16="http://schemas.microsoft.com/office/drawing/2014/main" id="{8153A524-CD49-41CA-93D3-B2FCDF6679C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18756367">
            <a:off x="7794561" y="3253909"/>
            <a:ext cx="551348" cy="551348"/>
          </a:xfrm>
          <a:prstGeom prst="rect">
            <a:avLst/>
          </a:prstGeom>
        </p:spPr>
      </p:pic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F930938E-9E7F-4514-8C1B-695699EE8677}"/>
              </a:ext>
            </a:extLst>
          </p:cNvPr>
          <p:cNvGrpSpPr/>
          <p:nvPr/>
        </p:nvGrpSpPr>
        <p:grpSpPr>
          <a:xfrm>
            <a:off x="557330" y="6225886"/>
            <a:ext cx="1867254" cy="545128"/>
            <a:chOff x="557330" y="6225886"/>
            <a:chExt cx="1867254" cy="545128"/>
          </a:xfrm>
        </p:grpSpPr>
        <p:pic>
          <p:nvPicPr>
            <p:cNvPr id="71" name="Grafik 27" descr="Anfangen mit einfarbiger Füllung">
              <a:hlinkClick r:id="rId26" action="ppaction://hlinksldjump"/>
              <a:extLst>
                <a:ext uri="{FF2B5EF4-FFF2-40B4-BE49-F238E27FC236}">
                  <a16:creationId xmlns:a16="http://schemas.microsoft.com/office/drawing/2014/main" id="{488F7298-C41F-47FF-BBD3-40ED02765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75E9386B-6553-41D3-BA2F-BC96FCFC74EB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Textfeld 72">
              <a:hlinkClick r:id="rId26" action="ppaction://hlinksldjump"/>
              <a:extLst>
                <a:ext uri="{FF2B5EF4-FFF2-40B4-BE49-F238E27FC236}">
                  <a16:creationId xmlns:a16="http://schemas.microsoft.com/office/drawing/2014/main" id="{3688EF9A-D680-4FF9-AD7C-CBC782891EC9}"/>
                </a:ext>
              </a:extLst>
            </p:cNvPr>
            <p:cNvSpPr txBox="1"/>
            <p:nvPr/>
          </p:nvSpPr>
          <p:spPr>
            <a:xfrm>
              <a:off x="1087330" y="6327090"/>
              <a:ext cx="13372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sp>
        <p:nvSpPr>
          <p:cNvPr id="74" name="Textfeld 73">
            <a:extLst>
              <a:ext uri="{FF2B5EF4-FFF2-40B4-BE49-F238E27FC236}">
                <a16:creationId xmlns:a16="http://schemas.microsoft.com/office/drawing/2014/main" id="{56E0EDA7-EC5C-4386-9807-10BB0ED9C3AF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B3191207-B912-4C9F-ACBC-ED5BDA9C164D}"/>
              </a:ext>
            </a:extLst>
          </p:cNvPr>
          <p:cNvSpPr txBox="1"/>
          <p:nvPr/>
        </p:nvSpPr>
        <p:spPr>
          <a:xfrm>
            <a:off x="11725273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1" name="Google Shape;1558;p28">
            <a:hlinkClick r:id="rId29" action="ppaction://hlinksldjump"/>
            <a:extLst>
              <a:ext uri="{FF2B5EF4-FFF2-40B4-BE49-F238E27FC236}">
                <a16:creationId xmlns:a16="http://schemas.microsoft.com/office/drawing/2014/main" id="{53997A69-1C39-432E-A373-EAC4ECD46324}"/>
              </a:ext>
            </a:extLst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2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Sonstige Ein- flussfaktoren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92" name="Google Shape;1559;p28">
            <a:hlinkClick r:id="rId30" action="ppaction://hlinksldjump"/>
            <a:extLst>
              <a:ext uri="{FF2B5EF4-FFF2-40B4-BE49-F238E27FC236}">
                <a16:creationId xmlns:a16="http://schemas.microsoft.com/office/drawing/2014/main" id="{EEB6E6BC-C7EC-4338-9023-6C8745862DAA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3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111" name="Textfeld 110">
            <a:extLst>
              <a:ext uri="{FF2B5EF4-FFF2-40B4-BE49-F238E27FC236}">
                <a16:creationId xmlns:a16="http://schemas.microsoft.com/office/drawing/2014/main" id="{86887044-3B27-4CC0-B43E-5267A196B9D5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2" name="Textfeld 111">
            <a:extLst>
              <a:ext uri="{FF2B5EF4-FFF2-40B4-BE49-F238E27FC236}">
                <a16:creationId xmlns:a16="http://schemas.microsoft.com/office/drawing/2014/main" id="{011326E7-E241-4BA2-85B8-935DEA3587B3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EA318F15-4FE9-449A-BC71-C68D45A6619C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4" name="Textfeld 113">
            <a:extLst>
              <a:ext uri="{FF2B5EF4-FFF2-40B4-BE49-F238E27FC236}">
                <a16:creationId xmlns:a16="http://schemas.microsoft.com/office/drawing/2014/main" id="{3576B468-EC3C-4EDC-8F45-E838DD88DE09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4721ABA2-1F42-44BC-AF3B-A05BF36E8E44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6" name="Google Shape;1617;p31">
            <a:hlinkClick r:id="rId31" action="ppaction://hlinksldjump"/>
            <a:extLst>
              <a:ext uri="{FF2B5EF4-FFF2-40B4-BE49-F238E27FC236}">
                <a16:creationId xmlns:a16="http://schemas.microsoft.com/office/drawing/2014/main" id="{D9054616-0A66-4CBA-BE39-3B625FF699AF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117" name="Google Shape;1714;p36">
            <a:hlinkClick r:id="rId32" action="ppaction://hlinksldjump"/>
            <a:extLst>
              <a:ext uri="{FF2B5EF4-FFF2-40B4-BE49-F238E27FC236}">
                <a16:creationId xmlns:a16="http://schemas.microsoft.com/office/drawing/2014/main" id="{3F611A2A-3C04-408E-AD94-F80EAADF64DF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8" name="Google Shape;1773;p39">
            <a:hlinkClick r:id="rId33" action="ppaction://hlinksldjump"/>
            <a:extLst>
              <a:ext uri="{FF2B5EF4-FFF2-40B4-BE49-F238E27FC236}">
                <a16:creationId xmlns:a16="http://schemas.microsoft.com/office/drawing/2014/main" id="{22BA4E2D-9F60-4A34-8DBB-54BC7ADEB7EA}"/>
              </a:ext>
            </a:extLst>
          </p:cNvPr>
          <p:cNvSpPr/>
          <p:nvPr/>
        </p:nvSpPr>
        <p:spPr>
          <a:xfrm rot="16200000">
            <a:off x="-151595" y="324009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10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119" name="Google Shape;1832;p42">
            <a:hlinkClick r:id="rId34" action="ppaction://hlinksldjump"/>
            <a:extLst>
              <a:ext uri="{FF2B5EF4-FFF2-40B4-BE49-F238E27FC236}">
                <a16:creationId xmlns:a16="http://schemas.microsoft.com/office/drawing/2014/main" id="{F021ADEF-1484-4A7B-BA0A-49611334AF8E}"/>
              </a:ext>
            </a:extLst>
          </p:cNvPr>
          <p:cNvSpPr/>
          <p:nvPr/>
        </p:nvSpPr>
        <p:spPr>
          <a:xfrm rot="-54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dirty="0">
              <a:solidFill>
                <a:schemeClr val="bg1"/>
              </a:solidFill>
              <a:latin typeface="Barlow Semi Condensed SemiBold"/>
            </a:endParaRPr>
          </a:p>
          <a:p>
            <a:pPr algn="ctr"/>
            <a:r>
              <a:rPr lang="sk-SK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dirty="0">
              <a:solidFill>
                <a:schemeClr val="bg1"/>
              </a:solidFill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2" name="Google Shape;1655;p33">
            <a:hlinkClick r:id="rId35" action="ppaction://hlinksldjump"/>
            <a:extLst>
              <a:ext uri="{FF2B5EF4-FFF2-40B4-BE49-F238E27FC236}">
                <a16:creationId xmlns:a16="http://schemas.microsoft.com/office/drawing/2014/main" id="{1DBFC286-CE0F-42FF-997A-4E96900C5D28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pic>
        <p:nvPicPr>
          <p:cNvPr id="9" name="Grafik 8" descr="Vergrößern mit einfarbiger Füllung">
            <a:extLst>
              <a:ext uri="{FF2B5EF4-FFF2-40B4-BE49-F238E27FC236}">
                <a16:creationId xmlns:a16="http://schemas.microsoft.com/office/drawing/2014/main" id="{9A252FB2-C2AC-45CF-A764-61FEA31DB027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 flipH="1">
            <a:off x="6821051" y="5790162"/>
            <a:ext cx="914400" cy="914400"/>
          </a:xfrm>
          <a:prstGeom prst="rect">
            <a:avLst/>
          </a:prstGeom>
        </p:spPr>
      </p:pic>
      <p:pic>
        <p:nvPicPr>
          <p:cNvPr id="84" name="Grafik 30" descr="Ein Bild, das Karte enthält.&#10;&#10;Beschreibung automatisch generiert.">
            <a:extLst>
              <a:ext uri="{FF2B5EF4-FFF2-40B4-BE49-F238E27FC236}">
                <a16:creationId xmlns:a16="http://schemas.microsoft.com/office/drawing/2014/main" id="{1988626B-28B4-4A4B-BCBF-F1C2A27F83A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77701" y="1803997"/>
            <a:ext cx="5028361" cy="4831103"/>
          </a:xfrm>
          <a:prstGeom prst="rect">
            <a:avLst/>
          </a:prstGeom>
        </p:spPr>
      </p:pic>
      <p:pic>
        <p:nvPicPr>
          <p:cNvPr id="27" name="Grafik 26" descr="Verkleinern mit einfarbiger Füllung">
            <a:extLst>
              <a:ext uri="{FF2B5EF4-FFF2-40B4-BE49-F238E27FC236}">
                <a16:creationId xmlns:a16="http://schemas.microsoft.com/office/drawing/2014/main" id="{79459998-DC93-41DB-9132-A8F15E9ACD3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 flipH="1">
            <a:off x="6549946" y="32388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95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3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B36DD32-86D4-4DDB-955D-EC613591CB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45" t="140" r="41371" b="-140"/>
          <a:stretch/>
        </p:blipFill>
        <p:spPr>
          <a:xfrm>
            <a:off x="6420683" y="87403"/>
            <a:ext cx="5218086" cy="671562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452B66D8-1A23-4914-BEC6-12CCE635D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20"/>
          <a:stretch/>
        </p:blipFill>
        <p:spPr bwMode="auto">
          <a:xfrm>
            <a:off x="765125" y="1507474"/>
            <a:ext cx="4870749" cy="50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0" name="Google Shape;1840;p43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PISA</a:t>
            </a:r>
            <a:r>
              <a:rPr lang="en" sz="3200" baseline="30000" dirty="0"/>
              <a:t>9</a:t>
            </a:r>
            <a:endParaRPr lang="de-DE" sz="3200" baseline="30000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feil: nach oben 9">
            <a:extLst>
              <a:ext uri="{FF2B5EF4-FFF2-40B4-BE49-F238E27FC236}">
                <a16:creationId xmlns:a16="http://schemas.microsoft.com/office/drawing/2014/main" id="{A02E2DB4-842C-4C29-BBD7-140638CAC775}"/>
              </a:ext>
            </a:extLst>
          </p:cNvPr>
          <p:cNvSpPr/>
          <p:nvPr/>
        </p:nvSpPr>
        <p:spPr>
          <a:xfrm>
            <a:off x="2868235" y="1438800"/>
            <a:ext cx="345440" cy="4714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6614B93-1C2B-4B6D-A189-B7004F4641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t="4245" r="204" b="45724"/>
          <a:stretch/>
        </p:blipFill>
        <p:spPr bwMode="auto">
          <a:xfrm>
            <a:off x="778300" y="1409982"/>
            <a:ext cx="4870749" cy="529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38726097-F125-4037-81E0-EBC8ABBFCB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" b="95545"/>
          <a:stretch/>
        </p:blipFill>
        <p:spPr bwMode="auto">
          <a:xfrm>
            <a:off x="778300" y="1138639"/>
            <a:ext cx="4902978" cy="28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33792E83-E70D-4946-B93D-38063D3D0E36}"/>
              </a:ext>
            </a:extLst>
          </p:cNvPr>
          <p:cNvSpPr/>
          <p:nvPr/>
        </p:nvSpPr>
        <p:spPr>
          <a:xfrm>
            <a:off x="2868235" y="6171270"/>
            <a:ext cx="345440" cy="5689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1" name="Grafik 40" descr="Wiedergabe mit einfarbiger Füllu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AC194B-B609-418F-8292-DF021C1657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00540" y="6150842"/>
            <a:ext cx="553720" cy="553720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1F1C9FC1-91AC-461E-9C17-FF65AEE4FD5D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7514A4F-E2D5-4EF3-872D-609A5C9EFECA}"/>
              </a:ext>
            </a:extLst>
          </p:cNvPr>
          <p:cNvSpPr txBox="1"/>
          <p:nvPr/>
        </p:nvSpPr>
        <p:spPr>
          <a:xfrm>
            <a:off x="11725273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0" name="Google Shape;1558;p28">
            <a:hlinkClick r:id="rId8" action="ppaction://hlinksldjump"/>
            <a:extLst>
              <a:ext uri="{FF2B5EF4-FFF2-40B4-BE49-F238E27FC236}">
                <a16:creationId xmlns:a16="http://schemas.microsoft.com/office/drawing/2014/main" id="{BFDA57C3-C0F9-4E0B-88D0-D47F1B70F30C}"/>
              </a:ext>
            </a:extLst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Sonstige Ein- flussfaktoren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2" name="Google Shape;1559;p28">
            <a:hlinkClick r:id="rId9" action="ppaction://hlinksldjump"/>
            <a:extLst>
              <a:ext uri="{FF2B5EF4-FFF2-40B4-BE49-F238E27FC236}">
                <a16:creationId xmlns:a16="http://schemas.microsoft.com/office/drawing/2014/main" id="{5B481B0C-8830-4DF8-8FE1-A79CF869F9FA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BE3D23A2-C7B9-45B7-8A68-C1015FDA97E2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F2132BE-83B6-4F00-8625-5AA4E3827EB1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D128F90F-2DD3-4B8C-8E5B-7858440C2E76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254F452E-FF63-4071-A52B-5A18584E52D3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3AC7F514-FD46-42B5-95EB-8BCEAF59FC8B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2" name="Google Shape;1617;p31">
            <a:hlinkClick r:id="rId10" action="ppaction://hlinksldjump"/>
            <a:extLst>
              <a:ext uri="{FF2B5EF4-FFF2-40B4-BE49-F238E27FC236}">
                <a16:creationId xmlns:a16="http://schemas.microsoft.com/office/drawing/2014/main" id="{EC0487A7-128C-4078-9DC1-052EB198C61A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3" name="Google Shape;1714;p36">
            <a:hlinkClick r:id="rId11" action="ppaction://hlinksldjump"/>
            <a:extLst>
              <a:ext uri="{FF2B5EF4-FFF2-40B4-BE49-F238E27FC236}">
                <a16:creationId xmlns:a16="http://schemas.microsoft.com/office/drawing/2014/main" id="{A4D0C181-995C-493E-9113-4CCE11535CA3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4" name="Google Shape;1773;p39">
            <a:hlinkClick r:id="rId12" action="ppaction://hlinksldjump"/>
            <a:extLst>
              <a:ext uri="{FF2B5EF4-FFF2-40B4-BE49-F238E27FC236}">
                <a16:creationId xmlns:a16="http://schemas.microsoft.com/office/drawing/2014/main" id="{6CEB270B-0392-4CA4-BCCC-E389A7BBF760}"/>
              </a:ext>
            </a:extLst>
          </p:cNvPr>
          <p:cNvSpPr/>
          <p:nvPr/>
        </p:nvSpPr>
        <p:spPr>
          <a:xfrm rot="16200000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10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5" name="Google Shape;1832;p42">
            <a:hlinkClick r:id="rId13" action="ppaction://hlinksldjump"/>
            <a:extLst>
              <a:ext uri="{FF2B5EF4-FFF2-40B4-BE49-F238E27FC236}">
                <a16:creationId xmlns:a16="http://schemas.microsoft.com/office/drawing/2014/main" id="{384BCC29-8CF1-42FC-BEFA-1ABC202A8BFC}"/>
              </a:ext>
            </a:extLst>
          </p:cNvPr>
          <p:cNvSpPr/>
          <p:nvPr/>
        </p:nvSpPr>
        <p:spPr>
          <a:xfrm rot="-54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dirty="0">
              <a:solidFill>
                <a:schemeClr val="bg1"/>
              </a:solidFill>
              <a:latin typeface="Barlow Semi Condensed SemiBold"/>
            </a:endParaRPr>
          </a:p>
          <a:p>
            <a:pPr algn="ctr"/>
            <a:r>
              <a:rPr lang="sk-SK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dirty="0">
              <a:solidFill>
                <a:schemeClr val="bg1"/>
              </a:solidFill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8" name="Google Shape;1655;p33">
            <a:hlinkClick r:id="rId14" action="ppaction://hlinksldjump"/>
            <a:extLst>
              <a:ext uri="{FF2B5EF4-FFF2-40B4-BE49-F238E27FC236}">
                <a16:creationId xmlns:a16="http://schemas.microsoft.com/office/drawing/2014/main" id="{68AB9F18-F96F-4047-811A-A1AAE13E1469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1A596DD-85D8-4053-8401-5B16473AA5E4}"/>
              </a:ext>
            </a:extLst>
          </p:cNvPr>
          <p:cNvSpPr txBox="1"/>
          <p:nvPr/>
        </p:nvSpPr>
        <p:spPr>
          <a:xfrm>
            <a:off x="6634104" y="6502401"/>
            <a:ext cx="82408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abic Typesetting"/>
              </a:rPr>
              <a:t>Abbildung 13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879AD32-1AA8-48FC-B3E3-C0F54532C433}"/>
              </a:ext>
            </a:extLst>
          </p:cNvPr>
          <p:cNvSpPr txBox="1"/>
          <p:nvPr/>
        </p:nvSpPr>
        <p:spPr>
          <a:xfrm>
            <a:off x="5081881" y="6511808"/>
            <a:ext cx="82408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abic Typesetting"/>
              </a:rPr>
              <a:t>Abbildung 12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280192BC-5E03-4A44-B5FF-8E1F95B12B90}"/>
              </a:ext>
            </a:extLst>
          </p:cNvPr>
          <p:cNvSpPr/>
          <p:nvPr/>
        </p:nvSpPr>
        <p:spPr>
          <a:xfrm>
            <a:off x="984738" y="1119058"/>
            <a:ext cx="4097143" cy="290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Hlavné výsledky PISA-testovania 2018</a:t>
            </a:r>
          </a:p>
        </p:txBody>
      </p:sp>
    </p:spTree>
    <p:extLst>
      <p:ext uri="{BB962C8B-B14F-4D97-AF65-F5344CB8AC3E}">
        <p14:creationId xmlns:p14="http://schemas.microsoft.com/office/powerpoint/2010/main" val="2863560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Diagramm 38">
            <a:extLst>
              <a:ext uri="{FF2B5EF4-FFF2-40B4-BE49-F238E27FC236}">
                <a16:creationId xmlns:a16="http://schemas.microsoft.com/office/drawing/2014/main" id="{D8633F6F-FCCF-45BE-B72E-5A262155BD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541210"/>
              </p:ext>
            </p:extLst>
          </p:nvPr>
        </p:nvGraphicFramePr>
        <p:xfrm>
          <a:off x="6342924" y="3713484"/>
          <a:ext cx="4945379" cy="2742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40" name="Google Shape;1840;p43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PISA</a:t>
            </a:r>
            <a:r>
              <a:rPr lang="en" sz="3200" baseline="30000" dirty="0"/>
              <a:t>9</a:t>
            </a:r>
            <a:endParaRPr lang="de-DE" sz="3200" baseline="30000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902546B4-9FD3-4EEC-B84D-C837E7D4D7C1}"/>
              </a:ext>
            </a:extLst>
          </p:cNvPr>
          <p:cNvSpPr txBox="1"/>
          <p:nvPr/>
        </p:nvSpPr>
        <p:spPr>
          <a:xfrm>
            <a:off x="9482492" y="6065511"/>
            <a:ext cx="2194560" cy="571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lnSpc>
                <a:spcPct val="114999"/>
              </a:lnSpc>
              <a:buNone/>
            </a:pPr>
            <a:r>
              <a:rPr lang="de-DE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→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 </a:t>
            </a:r>
            <a:r>
              <a:rPr lang="de-DE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IGLU</a:t>
            </a:r>
            <a:endParaRPr lang="sk-SK" dirty="0">
              <a:solidFill>
                <a:schemeClr val="bg1"/>
              </a:solidFill>
            </a:endParaRPr>
          </a:p>
          <a:p>
            <a:pPr marL="114300" indent="0">
              <a:lnSpc>
                <a:spcPct val="114999"/>
              </a:lnSpc>
              <a:buNone/>
            </a:pPr>
            <a:r>
              <a:rPr lang="de-DE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→</a:t>
            </a:r>
            <a:r>
              <a:rPr lang="de-DE" dirty="0">
                <a:solidFill>
                  <a:schemeClr val="bg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k-SK" dirty="0"/>
              <a:t>k </a:t>
            </a:r>
            <a:r>
              <a:rPr lang="de-DE" dirty="0"/>
              <a:t>TIMSS</a:t>
            </a:r>
            <a:endParaRPr lang="en-US" dirty="0"/>
          </a:p>
        </p:txBody>
      </p:sp>
      <p:graphicFrame>
        <p:nvGraphicFramePr>
          <p:cNvPr id="37" name="Diagramm 36">
            <a:extLst>
              <a:ext uri="{FF2B5EF4-FFF2-40B4-BE49-F238E27FC236}">
                <a16:creationId xmlns:a16="http://schemas.microsoft.com/office/drawing/2014/main" id="{DCEDF9D7-12A1-46CF-B61A-180D4BBE2A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4795047"/>
              </p:ext>
            </p:extLst>
          </p:nvPr>
        </p:nvGraphicFramePr>
        <p:xfrm>
          <a:off x="742278" y="1642119"/>
          <a:ext cx="4844400" cy="2926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8" name="Diagramm 37">
            <a:extLst>
              <a:ext uri="{FF2B5EF4-FFF2-40B4-BE49-F238E27FC236}">
                <a16:creationId xmlns:a16="http://schemas.microsoft.com/office/drawing/2014/main" id="{5BD413BB-A0F4-47F5-8194-6939AD266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4250411"/>
              </p:ext>
            </p:extLst>
          </p:nvPr>
        </p:nvGraphicFramePr>
        <p:xfrm>
          <a:off x="6431609" y="417813"/>
          <a:ext cx="5149000" cy="2926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7" name="Textfeld 16">
            <a:extLst>
              <a:ext uri="{FF2B5EF4-FFF2-40B4-BE49-F238E27FC236}">
                <a16:creationId xmlns:a16="http://schemas.microsoft.com/office/drawing/2014/main" id="{6D10E479-314D-4271-841B-77456F4862C5}"/>
              </a:ext>
            </a:extLst>
          </p:cNvPr>
          <p:cNvSpPr txBox="1"/>
          <p:nvPr/>
        </p:nvSpPr>
        <p:spPr>
          <a:xfrm>
            <a:off x="742278" y="1338197"/>
            <a:ext cx="763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Barlow Semi Condensed" panose="00000506000000000000" pitchFamily="2" charset="0"/>
              </a:rPr>
              <a:t>Čítanie</a:t>
            </a:r>
            <a:endParaRPr lang="de-DE" dirty="0">
              <a:latin typeface="Barlow Semi Condensed" panose="00000506000000000000" pitchFamily="2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4E24C035-79FF-4C3D-B9D4-2C09160942DD}"/>
              </a:ext>
            </a:extLst>
          </p:cNvPr>
          <p:cNvSpPr txBox="1"/>
          <p:nvPr/>
        </p:nvSpPr>
        <p:spPr>
          <a:xfrm>
            <a:off x="6501708" y="190273"/>
            <a:ext cx="1196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Barlow Semi Condensed" panose="00000506000000000000" pitchFamily="2" charset="0"/>
              </a:rPr>
              <a:t>Matematika</a:t>
            </a:r>
            <a:endParaRPr lang="de-DE" dirty="0">
              <a:latin typeface="Barlow Semi Condensed" panose="00000506000000000000" pitchFamily="2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9FC3D6AF-C865-44BF-A191-5AD1B482B452}"/>
              </a:ext>
            </a:extLst>
          </p:cNvPr>
          <p:cNvSpPr txBox="1"/>
          <p:nvPr/>
        </p:nvSpPr>
        <p:spPr>
          <a:xfrm>
            <a:off x="6501708" y="3374930"/>
            <a:ext cx="1350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Barlow Semi Condensed" panose="00000506000000000000" pitchFamily="2" charset="0"/>
              </a:rPr>
              <a:t>Prírodné vedy</a:t>
            </a:r>
            <a:endParaRPr lang="de-DE" dirty="0">
              <a:latin typeface="Barlow Semi Condensed" panose="00000506000000000000" pitchFamily="2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8AF5F2B-9FCA-4293-856A-FE27AAC0834C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9B6B18B-EDC0-4917-B0B1-B3DB45F1AF36}"/>
              </a:ext>
            </a:extLst>
          </p:cNvPr>
          <p:cNvSpPr txBox="1"/>
          <p:nvPr/>
        </p:nvSpPr>
        <p:spPr>
          <a:xfrm>
            <a:off x="11725273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4" name="Google Shape;1558;p28">
            <a:hlinkClick r:id="rId9" action="ppaction://hlinksldjump"/>
            <a:extLst>
              <a:ext uri="{FF2B5EF4-FFF2-40B4-BE49-F238E27FC236}">
                <a16:creationId xmlns:a16="http://schemas.microsoft.com/office/drawing/2014/main" id="{BF86D780-75FC-414F-9972-5216CA68E488}"/>
              </a:ext>
            </a:extLst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Sonstige Ein- flussfaktoren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5" name="Google Shape;1559;p28">
            <a:hlinkClick r:id="rId10" action="ppaction://hlinksldjump"/>
            <a:extLst>
              <a:ext uri="{FF2B5EF4-FFF2-40B4-BE49-F238E27FC236}">
                <a16:creationId xmlns:a16="http://schemas.microsoft.com/office/drawing/2014/main" id="{810154F6-1753-440C-9D9A-F3E787B03B5B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9E076882-D9AC-4AB7-9D54-336B6DD43A59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C97F43DC-932E-4DF8-8596-117BB341C629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14A6B50E-35B3-455B-856F-D8F14A737EC8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A715FBDC-4A35-405A-A7E1-C65F4D696384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E90BA3D9-3D4D-4A78-A97B-15A13B3E5B7A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5" name="Google Shape;1617;p31">
            <a:hlinkClick r:id="rId11" action="ppaction://hlinksldjump"/>
            <a:extLst>
              <a:ext uri="{FF2B5EF4-FFF2-40B4-BE49-F238E27FC236}">
                <a16:creationId xmlns:a16="http://schemas.microsoft.com/office/drawing/2014/main" id="{AD859F5F-EC41-4EEC-9ECA-DE93E4B1A50A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6" name="Google Shape;1714;p36">
            <a:hlinkClick r:id="rId12" action="ppaction://hlinksldjump"/>
            <a:extLst>
              <a:ext uri="{FF2B5EF4-FFF2-40B4-BE49-F238E27FC236}">
                <a16:creationId xmlns:a16="http://schemas.microsoft.com/office/drawing/2014/main" id="{74FB240E-7D0B-4F04-A430-76F63F34E13C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7" name="Google Shape;1773;p39">
            <a:hlinkClick r:id="rId13" action="ppaction://hlinksldjump"/>
            <a:extLst>
              <a:ext uri="{FF2B5EF4-FFF2-40B4-BE49-F238E27FC236}">
                <a16:creationId xmlns:a16="http://schemas.microsoft.com/office/drawing/2014/main" id="{8D184D5D-F82C-4CD8-857B-B7A141EE769E}"/>
              </a:ext>
            </a:extLst>
          </p:cNvPr>
          <p:cNvSpPr/>
          <p:nvPr/>
        </p:nvSpPr>
        <p:spPr>
          <a:xfrm rot="16200000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10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8" name="Google Shape;1832;p42">
            <a:hlinkClick r:id="rId14" action="ppaction://hlinksldjump"/>
            <a:extLst>
              <a:ext uri="{FF2B5EF4-FFF2-40B4-BE49-F238E27FC236}">
                <a16:creationId xmlns:a16="http://schemas.microsoft.com/office/drawing/2014/main" id="{25EA8B84-BEDB-42EB-9E48-8D90D0794917}"/>
              </a:ext>
            </a:extLst>
          </p:cNvPr>
          <p:cNvSpPr/>
          <p:nvPr/>
        </p:nvSpPr>
        <p:spPr>
          <a:xfrm rot="-54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dirty="0">
              <a:solidFill>
                <a:schemeClr val="bg1"/>
              </a:solidFill>
              <a:latin typeface="Barlow Semi Condensed SemiBold"/>
            </a:endParaRPr>
          </a:p>
          <a:p>
            <a:pPr algn="ctr"/>
            <a:r>
              <a:rPr lang="sk-SK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dirty="0">
              <a:solidFill>
                <a:schemeClr val="bg1"/>
              </a:solidFill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1" name="Google Shape;1655;p33">
            <a:hlinkClick r:id="rId15" action="ppaction://hlinksldjump"/>
            <a:extLst>
              <a:ext uri="{FF2B5EF4-FFF2-40B4-BE49-F238E27FC236}">
                <a16:creationId xmlns:a16="http://schemas.microsoft.com/office/drawing/2014/main" id="{B6F964EE-32D1-4AD5-AC8B-A625D6A89CE2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728C3A9C-402C-48D6-B8B9-9E01DBCCA7C0}"/>
              </a:ext>
            </a:extLst>
          </p:cNvPr>
          <p:cNvCxnSpPr/>
          <p:nvPr/>
        </p:nvCxnSpPr>
        <p:spPr>
          <a:xfrm>
            <a:off x="728260" y="5314033"/>
            <a:ext cx="4461830" cy="0"/>
          </a:xfrm>
          <a:prstGeom prst="straightConnector1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EF3FFB7B-F330-42A9-85F3-00C6392618F2}"/>
              </a:ext>
            </a:extLst>
          </p:cNvPr>
          <p:cNvSpPr txBox="1"/>
          <p:nvPr/>
        </p:nvSpPr>
        <p:spPr>
          <a:xfrm>
            <a:off x="684882" y="5357870"/>
            <a:ext cx="4955753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Arabic Typesetting"/>
              </a:rPr>
              <a:t>9 </a:t>
            </a:r>
            <a:r>
              <a:rPr lang="de-DE">
                <a:latin typeface="Arabic Typesetting"/>
              </a:rPr>
              <a:t>Artelt, Baumert, Klieme, Neubrand, Prenzel, Schiefele, Schneider, </a:t>
            </a:r>
            <a:r>
              <a:rPr lang="de-DE" err="1">
                <a:latin typeface="Arabic Typesetting"/>
              </a:rPr>
              <a:t>Schümer</a:t>
            </a:r>
            <a:r>
              <a:rPr lang="de-DE">
                <a:latin typeface="Arabic Typesetting"/>
              </a:rPr>
              <a:t>, </a:t>
            </a:r>
            <a:r>
              <a:rPr lang="de-DE" err="1">
                <a:latin typeface="Arabic Typesetting"/>
              </a:rPr>
              <a:t>Stanat</a:t>
            </a:r>
            <a:r>
              <a:rPr lang="de-DE">
                <a:latin typeface="Arabic Typesetting"/>
              </a:rPr>
              <a:t>, Tillmann &amp; Weiß, 2001; Prenzel, Baumert, Blum, Lehmann, Leutner, Neubrand, </a:t>
            </a:r>
            <a:r>
              <a:rPr lang="de-DE" err="1">
                <a:latin typeface="Arabic Typesetting"/>
              </a:rPr>
              <a:t>Pektrun</a:t>
            </a:r>
            <a:r>
              <a:rPr lang="de-DE">
                <a:latin typeface="Arabic Typesetting"/>
              </a:rPr>
              <a:t>, Rolff, Rost &amp; Schiefele, 2004; Prenzel, Artelt, Baumert, Blum, Hammann, Klieme &amp; Pekrun, 2007; Klieme, Artelt, Hartig, Jude, Köller, Prenzel, Schneider &amp; </a:t>
            </a:r>
            <a:r>
              <a:rPr lang="de-DE" err="1">
                <a:latin typeface="Arabic Typesetting"/>
              </a:rPr>
              <a:t>Stanat</a:t>
            </a:r>
            <a:r>
              <a:rPr lang="de-DE">
                <a:latin typeface="Arabic Typesetting"/>
              </a:rPr>
              <a:t>, 2009; Prenzel, Sälzer, Klieme &amp; Köller, 2013; </a:t>
            </a:r>
            <a:r>
              <a:rPr lang="de-DE" err="1">
                <a:latin typeface="Arabic Typesetting"/>
              </a:rPr>
              <a:t>Reiss</a:t>
            </a:r>
            <a:r>
              <a:rPr lang="de-DE">
                <a:latin typeface="Arabic Typesetting"/>
              </a:rPr>
              <a:t>, Sälzer, </a:t>
            </a:r>
            <a:r>
              <a:rPr lang="de-DE" err="1">
                <a:latin typeface="Arabic Typesetting"/>
              </a:rPr>
              <a:t>Schiepe-Tiska</a:t>
            </a:r>
            <a:r>
              <a:rPr lang="de-DE">
                <a:latin typeface="Arabic Typesetting"/>
              </a:rPr>
              <a:t>, Klieme &amp; Köller, 2016, </a:t>
            </a:r>
            <a:r>
              <a:rPr lang="de-DE" err="1">
                <a:latin typeface="Arabic Typesetting"/>
              </a:rPr>
              <a:t>Reiss</a:t>
            </a:r>
            <a:r>
              <a:rPr lang="de-DE">
                <a:latin typeface="Arabic Typesetting"/>
              </a:rPr>
              <a:t>, Weis, Klieme &amp; Köller, 2019</a:t>
            </a:r>
            <a:endParaRPr lang="en-GB" err="1">
              <a:latin typeface="Arabic Typesetting"/>
            </a:endParaRPr>
          </a:p>
        </p:txBody>
      </p:sp>
    </p:spTree>
    <p:extLst>
      <p:ext uri="{BB962C8B-B14F-4D97-AF65-F5344CB8AC3E}">
        <p14:creationId xmlns:p14="http://schemas.microsoft.com/office/powerpoint/2010/main" val="4206166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Ein Bild, das draußen, Strand enthält.&#10;&#10;Beschreibung automatisch generiert.">
            <a:extLst>
              <a:ext uri="{FF2B5EF4-FFF2-40B4-BE49-F238E27FC236}">
                <a16:creationId xmlns:a16="http://schemas.microsoft.com/office/drawing/2014/main" id="{0B2F4250-8BC4-486B-A0C6-4ED36977B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20E2035-E0F7-4C0C-8280-4F57C6837958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884" name="Google Shape;1884;p45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sk-SK" sz="3200" dirty="0"/>
              <a:t>Iné faktory</a:t>
            </a:r>
            <a:endParaRPr lang="de-DE" sz="3200" dirty="0">
              <a:highlight>
                <a:srgbClr val="FF0000"/>
              </a:highlight>
            </a:endParaRPr>
          </a:p>
        </p:txBody>
      </p:sp>
      <p:sp>
        <p:nvSpPr>
          <p:cNvPr id="1885" name="Google Shape;1885;p45"/>
          <p:cNvSpPr txBox="1">
            <a:spLocks noGrp="1"/>
          </p:cNvSpPr>
          <p:nvPr>
            <p:ph type="body" idx="1"/>
          </p:nvPr>
        </p:nvSpPr>
        <p:spPr>
          <a:xfrm>
            <a:off x="6498294" y="1385954"/>
            <a:ext cx="4844400" cy="512974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>
              <a:spcAft>
                <a:spcPts val="2100"/>
              </a:spcAft>
              <a:buNone/>
            </a:pPr>
            <a:r>
              <a:rPr lang="sk-SK" dirty="0"/>
              <a:t>Štúdie sú kriticky spochybňované, pretože neberú do úvahy iné dôležité ovplyvňujúce faktory. Keďže napríklad známka v Nemecku nezávisí od čitateľskej kompetencie v štúdiách, je dôležité určiť všetky faktory, ktoré sú zodpovedné za odchýlky v skóre a zahrnúť ich do meraní. Hoci sú dotazníky vyplnené aj rodičmi,  sú v nich zahrnuté aj veľkosti rodín a učitelia sú požiadaní o ich spätnú väzbu čo sa týka budúcej školskej kariéry žiakov, stále nie je zahrnutý dostatok vplyvov na to, aby bolo možné skutočne zmysluplne porovnať rôzne krajiny.</a:t>
            </a:r>
            <a:endParaRPr dirty="0"/>
          </a:p>
        </p:txBody>
      </p:sp>
      <p:sp>
        <p:nvSpPr>
          <p:cNvPr id="1886" name="Google Shape;1886;p45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00"/>
              </a:spcAft>
              <a:buNone/>
            </a:pPr>
            <a:r>
              <a:rPr lang="sk-SK" dirty="0">
                <a:solidFill>
                  <a:srgbClr val="000000"/>
                </a:solidFill>
              </a:rPr>
              <a:t>Veľkosť triedneho kolektívu</a:t>
            </a:r>
            <a:endParaRPr lang="de-DE" dirty="0">
              <a:solidFill>
                <a:srgbClr val="000000"/>
              </a:solidFill>
            </a:endParaRPr>
          </a:p>
          <a:p>
            <a:pPr marL="0" indent="0">
              <a:lnSpc>
                <a:spcPct val="114999"/>
              </a:lnSpc>
              <a:spcAft>
                <a:spcPts val="2100"/>
              </a:spcAft>
              <a:buNone/>
            </a:pPr>
            <a:r>
              <a:rPr lang="sk-SK" dirty="0">
                <a:solidFill>
                  <a:srgbClr val="000000"/>
                </a:solidFill>
              </a:rPr>
              <a:t>Počet hodín predmetu</a:t>
            </a:r>
            <a:endParaRPr lang="de-DE" dirty="0">
              <a:solidFill>
                <a:srgbClr val="000000"/>
              </a:solidFill>
            </a:endParaRPr>
          </a:p>
          <a:p>
            <a:pPr marL="0" indent="0">
              <a:lnSpc>
                <a:spcPct val="114999"/>
              </a:lnSpc>
              <a:spcAft>
                <a:spcPts val="2100"/>
              </a:spcAft>
              <a:buNone/>
            </a:pPr>
            <a:r>
              <a:rPr lang="sk-SK" dirty="0">
                <a:solidFill>
                  <a:srgbClr val="000000"/>
                </a:solidFill>
              </a:rPr>
              <a:t>Vyučovacie dni za rok</a:t>
            </a:r>
            <a:endParaRPr lang="de-DE" dirty="0">
              <a:solidFill>
                <a:srgbClr val="000000"/>
              </a:solidFill>
            </a:endParaRPr>
          </a:p>
          <a:p>
            <a:pPr marL="0" indent="0">
              <a:lnSpc>
                <a:spcPct val="114999"/>
              </a:lnSpc>
              <a:spcAft>
                <a:spcPts val="2100"/>
              </a:spcAft>
              <a:buNone/>
            </a:pPr>
            <a:r>
              <a:rPr lang="sk-SK" dirty="0">
                <a:solidFill>
                  <a:srgbClr val="000000"/>
                </a:solidFill>
              </a:rPr>
              <a:t>Vyučovacie hodiny za rok</a:t>
            </a:r>
            <a:endParaRPr lang="de-DE" dirty="0">
              <a:solidFill>
                <a:srgbClr val="000000"/>
              </a:solidFill>
            </a:endParaRPr>
          </a:p>
          <a:p>
            <a:pPr marL="0" indent="0">
              <a:lnSpc>
                <a:spcPct val="114999"/>
              </a:lnSpc>
              <a:spcAft>
                <a:spcPts val="2100"/>
              </a:spcAft>
              <a:buNone/>
            </a:pPr>
            <a:r>
              <a:rPr lang="sk-SK" dirty="0">
                <a:solidFill>
                  <a:schemeClr val="bg1"/>
                </a:solidFill>
              </a:rPr>
              <a:t>Vzťah učiteľ-žiak</a:t>
            </a:r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5C6A0D9-8621-411B-BCAF-46F2933A284F}"/>
              </a:ext>
            </a:extLst>
          </p:cNvPr>
          <p:cNvGrpSpPr/>
          <p:nvPr/>
        </p:nvGrpSpPr>
        <p:grpSpPr>
          <a:xfrm>
            <a:off x="557330" y="6225886"/>
            <a:ext cx="1844298" cy="545128"/>
            <a:chOff x="557330" y="6225886"/>
            <a:chExt cx="1844298" cy="545128"/>
          </a:xfrm>
        </p:grpSpPr>
        <p:pic>
          <p:nvPicPr>
            <p:cNvPr id="21" name="Grafik 27" descr="Anfangen mit einfarbiger Füllung">
              <a:hlinkClick r:id="rId4" action="ppaction://hlinksldjump"/>
              <a:extLst>
                <a:ext uri="{FF2B5EF4-FFF2-40B4-BE49-F238E27FC236}">
                  <a16:creationId xmlns:a16="http://schemas.microsoft.com/office/drawing/2014/main" id="{F89CFCA7-54A5-4210-8F38-7EA62EA2E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06B44E3E-9DB3-453B-B3AE-DBA96C64E9FE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hlinkClick r:id="rId4" action="ppaction://hlinksldjump"/>
              <a:extLst>
                <a:ext uri="{FF2B5EF4-FFF2-40B4-BE49-F238E27FC236}">
                  <a16:creationId xmlns:a16="http://schemas.microsoft.com/office/drawing/2014/main" id="{65E3A701-6742-40A9-805A-E3491B49E792}"/>
                </a:ext>
              </a:extLst>
            </p:cNvPr>
            <p:cNvSpPr txBox="1"/>
            <p:nvPr/>
          </p:nvSpPr>
          <p:spPr>
            <a:xfrm>
              <a:off x="1087330" y="6327090"/>
              <a:ext cx="1314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F22B96EF-F464-44E6-BA03-1F1778475074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1" name="Google Shape;1559;p28">
            <a:hlinkClick r:id="rId7" action="ppaction://hlinksldjump"/>
            <a:extLst>
              <a:ext uri="{FF2B5EF4-FFF2-40B4-BE49-F238E27FC236}">
                <a16:creationId xmlns:a16="http://schemas.microsoft.com/office/drawing/2014/main" id="{7C73CBCF-1B98-4155-9747-8A36590881F2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D8B61A3E-05ED-42B6-A4B0-0D0A7A4A0E7C}"/>
              </a:ext>
            </a:extLst>
          </p:cNvPr>
          <p:cNvSpPr txBox="1"/>
          <p:nvPr/>
        </p:nvSpPr>
        <p:spPr>
          <a:xfrm>
            <a:off x="223192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85FD4223-5CCC-400F-BDCD-0E9338006697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3F07D700-8FA9-4346-974F-55ED52E57F68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41F4DEC2-F7FA-4B58-AB44-4F14576CB643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FA6BB3F1-691D-4085-AE18-50055F85B0C8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7D926282-A514-4C92-B498-2A7C0886329E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Google Shape;1617;p31">
            <a:hlinkClick r:id="rId8" action="ppaction://hlinksldjump"/>
            <a:extLst>
              <a:ext uri="{FF2B5EF4-FFF2-40B4-BE49-F238E27FC236}">
                <a16:creationId xmlns:a16="http://schemas.microsoft.com/office/drawing/2014/main" id="{7533F3D0-5F90-4DDA-8D1D-C863F0545BFD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2" name="Google Shape;1714;p36">
            <a:hlinkClick r:id="rId9" action="ppaction://hlinksldjump"/>
            <a:extLst>
              <a:ext uri="{FF2B5EF4-FFF2-40B4-BE49-F238E27FC236}">
                <a16:creationId xmlns:a16="http://schemas.microsoft.com/office/drawing/2014/main" id="{DD7BE943-01EB-429C-9351-19C398F454F2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3" name="Google Shape;1773;p39">
            <a:hlinkClick r:id="rId10" action="ppaction://hlinksldjump"/>
            <a:extLst>
              <a:ext uri="{FF2B5EF4-FFF2-40B4-BE49-F238E27FC236}">
                <a16:creationId xmlns:a16="http://schemas.microsoft.com/office/drawing/2014/main" id="{D422BFCD-AC50-4A3A-9F51-9448038C15B3}"/>
              </a:ext>
            </a:extLst>
          </p:cNvPr>
          <p:cNvSpPr/>
          <p:nvPr/>
        </p:nvSpPr>
        <p:spPr>
          <a:xfrm rot="16200000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10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4" name="Google Shape;1832;p42">
            <a:hlinkClick r:id="rId11" action="ppaction://hlinksldjump"/>
            <a:extLst>
              <a:ext uri="{FF2B5EF4-FFF2-40B4-BE49-F238E27FC236}">
                <a16:creationId xmlns:a16="http://schemas.microsoft.com/office/drawing/2014/main" id="{57B632ED-8232-42F2-8A9C-45254D398C96}"/>
              </a:ext>
            </a:extLst>
          </p:cNvPr>
          <p:cNvSpPr/>
          <p:nvPr/>
        </p:nvSpPr>
        <p:spPr>
          <a:xfrm rot="-54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sk-SK" sz="1100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55" name="Google Shape;1891;p45">
            <a:hlinkClick r:id="rId12" action="ppaction://hlinksldjump"/>
            <a:extLst>
              <a:ext uri="{FF2B5EF4-FFF2-40B4-BE49-F238E27FC236}">
                <a16:creationId xmlns:a16="http://schemas.microsoft.com/office/drawing/2014/main" id="{D7CB998F-DA54-4825-B71B-797859D6E0A2}"/>
              </a:ext>
            </a:extLst>
          </p:cNvPr>
          <p:cNvSpPr/>
          <p:nvPr/>
        </p:nvSpPr>
        <p:spPr>
          <a:xfrm rot="16200000">
            <a:off x="-136616" y="5136203"/>
            <a:ext cx="962215" cy="428196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Iné faktory</a:t>
            </a:r>
            <a:endParaRPr lang="de-DE" sz="105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7" name="Google Shape;1655;p33">
            <a:hlinkClick r:id="rId13" action="ppaction://hlinksldjump"/>
            <a:extLst>
              <a:ext uri="{FF2B5EF4-FFF2-40B4-BE49-F238E27FC236}">
                <a16:creationId xmlns:a16="http://schemas.microsoft.com/office/drawing/2014/main" id="{3794CF64-0429-44ED-B129-7D5BC4790398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pic>
        <p:nvPicPr>
          <p:cNvPr id="4" name="Grafik 3" descr="Eine Glühlampe">
            <a:extLst>
              <a:ext uri="{FF2B5EF4-FFF2-40B4-BE49-F238E27FC236}">
                <a16:creationId xmlns:a16="http://schemas.microsoft.com/office/drawing/2014/main" id="{57A28C4D-0A93-4130-8D08-F60B1A8FAD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47485" y="6712"/>
            <a:ext cx="1662189" cy="166218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0F2E233-BB06-4D79-8AFA-532E55B2703F}"/>
              </a:ext>
            </a:extLst>
          </p:cNvPr>
          <p:cNvSpPr txBox="1"/>
          <p:nvPr/>
        </p:nvSpPr>
        <p:spPr>
          <a:xfrm>
            <a:off x="7569864" y="886560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Istanbul" panose="04040805020002020604" pitchFamily="82" charset="0"/>
              </a:rPr>
              <a:t>INFO</a:t>
            </a:r>
            <a:r>
              <a:rPr lang="sk-SK" sz="1600" dirty="0">
                <a:latin typeface="Istanbul" panose="04040805020002020604" pitchFamily="82" charset="0"/>
              </a:rPr>
              <a:t>RMÁCIE</a:t>
            </a:r>
            <a:endParaRPr lang="de-DE" sz="1600" dirty="0">
              <a:latin typeface="Istanbul" panose="04040805020002020604" pitchFamily="82" charset="0"/>
            </a:endParaRP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2A1DF3B6-CE3F-4412-9F88-27B6B306C0AA}"/>
              </a:ext>
            </a:extLst>
          </p:cNvPr>
          <p:cNvCxnSpPr/>
          <p:nvPr/>
        </p:nvCxnSpPr>
        <p:spPr>
          <a:xfrm>
            <a:off x="728260" y="4955985"/>
            <a:ext cx="4461830" cy="0"/>
          </a:xfrm>
          <a:prstGeom prst="straightConnector1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85894F9-C0CA-4B0E-AD9D-10669BC7A293}"/>
              </a:ext>
            </a:extLst>
          </p:cNvPr>
          <p:cNvSpPr txBox="1"/>
          <p:nvPr/>
        </p:nvSpPr>
        <p:spPr>
          <a:xfrm>
            <a:off x="684882" y="4999822"/>
            <a:ext cx="495575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Arabic Typesetting"/>
              </a:rPr>
              <a:t>10 </a:t>
            </a:r>
            <a:r>
              <a:rPr lang="de-DE">
                <a:latin typeface="Arabic Typesetting"/>
              </a:rPr>
              <a:t>Hußmann, Wendt, Bos, </a:t>
            </a:r>
            <a:r>
              <a:rPr lang="de-DE" err="1">
                <a:latin typeface="Arabic Typesetting"/>
              </a:rPr>
              <a:t>Bremerich</a:t>
            </a:r>
            <a:r>
              <a:rPr lang="de-DE">
                <a:latin typeface="Arabic Typesetting"/>
              </a:rPr>
              <a:t>-Vos, Kasper, Lankes, </a:t>
            </a:r>
            <a:r>
              <a:rPr lang="de-DE" err="1">
                <a:latin typeface="Arabic Typesetting"/>
              </a:rPr>
              <a:t>McElvany</a:t>
            </a:r>
            <a:r>
              <a:rPr lang="de-DE">
                <a:latin typeface="Arabic Typesetting"/>
              </a:rPr>
              <a:t>, Stubbe &amp; Valtin, 2017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885" grpId="0" build="p"/>
      <p:bldP spid="1885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feld 33">
            <a:extLst>
              <a:ext uri="{FF2B5EF4-FFF2-40B4-BE49-F238E27FC236}">
                <a16:creationId xmlns:a16="http://schemas.microsoft.com/office/drawing/2014/main" id="{289909B4-59D9-45CF-BCC9-F9B1E922323B}"/>
              </a:ext>
            </a:extLst>
          </p:cNvPr>
          <p:cNvSpPr txBox="1"/>
          <p:nvPr/>
        </p:nvSpPr>
        <p:spPr>
          <a:xfrm rot="360000">
            <a:off x="10702270" y="5819448"/>
            <a:ext cx="151310" cy="71421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D7D39B6B-749F-4976-948F-C4B254239E1C}"/>
              </a:ext>
            </a:extLst>
          </p:cNvPr>
          <p:cNvSpPr txBox="1"/>
          <p:nvPr/>
        </p:nvSpPr>
        <p:spPr>
          <a:xfrm rot="360000">
            <a:off x="10767022" y="5057564"/>
            <a:ext cx="173722" cy="680600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61D7FC2-103C-41DF-B9EB-76599919AA6E}"/>
              </a:ext>
            </a:extLst>
          </p:cNvPr>
          <p:cNvSpPr txBox="1"/>
          <p:nvPr/>
        </p:nvSpPr>
        <p:spPr>
          <a:xfrm rot="360000">
            <a:off x="10870080" y="4170791"/>
            <a:ext cx="229752" cy="714217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229DEEC-A1E9-48D3-A92E-CCD68AD37974}"/>
              </a:ext>
            </a:extLst>
          </p:cNvPr>
          <p:cNvSpPr txBox="1"/>
          <p:nvPr/>
        </p:nvSpPr>
        <p:spPr>
          <a:xfrm rot="420000">
            <a:off x="10933290" y="3247267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537" name="Google Shape;1537;p27"/>
          <p:cNvSpPr txBox="1">
            <a:spLocks noGrp="1"/>
          </p:cNvSpPr>
          <p:nvPr>
            <p:ph type="title"/>
          </p:nvPr>
        </p:nvSpPr>
        <p:spPr>
          <a:xfrm rot="342805">
            <a:off x="6491832" y="1138208"/>
            <a:ext cx="4245993" cy="210417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Porovnanie vzdelávania v oblasti základných škôl</a:t>
            </a:r>
            <a:endParaRPr lang="en" sz="3600" b="1" dirty="0">
              <a:solidFill>
                <a:schemeClr val="bg1"/>
              </a:solidFill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6449438" y="3171217"/>
            <a:ext cx="4124528" cy="418289"/>
          </a:xfrm>
          <a:prstGeom prst="line">
            <a:avLst/>
          </a:prstGeom>
          <a:ln w="34925" cmpd="sng">
            <a:solidFill>
              <a:schemeClr val="bg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6550"/>
            <a:ext cx="1029958" cy="241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EAC2A36-A1CD-4CE3-8582-029C96115FF7}"/>
              </a:ext>
            </a:extLst>
          </p:cNvPr>
          <p:cNvSpPr txBox="1"/>
          <p:nvPr/>
        </p:nvSpPr>
        <p:spPr>
          <a:xfrm rot="300000">
            <a:off x="11169220" y="665977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711F065-384B-4730-8B53-D07D8FFEEF53}"/>
              </a:ext>
            </a:extLst>
          </p:cNvPr>
          <p:cNvSpPr txBox="1"/>
          <p:nvPr/>
        </p:nvSpPr>
        <p:spPr>
          <a:xfrm rot="5700000">
            <a:off x="10856898" y="841435"/>
            <a:ext cx="899984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100" u="sng">
                <a:latin typeface="Barlow Semi Condensed SemiBold"/>
              </a:rPr>
              <a:t>Deutsches Schulsystem</a:t>
            </a:r>
            <a:endParaRPr lang="de-DE" u="sng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E108BD8-750B-4A91-980E-1A9B3D6D91EC}"/>
              </a:ext>
            </a:extLst>
          </p:cNvPr>
          <p:cNvSpPr txBox="1"/>
          <p:nvPr/>
        </p:nvSpPr>
        <p:spPr>
          <a:xfrm rot="360000">
            <a:off x="11107436" y="1530950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1896205-12A8-48C5-A670-EC8706E751EB}"/>
              </a:ext>
            </a:extLst>
          </p:cNvPr>
          <p:cNvSpPr txBox="1"/>
          <p:nvPr/>
        </p:nvSpPr>
        <p:spPr>
          <a:xfrm rot="5700000">
            <a:off x="10776785" y="1691168"/>
            <a:ext cx="899984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100" u="sng">
                <a:latin typeface="Barlow Semi Condensed SemiBold"/>
              </a:rPr>
              <a:t>Polnisches Schulsystem</a:t>
            </a:r>
            <a:endParaRPr lang="de-DE" u="sng"/>
          </a:p>
        </p:txBody>
      </p:sp>
      <p:pic>
        <p:nvPicPr>
          <p:cNvPr id="10" name="Grafik 11" descr="Ein Bild, das Text enthält.&#10;&#10;Beschreibung automatisch generiert.">
            <a:extLst>
              <a:ext uri="{FF2B5EF4-FFF2-40B4-BE49-F238E27FC236}">
                <a16:creationId xmlns:a16="http://schemas.microsoft.com/office/drawing/2014/main" id="{41729989-EBCF-4097-B121-E28B5AC18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81" y="94736"/>
            <a:ext cx="4070450" cy="6689124"/>
          </a:xfrm>
          <a:prstGeom prst="rect">
            <a:avLst/>
          </a:prstGeom>
        </p:spPr>
      </p:pic>
      <p:sp>
        <p:nvSpPr>
          <p:cNvPr id="17" name="Google Shape;1566;p29"/>
          <p:cNvSpPr txBox="1">
            <a:spLocks/>
          </p:cNvSpPr>
          <p:nvPr/>
        </p:nvSpPr>
        <p:spPr>
          <a:xfrm rot="20999083">
            <a:off x="1865727" y="2815396"/>
            <a:ext cx="2684695" cy="516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arlow Semi Condensed"/>
              <a:buNone/>
              <a:defRPr sz="1800" b="0" i="0" u="none" strike="noStrike" cap="non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arlow Semi Condensed"/>
              <a:buNone/>
              <a:defRPr sz="1800" b="0" i="0" u="none" strike="noStrike" cap="non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arlow Semi Condensed"/>
              <a:buNone/>
              <a:defRPr sz="1800" b="0" i="0" u="none" strike="noStrike" cap="non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arlow Semi Condensed"/>
              <a:buNone/>
              <a:defRPr sz="1800" b="0" i="0" u="none" strike="noStrike" cap="non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arlow Semi Condensed"/>
              <a:buNone/>
              <a:defRPr sz="1800" b="0" i="0" u="none" strike="noStrike" cap="non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arlow Semi Condensed"/>
              <a:buNone/>
              <a:defRPr sz="1800" b="0" i="0" u="none" strike="noStrike" cap="non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arlow Semi Condensed"/>
              <a:buNone/>
              <a:defRPr sz="1800" b="0" i="0" u="none" strike="noStrike" cap="non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arlow Semi Condensed"/>
              <a:buNone/>
              <a:defRPr sz="1800" b="0" i="0" u="none" strike="noStrike" cap="non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800"/>
              <a:buFont typeface="Barlow Semi Condensed"/>
              <a:buNone/>
              <a:defRPr sz="1800" b="0" i="0" u="none" strike="noStrike" cap="non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sk-SK" b="1" u="sng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Na začatie kliknite sem</a:t>
            </a:r>
            <a:endParaRPr lang="en-US" b="1" u="sng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ED7167D-DDB5-44E7-BD15-133337B12BDE}"/>
              </a:ext>
            </a:extLst>
          </p:cNvPr>
          <p:cNvSpPr txBox="1"/>
          <p:nvPr/>
        </p:nvSpPr>
        <p:spPr>
          <a:xfrm rot="420000">
            <a:off x="11021914" y="2386233"/>
            <a:ext cx="222162" cy="787499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BC504A1-9395-4423-B2CF-BC3F2B8C14D5}"/>
              </a:ext>
            </a:extLst>
          </p:cNvPr>
          <p:cNvSpPr txBox="1"/>
          <p:nvPr/>
        </p:nvSpPr>
        <p:spPr>
          <a:xfrm rot="5700000">
            <a:off x="10642538" y="2559725"/>
            <a:ext cx="1002956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100" u="sng">
                <a:latin typeface="Barlow Semi Condensed SemiBold"/>
              </a:rPr>
              <a:t>Slowakisches Schulsystem</a:t>
            </a:r>
            <a:endParaRPr lang="de-DE" u="sng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3E550BD-19E1-4BF1-91CD-E223ED488127}"/>
              </a:ext>
            </a:extLst>
          </p:cNvPr>
          <p:cNvSpPr txBox="1"/>
          <p:nvPr/>
        </p:nvSpPr>
        <p:spPr>
          <a:xfrm rot="5700000">
            <a:off x="10550274" y="3420888"/>
            <a:ext cx="1002956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100" u="sng">
                <a:latin typeface="Barlow Semi Condensed SemiBold"/>
              </a:rPr>
              <a:t>Bildungs-standards</a:t>
            </a:r>
            <a:endParaRPr lang="de-DE" u="sng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9821D7B-B0E3-4965-AB20-E868152C5022}"/>
              </a:ext>
            </a:extLst>
          </p:cNvPr>
          <p:cNvSpPr txBox="1"/>
          <p:nvPr/>
        </p:nvSpPr>
        <p:spPr>
          <a:xfrm rot="5700000">
            <a:off x="10460626" y="4345966"/>
            <a:ext cx="1002956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100" u="sng">
                <a:latin typeface="Barlow Semi Condensed SemiBold"/>
              </a:rPr>
              <a:t>Studien</a:t>
            </a:r>
            <a:endParaRPr lang="de-DE" u="sng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F2B9646D-6A63-476A-BDD4-FCDCB4C5A65B}"/>
              </a:ext>
            </a:extLst>
          </p:cNvPr>
          <p:cNvSpPr txBox="1"/>
          <p:nvPr/>
        </p:nvSpPr>
        <p:spPr>
          <a:xfrm rot="5700000">
            <a:off x="10388233" y="5135387"/>
            <a:ext cx="1002956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100" u="sng">
                <a:latin typeface="Barlow Semi Condensed SemiBold"/>
              </a:rPr>
              <a:t>Sonstige Ein-flussfaktoren</a:t>
            </a:r>
            <a:endParaRPr lang="de-DE" u="sng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68B8D54-5413-47FF-9D60-5083220C5197}"/>
              </a:ext>
            </a:extLst>
          </p:cNvPr>
          <p:cNvSpPr txBox="1"/>
          <p:nvPr/>
        </p:nvSpPr>
        <p:spPr>
          <a:xfrm rot="5700000">
            <a:off x="10314950" y="6009446"/>
            <a:ext cx="1002956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100" u="sng">
                <a:latin typeface="Barlow Semi Condensed SemiBold"/>
              </a:rPr>
              <a:t>Fazit &amp; Litera-turverzeichnis</a:t>
            </a:r>
            <a:endParaRPr lang="de-DE" u="sng"/>
          </a:p>
        </p:txBody>
      </p:sp>
      <p:sp>
        <p:nvSpPr>
          <p:cNvPr id="8" name="Google Shape;1537;p27">
            <a:extLst>
              <a:ext uri="{FF2B5EF4-FFF2-40B4-BE49-F238E27FC236}">
                <a16:creationId xmlns:a16="http://schemas.microsoft.com/office/drawing/2014/main" id="{43C7B470-8824-4BA6-9A97-C5CEE5E7132F}"/>
              </a:ext>
            </a:extLst>
          </p:cNvPr>
          <p:cNvSpPr txBox="1">
            <a:spLocks/>
          </p:cNvSpPr>
          <p:nvPr/>
        </p:nvSpPr>
        <p:spPr>
          <a:xfrm rot="342805">
            <a:off x="6287003" y="3592619"/>
            <a:ext cx="4245993" cy="99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Barlow Semi Condensed Medium"/>
              <a:buNone/>
              <a:defRPr sz="3700" b="0" i="0" u="none" strike="noStrike" cap="none">
                <a:solidFill>
                  <a:srgbClr val="FFFFFF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 b="0" i="0" u="none" strike="noStrike" cap="non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 b="0" i="0" u="none" strike="noStrike" cap="non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 b="0" i="0" u="none" strike="noStrike" cap="non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 b="0" i="0" u="none" strike="noStrike" cap="non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 b="0" i="0" u="none" strike="noStrike" cap="non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 b="0" i="0" u="none" strike="noStrike" cap="non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 b="0" i="0" u="none" strike="noStrike" cap="non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 b="0" i="0" u="none" strike="noStrike" cap="non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sk-SK" sz="2800" b="1" dirty="0">
                <a:solidFill>
                  <a:schemeClr val="tx1"/>
                </a:solidFill>
              </a:rPr>
              <a:t>v Nemecku, v Poľsku </a:t>
            </a:r>
          </a:p>
          <a:p>
            <a:r>
              <a:rPr lang="sk-SK" sz="2800" b="1" dirty="0">
                <a:solidFill>
                  <a:schemeClr val="tx1"/>
                </a:solidFill>
              </a:rPr>
              <a:t>a na Slovensku</a:t>
            </a:r>
            <a:endParaRPr lang="de-DE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Ein Bild, das draußen, Strand enthält.&#10;&#10;Beschreibung automatisch generiert.">
            <a:extLst>
              <a:ext uri="{FF2B5EF4-FFF2-40B4-BE49-F238E27FC236}">
                <a16:creationId xmlns:a16="http://schemas.microsoft.com/office/drawing/2014/main" id="{0FFD226B-187A-4E0A-A18B-38F562CBA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98" name="Google Shape;1898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sk-SK" sz="3200" dirty="0"/>
              <a:t>Veľkosť tried</a:t>
            </a:r>
            <a:r>
              <a:rPr lang="en" sz="3200" baseline="30000" dirty="0"/>
              <a:t>11</a:t>
            </a:r>
            <a:endParaRPr lang="de-DE" baseline="30000" dirty="0">
              <a:highlight>
                <a:srgbClr val="FF0000"/>
              </a:highlight>
            </a:endParaRPr>
          </a:p>
        </p:txBody>
      </p:sp>
      <p:sp>
        <p:nvSpPr>
          <p:cNvPr id="1899" name="Google Shape;1899;p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sk-SK" dirty="0"/>
              <a:t>Oblasť primárneho vzdelávania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>
              <a:spcAft>
                <a:spcPts val="2100"/>
              </a:spcAft>
              <a:buNone/>
            </a:pPr>
            <a:r>
              <a:rPr lang="sk-SK" dirty="0"/>
              <a:t>Oblasť sekundárneho vzdelávania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dirty="0"/>
          </a:p>
        </p:txBody>
      </p:sp>
      <p:sp>
        <p:nvSpPr>
          <p:cNvPr id="1900" name="Google Shape;1900;p46"/>
          <p:cNvSpPr txBox="1">
            <a:spLocks noGrp="1"/>
          </p:cNvSpPr>
          <p:nvPr>
            <p:ph type="body" idx="2"/>
          </p:nvPr>
        </p:nvSpPr>
        <p:spPr>
          <a:xfrm>
            <a:off x="791475" y="2449210"/>
            <a:ext cx="4844400" cy="40664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>
              <a:spcAft>
                <a:spcPts val="2100"/>
              </a:spcAft>
              <a:buNone/>
            </a:pPr>
            <a:r>
              <a:rPr lang="de-DE" sz="2800" baseline="30000" dirty="0" err="1"/>
              <a:t>Rôzne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veľkosti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tried</a:t>
            </a:r>
            <a:r>
              <a:rPr lang="de-DE" sz="2800" baseline="30000" dirty="0"/>
              <a:t> s</a:t>
            </a:r>
            <a:r>
              <a:rPr lang="sk-SK" sz="2800" baseline="30000" dirty="0"/>
              <a:t>ú</a:t>
            </a:r>
            <a:r>
              <a:rPr lang="de-DE" sz="2800" baseline="30000" dirty="0"/>
              <a:t> v </a:t>
            </a:r>
            <a:r>
              <a:rPr lang="de-DE" sz="2800" baseline="30000" dirty="0" err="1"/>
              <a:t>štúdiách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úplne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ignor</a:t>
            </a:r>
            <a:r>
              <a:rPr lang="sk-SK" sz="2800" baseline="30000" dirty="0" err="1"/>
              <a:t>ované</a:t>
            </a:r>
            <a:r>
              <a:rPr lang="de-DE" sz="2800" baseline="30000" dirty="0"/>
              <a:t>, </a:t>
            </a:r>
            <a:r>
              <a:rPr lang="de-DE" sz="2800" baseline="30000" dirty="0" err="1"/>
              <a:t>hoci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stále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existujú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významné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rozdiely</a:t>
            </a:r>
            <a:r>
              <a:rPr lang="de-DE" sz="2800" baseline="30000" dirty="0"/>
              <a:t>. </a:t>
            </a:r>
            <a:r>
              <a:rPr lang="de-DE" sz="2800" baseline="30000" dirty="0" err="1"/>
              <a:t>Aj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keď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veľkosť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triedy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ovplyvňuje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výkon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detí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aspoň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po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troch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rokoch</a:t>
            </a:r>
            <a:r>
              <a:rPr lang="de-DE" sz="2800" baseline="30000" dirty="0"/>
              <a:t>, </a:t>
            </a:r>
            <a:r>
              <a:rPr lang="de-DE" sz="2800" baseline="30000" dirty="0" err="1"/>
              <a:t>ukazuje</a:t>
            </a:r>
            <a:r>
              <a:rPr lang="sk-SK" sz="2800" baseline="30000" dirty="0"/>
              <a:t> sa</a:t>
            </a:r>
            <a:r>
              <a:rPr lang="de-DE" sz="2800" baseline="30000" dirty="0"/>
              <a:t>, </a:t>
            </a:r>
            <a:r>
              <a:rPr lang="de-DE" sz="2800" baseline="30000" dirty="0" err="1"/>
              <a:t>že</a:t>
            </a:r>
            <a:r>
              <a:rPr lang="de-DE" sz="2800" baseline="30000" dirty="0"/>
              <a:t> v </a:t>
            </a:r>
            <a:r>
              <a:rPr lang="de-DE" sz="2800" baseline="30000" dirty="0" err="1"/>
              <a:t>menších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triedach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sa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výkon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dá</a:t>
            </a:r>
            <a:r>
              <a:rPr lang="de-DE" sz="2800" baseline="30000" dirty="0"/>
              <a:t> zvýšiť</a:t>
            </a:r>
            <a:r>
              <a:rPr lang="de-DE" baseline="30000" dirty="0"/>
              <a:t>.12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DA1756C-3772-4644-950D-19F7E8CEBA4C}"/>
              </a:ext>
            </a:extLst>
          </p:cNvPr>
          <p:cNvGrpSpPr/>
          <p:nvPr/>
        </p:nvGrpSpPr>
        <p:grpSpPr>
          <a:xfrm>
            <a:off x="557330" y="6225886"/>
            <a:ext cx="2019820" cy="545128"/>
            <a:chOff x="557330" y="6225886"/>
            <a:chExt cx="2019820" cy="545128"/>
          </a:xfrm>
        </p:grpSpPr>
        <p:pic>
          <p:nvPicPr>
            <p:cNvPr id="21" name="Grafik 27" descr="Anfangen mit einfarbiger Füllung">
              <a:hlinkClick r:id="rId4" action="ppaction://hlinksldjump"/>
              <a:extLst>
                <a:ext uri="{FF2B5EF4-FFF2-40B4-BE49-F238E27FC236}">
                  <a16:creationId xmlns:a16="http://schemas.microsoft.com/office/drawing/2014/main" id="{12907EBD-73A2-4BE2-B351-920DE78E8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1743DB24-A5F5-422B-A154-EE7BF29D39E0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hlinkClick r:id="rId4" action="ppaction://hlinksldjump"/>
              <a:extLst>
                <a:ext uri="{FF2B5EF4-FFF2-40B4-BE49-F238E27FC236}">
                  <a16:creationId xmlns:a16="http://schemas.microsoft.com/office/drawing/2014/main" id="{FF53251D-6722-4C34-8FC8-CF5549C0726D}"/>
                </a:ext>
              </a:extLst>
            </p:cNvPr>
            <p:cNvSpPr txBox="1"/>
            <p:nvPr/>
          </p:nvSpPr>
          <p:spPr>
            <a:xfrm>
              <a:off x="1087330" y="6327090"/>
              <a:ext cx="14898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graphicFrame>
        <p:nvGraphicFramePr>
          <p:cNvPr id="25" name="Diagramm 24">
            <a:extLst>
              <a:ext uri="{FF2B5EF4-FFF2-40B4-BE49-F238E27FC236}">
                <a16:creationId xmlns:a16="http://schemas.microsoft.com/office/drawing/2014/main" id="{07AB29BD-921C-427F-AAE8-980A89EB20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944975"/>
              </p:ext>
            </p:extLst>
          </p:nvPr>
        </p:nvGraphicFramePr>
        <p:xfrm>
          <a:off x="6358429" y="963979"/>
          <a:ext cx="5037995" cy="2693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2" name="Diagramm 31">
            <a:extLst>
              <a:ext uri="{FF2B5EF4-FFF2-40B4-BE49-F238E27FC236}">
                <a16:creationId xmlns:a16="http://schemas.microsoft.com/office/drawing/2014/main" id="{C130E06A-1BD3-40F8-9F9D-D65A4842CD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6271082"/>
              </p:ext>
            </p:extLst>
          </p:nvPr>
        </p:nvGraphicFramePr>
        <p:xfrm>
          <a:off x="6358429" y="3923642"/>
          <a:ext cx="5037995" cy="2934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3" name="Textfeld 32">
            <a:extLst>
              <a:ext uri="{FF2B5EF4-FFF2-40B4-BE49-F238E27FC236}">
                <a16:creationId xmlns:a16="http://schemas.microsoft.com/office/drawing/2014/main" id="{9EDD1E2F-C454-4D00-8460-5577FAEA0297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4" name="Google Shape;1559;p28">
            <a:hlinkClick r:id="rId9" action="ppaction://hlinksldjump"/>
            <a:extLst>
              <a:ext uri="{FF2B5EF4-FFF2-40B4-BE49-F238E27FC236}">
                <a16:creationId xmlns:a16="http://schemas.microsoft.com/office/drawing/2014/main" id="{011473FA-3B55-4008-9DEF-45815E7B2F28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5399463F-0A95-4610-8664-DCE2315D90E1}"/>
              </a:ext>
            </a:extLst>
          </p:cNvPr>
          <p:cNvSpPr txBox="1"/>
          <p:nvPr/>
        </p:nvSpPr>
        <p:spPr>
          <a:xfrm>
            <a:off x="223192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E807ED47-463C-485D-82C3-FCD4AAA7AF9E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5B2DD000-01F6-4C6E-B6F9-9375313D5DFD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BAAAFDB9-F5CF-449B-84F7-F24B3FB0041A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832E2E81-A6E4-4F6E-AD5D-BD2D4BF8A13B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F069EA1F-B6BC-458A-A4D1-14E018E8494F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4" name="Google Shape;1617;p31">
            <a:hlinkClick r:id="rId10" action="ppaction://hlinksldjump"/>
            <a:extLst>
              <a:ext uri="{FF2B5EF4-FFF2-40B4-BE49-F238E27FC236}">
                <a16:creationId xmlns:a16="http://schemas.microsoft.com/office/drawing/2014/main" id="{E0CCD1E4-764A-45B2-9F71-0460DBC73EF2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5" name="Google Shape;1714;p36">
            <a:hlinkClick r:id="rId11" action="ppaction://hlinksldjump"/>
            <a:extLst>
              <a:ext uri="{FF2B5EF4-FFF2-40B4-BE49-F238E27FC236}">
                <a16:creationId xmlns:a16="http://schemas.microsoft.com/office/drawing/2014/main" id="{91476AAA-CA41-4D88-A8F3-A5D46D7FFD3B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6" name="Google Shape;1773;p39">
            <a:hlinkClick r:id="rId12" action="ppaction://hlinksldjump"/>
            <a:extLst>
              <a:ext uri="{FF2B5EF4-FFF2-40B4-BE49-F238E27FC236}">
                <a16:creationId xmlns:a16="http://schemas.microsoft.com/office/drawing/2014/main" id="{D27529B5-9C1A-48CA-BFC1-DE7C734F7298}"/>
              </a:ext>
            </a:extLst>
          </p:cNvPr>
          <p:cNvSpPr/>
          <p:nvPr/>
        </p:nvSpPr>
        <p:spPr>
          <a:xfrm rot="16200000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7" name="Google Shape;1832;p42">
            <a:hlinkClick r:id="rId13" action="ppaction://hlinksldjump"/>
            <a:extLst>
              <a:ext uri="{FF2B5EF4-FFF2-40B4-BE49-F238E27FC236}">
                <a16:creationId xmlns:a16="http://schemas.microsoft.com/office/drawing/2014/main" id="{6B4F68F5-2DBC-4B80-AB42-C331AC175FE8}"/>
              </a:ext>
            </a:extLst>
          </p:cNvPr>
          <p:cNvSpPr/>
          <p:nvPr/>
        </p:nvSpPr>
        <p:spPr>
          <a:xfrm rot="-54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sk-SK" sz="1100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58" name="Google Shape;1891;p45">
            <a:hlinkClick r:id="rId14" action="ppaction://hlinksldjump"/>
            <a:extLst>
              <a:ext uri="{FF2B5EF4-FFF2-40B4-BE49-F238E27FC236}">
                <a16:creationId xmlns:a16="http://schemas.microsoft.com/office/drawing/2014/main" id="{70D88740-A338-4EC7-A6C9-2B59C290A54F}"/>
              </a:ext>
            </a:extLst>
          </p:cNvPr>
          <p:cNvSpPr/>
          <p:nvPr/>
        </p:nvSpPr>
        <p:spPr>
          <a:xfrm rot="-5400000">
            <a:off x="-136616" y="5136203"/>
            <a:ext cx="962215" cy="428196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05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Iné faktory</a:t>
            </a:r>
            <a:endParaRPr lang="de-DE" sz="105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de-DE" sz="105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60" name="Google Shape;1655;p33">
            <a:hlinkClick r:id="rId15" action="ppaction://hlinksldjump"/>
            <a:extLst>
              <a:ext uri="{FF2B5EF4-FFF2-40B4-BE49-F238E27FC236}">
                <a16:creationId xmlns:a16="http://schemas.microsoft.com/office/drawing/2014/main" id="{3BC36A0C-852E-4A2F-A35C-D6C55EB1D0B2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pic>
        <p:nvPicPr>
          <p:cNvPr id="26" name="Grafik 25" descr="Eine Glühlampe">
            <a:extLst>
              <a:ext uri="{FF2B5EF4-FFF2-40B4-BE49-F238E27FC236}">
                <a16:creationId xmlns:a16="http://schemas.microsoft.com/office/drawing/2014/main" id="{0833E8C1-584F-4BC2-823D-7EE2E6B4F1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4149" y="927909"/>
            <a:ext cx="1662189" cy="1662189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BDA4A3F9-3DEE-4D49-A2EF-91A88A4D734C}"/>
              </a:ext>
            </a:extLst>
          </p:cNvPr>
          <p:cNvSpPr txBox="1"/>
          <p:nvPr/>
        </p:nvSpPr>
        <p:spPr>
          <a:xfrm>
            <a:off x="1917616" y="1756649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Istanbul" panose="04040805020002020604" pitchFamily="82" charset="0"/>
              </a:rPr>
              <a:t>INFO</a:t>
            </a:r>
            <a:r>
              <a:rPr lang="sk-SK" sz="1600" dirty="0">
                <a:latin typeface="Istanbul" panose="04040805020002020604" pitchFamily="82" charset="0"/>
              </a:rPr>
              <a:t>RMÁCIE</a:t>
            </a:r>
            <a:endParaRPr lang="de-DE" sz="1600" dirty="0">
              <a:latin typeface="Istanbul" panose="04040805020002020604" pitchFamily="82" charset="0"/>
            </a:endParaRPr>
          </a:p>
        </p:txBody>
      </p: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F03FB061-9F30-49A4-B007-6E4D4D775EA1}"/>
              </a:ext>
            </a:extLst>
          </p:cNvPr>
          <p:cNvCxnSpPr/>
          <p:nvPr/>
        </p:nvCxnSpPr>
        <p:spPr>
          <a:xfrm>
            <a:off x="728260" y="4955985"/>
            <a:ext cx="4461830" cy="0"/>
          </a:xfrm>
          <a:prstGeom prst="straightConnector1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BA16AAF4-8589-4A72-86DD-814F4F289398}"/>
              </a:ext>
            </a:extLst>
          </p:cNvPr>
          <p:cNvSpPr txBox="1"/>
          <p:nvPr/>
        </p:nvSpPr>
        <p:spPr>
          <a:xfrm>
            <a:off x="684882" y="4999822"/>
            <a:ext cx="495575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Arabic Typesetting"/>
              </a:rPr>
              <a:t>11 </a:t>
            </a:r>
            <a:r>
              <a:rPr lang="de-DE">
                <a:latin typeface="Arabic Typesetting"/>
                <a:cs typeface="Arabic Typesetting"/>
              </a:rPr>
              <a:t>OECD, 2010; OECD, 2013; OECD, 2015; OECD, 2019; OECD, 2021</a:t>
            </a:r>
          </a:p>
          <a:p>
            <a:r>
              <a:rPr lang="de-DE" baseline="30000">
                <a:latin typeface="Arabic Typesetting"/>
                <a:cs typeface="Arabic Typesetting"/>
              </a:rPr>
              <a:t>12 </a:t>
            </a:r>
            <a:r>
              <a:rPr lang="de-DE">
                <a:latin typeface="Arabic Typesetting"/>
              </a:rPr>
              <a:t>Im Brahm, 2006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900" grpId="0" build="p"/>
      <p:bldP spid="1900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Ein Bild, das draußen, Strand enthält.&#10;&#10;Beschreibung automatisch generiert.">
            <a:extLst>
              <a:ext uri="{FF2B5EF4-FFF2-40B4-BE49-F238E27FC236}">
                <a16:creationId xmlns:a16="http://schemas.microsoft.com/office/drawing/2014/main" id="{0FFD226B-187A-4E0A-A18B-38F562CBA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98" name="Google Shape;1898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sk-SK" sz="3200" dirty="0"/>
              <a:t>Počet hodín za predmet</a:t>
            </a:r>
            <a:r>
              <a:rPr lang="en" sz="3200" baseline="30000" dirty="0"/>
              <a:t>11</a:t>
            </a:r>
            <a:endParaRPr lang="de-DE" baseline="30000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DA1756C-3772-4644-950D-19F7E8CEBA4C}"/>
              </a:ext>
            </a:extLst>
          </p:cNvPr>
          <p:cNvGrpSpPr/>
          <p:nvPr/>
        </p:nvGrpSpPr>
        <p:grpSpPr>
          <a:xfrm>
            <a:off x="557329" y="6225886"/>
            <a:ext cx="2129599" cy="624424"/>
            <a:chOff x="557330" y="6225886"/>
            <a:chExt cx="1655396" cy="624424"/>
          </a:xfrm>
        </p:grpSpPr>
        <p:pic>
          <p:nvPicPr>
            <p:cNvPr id="21" name="Grafik 27" descr="Anfangen mit einfarbiger Füllung">
              <a:hlinkClick r:id="rId4" action="ppaction://hlinksldjump"/>
              <a:extLst>
                <a:ext uri="{FF2B5EF4-FFF2-40B4-BE49-F238E27FC236}">
                  <a16:creationId xmlns:a16="http://schemas.microsoft.com/office/drawing/2014/main" id="{12907EBD-73A2-4BE2-B351-920DE78E8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1743DB24-A5F5-422B-A154-EE7BF29D39E0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hlinkClick r:id="rId4" action="ppaction://hlinksldjump"/>
              <a:extLst>
                <a:ext uri="{FF2B5EF4-FFF2-40B4-BE49-F238E27FC236}">
                  <a16:creationId xmlns:a16="http://schemas.microsoft.com/office/drawing/2014/main" id="{FF53251D-6722-4C34-8FC8-CF5549C0726D}"/>
                </a:ext>
              </a:extLst>
            </p:cNvPr>
            <p:cNvSpPr txBox="1"/>
            <p:nvPr/>
          </p:nvSpPr>
          <p:spPr>
            <a:xfrm>
              <a:off x="1087330" y="6327090"/>
              <a:ext cx="11253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pic>
        <p:nvPicPr>
          <p:cNvPr id="12" name="Grafik 12">
            <a:extLst>
              <a:ext uri="{FF2B5EF4-FFF2-40B4-BE49-F238E27FC236}">
                <a16:creationId xmlns:a16="http://schemas.microsoft.com/office/drawing/2014/main" id="{3298AD9A-D197-4F0C-BA42-823E8A539A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2051" y="418336"/>
            <a:ext cx="2165233" cy="2098441"/>
          </a:xfrm>
          <a:prstGeom prst="rect">
            <a:avLst/>
          </a:prstGeom>
        </p:spPr>
      </p:pic>
      <p:pic>
        <p:nvPicPr>
          <p:cNvPr id="13" name="Grafik 13">
            <a:extLst>
              <a:ext uri="{FF2B5EF4-FFF2-40B4-BE49-F238E27FC236}">
                <a16:creationId xmlns:a16="http://schemas.microsoft.com/office/drawing/2014/main" id="{56308ABA-2F9C-4088-B67D-77AC35BC16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2167" y="3818466"/>
            <a:ext cx="2164997" cy="2212622"/>
          </a:xfrm>
          <a:prstGeom prst="rect">
            <a:avLst/>
          </a:prstGeom>
        </p:spPr>
      </p:pic>
      <p:pic>
        <p:nvPicPr>
          <p:cNvPr id="14" name="Grafik 14">
            <a:extLst>
              <a:ext uri="{FF2B5EF4-FFF2-40B4-BE49-F238E27FC236}">
                <a16:creationId xmlns:a16="http://schemas.microsoft.com/office/drawing/2014/main" id="{60166774-CF8D-4C75-8A76-9864C0564E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1882" y="3822938"/>
            <a:ext cx="2639718" cy="2128418"/>
          </a:xfrm>
          <a:prstGeom prst="rect">
            <a:avLst/>
          </a:prstGeom>
        </p:spPr>
      </p:pic>
      <p:pic>
        <p:nvPicPr>
          <p:cNvPr id="16" name="Grafik 16">
            <a:extLst>
              <a:ext uri="{FF2B5EF4-FFF2-40B4-BE49-F238E27FC236}">
                <a16:creationId xmlns:a16="http://schemas.microsoft.com/office/drawing/2014/main" id="{0CB69010-41F3-46C3-9714-DDD5845799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3375" y="416572"/>
            <a:ext cx="1826214" cy="1998487"/>
          </a:xfrm>
          <a:prstGeom prst="rect">
            <a:avLst/>
          </a:prstGeom>
        </p:spPr>
      </p:pic>
      <p:pic>
        <p:nvPicPr>
          <p:cNvPr id="17" name="Grafik 17" descr="Fragezeichen mit einfarbiger Füllung">
            <a:extLst>
              <a:ext uri="{FF2B5EF4-FFF2-40B4-BE49-F238E27FC236}">
                <a16:creationId xmlns:a16="http://schemas.microsoft.com/office/drawing/2014/main" id="{B6F09EB4-33F7-4DFB-A2ED-79382C9674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674578" y="732837"/>
            <a:ext cx="914400" cy="914400"/>
          </a:xfrm>
          <a:prstGeom prst="rect">
            <a:avLst/>
          </a:prstGeom>
        </p:spPr>
      </p:pic>
      <p:pic>
        <p:nvPicPr>
          <p:cNvPr id="11" name="Grafik 11" descr="Ein Bild, das Text enthält.&#10;&#10;Beschreibung automatisch generiert.">
            <a:extLst>
              <a:ext uri="{FF2B5EF4-FFF2-40B4-BE49-F238E27FC236}">
                <a16:creationId xmlns:a16="http://schemas.microsoft.com/office/drawing/2014/main" id="{EA016C9F-DCBF-483F-BFC2-116CBEE575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55751" y="2643246"/>
            <a:ext cx="1750718" cy="875359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819004B5-EF91-494C-BD7C-54B41EA92666}"/>
              </a:ext>
            </a:extLst>
          </p:cNvPr>
          <p:cNvSpPr txBox="1"/>
          <p:nvPr/>
        </p:nvSpPr>
        <p:spPr>
          <a:xfrm>
            <a:off x="9855338" y="2515437"/>
            <a:ext cx="182621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de-DE" sz="1200" dirty="0"/>
              <a:t>V </a:t>
            </a:r>
            <a:r>
              <a:rPr lang="de-DE" sz="1200" dirty="0" err="1"/>
              <a:t>Poľsku</a:t>
            </a:r>
            <a:r>
              <a:rPr lang="de-DE" sz="1200" dirty="0"/>
              <a:t> </a:t>
            </a:r>
            <a:r>
              <a:rPr lang="de-DE" sz="1200" dirty="0" err="1"/>
              <a:t>možno</a:t>
            </a:r>
            <a:r>
              <a:rPr lang="de-DE" sz="1200" dirty="0"/>
              <a:t> </a:t>
            </a:r>
            <a:r>
              <a:rPr lang="de-DE" sz="1200" dirty="0" err="1"/>
              <a:t>nájsť</a:t>
            </a:r>
            <a:r>
              <a:rPr lang="de-DE" sz="1200" dirty="0"/>
              <a:t> </a:t>
            </a:r>
            <a:r>
              <a:rPr lang="de-DE" sz="1200" dirty="0" err="1"/>
              <a:t>flexibilné</a:t>
            </a:r>
            <a:r>
              <a:rPr lang="de-DE" sz="1200" dirty="0"/>
              <a:t> </a:t>
            </a:r>
            <a:r>
              <a:rPr lang="de-DE" sz="1200" dirty="0" err="1"/>
              <a:t>rozdelenie</a:t>
            </a:r>
            <a:r>
              <a:rPr lang="de-DE" sz="1200" dirty="0"/>
              <a:t> </a:t>
            </a:r>
            <a:r>
              <a:rPr lang="de-DE" sz="1200" dirty="0" err="1"/>
              <a:t>vyučovacieho</a:t>
            </a:r>
            <a:r>
              <a:rPr lang="de-DE" sz="1200" dirty="0"/>
              <a:t> </a:t>
            </a:r>
            <a:r>
              <a:rPr lang="de-DE" sz="1200" dirty="0" err="1"/>
              <a:t>času</a:t>
            </a:r>
            <a:r>
              <a:rPr lang="de-DE" sz="1200" dirty="0"/>
              <a:t> v </a:t>
            </a:r>
            <a:r>
              <a:rPr lang="sk-SK" sz="1200" dirty="0"/>
              <a:t>primárnom</a:t>
            </a:r>
            <a:r>
              <a:rPr lang="de-DE" sz="1200" dirty="0"/>
              <a:t> </a:t>
            </a:r>
            <a:r>
              <a:rPr lang="de-DE" sz="1200" dirty="0" err="1"/>
              <a:t>vzdelávaní</a:t>
            </a:r>
            <a:r>
              <a:rPr lang="sk-SK" sz="1200" dirty="0"/>
              <a:t>.</a:t>
            </a:r>
            <a:endParaRPr lang="de-DE" sz="1200" dirty="0"/>
          </a:p>
        </p:txBody>
      </p:sp>
      <p:pic>
        <p:nvPicPr>
          <p:cNvPr id="33" name="Grafik 32" descr="Wiedergabe mit einfarbiger Füllu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8A785A8-F6C8-41FD-A795-4D0B9437EC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00540" y="6150842"/>
            <a:ext cx="553720" cy="553720"/>
          </a:xfrm>
          <a:prstGeom prst="rect">
            <a:avLst/>
          </a:prstGeom>
        </p:spPr>
      </p:pic>
      <p:sp>
        <p:nvSpPr>
          <p:cNvPr id="19" name="Google Shape;1900;p46">
            <a:extLst>
              <a:ext uri="{FF2B5EF4-FFF2-40B4-BE49-F238E27FC236}">
                <a16:creationId xmlns:a16="http://schemas.microsoft.com/office/drawing/2014/main" id="{E95EC400-D8E1-4DEA-8C55-853128D7CC6A}"/>
              </a:ext>
            </a:extLst>
          </p:cNvPr>
          <p:cNvSpPr txBox="1">
            <a:spLocks/>
          </p:cNvSpPr>
          <p:nvPr/>
        </p:nvSpPr>
        <p:spPr>
          <a:xfrm>
            <a:off x="819195" y="2546396"/>
            <a:ext cx="4844400" cy="392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●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○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■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●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○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■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●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○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Barlow Semi Condensed"/>
              <a:buChar char="■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indent="0">
              <a:spcAft>
                <a:spcPts val="2100"/>
              </a:spcAft>
              <a:buNone/>
            </a:pPr>
            <a:r>
              <a:rPr lang="de-DE" dirty="0" err="1"/>
              <a:t>Pre</a:t>
            </a:r>
            <a:r>
              <a:rPr lang="de-DE" dirty="0"/>
              <a:t> </a:t>
            </a:r>
            <a:r>
              <a:rPr lang="de-DE" dirty="0" err="1"/>
              <a:t>výkon</a:t>
            </a:r>
            <a:r>
              <a:rPr lang="de-DE" dirty="0"/>
              <a:t> </a:t>
            </a:r>
            <a:r>
              <a:rPr lang="de-DE" dirty="0" err="1"/>
              <a:t>študentov</a:t>
            </a:r>
            <a:r>
              <a:rPr lang="de-DE" dirty="0"/>
              <a:t> je </a:t>
            </a:r>
            <a:r>
              <a:rPr lang="de-DE" dirty="0" err="1"/>
              <a:t>rozhodujúci</a:t>
            </a:r>
            <a:r>
              <a:rPr lang="de-DE" dirty="0"/>
              <a:t> </a:t>
            </a:r>
            <a:r>
              <a:rPr lang="de-DE" dirty="0" err="1"/>
              <a:t>počet</a:t>
            </a:r>
            <a:r>
              <a:rPr lang="de-DE" dirty="0"/>
              <a:t> </a:t>
            </a:r>
            <a:r>
              <a:rPr lang="de-DE" dirty="0" err="1"/>
              <a:t>hodín</a:t>
            </a:r>
            <a:r>
              <a:rPr lang="de-DE" dirty="0"/>
              <a:t> </a:t>
            </a:r>
            <a:r>
              <a:rPr lang="sk-SK" dirty="0"/>
              <a:t>z</a:t>
            </a:r>
            <a:r>
              <a:rPr lang="de-DE" dirty="0"/>
              <a:t>a </a:t>
            </a:r>
            <a:r>
              <a:rPr lang="de-DE" dirty="0" err="1"/>
              <a:t>predmet</a:t>
            </a:r>
            <a:r>
              <a:rPr lang="de-DE" dirty="0"/>
              <a:t>. </a:t>
            </a:r>
            <a:r>
              <a:rPr lang="de-DE" dirty="0" err="1"/>
              <a:t>Počíta</a:t>
            </a:r>
            <a:r>
              <a:rPr lang="de-DE" dirty="0"/>
              <a:t> </a:t>
            </a:r>
            <a:r>
              <a:rPr lang="de-DE" dirty="0" err="1"/>
              <a:t>sa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ako</a:t>
            </a:r>
            <a:r>
              <a:rPr lang="de-DE" dirty="0"/>
              <a:t> </a:t>
            </a:r>
            <a:r>
              <a:rPr lang="de-DE" dirty="0" err="1"/>
              <a:t>percento</a:t>
            </a:r>
            <a:r>
              <a:rPr lang="de-DE" dirty="0"/>
              <a:t> </a:t>
            </a:r>
            <a:r>
              <a:rPr lang="de-DE" dirty="0" err="1"/>
              <a:t>zo</a:t>
            </a:r>
            <a:r>
              <a:rPr lang="de-DE" dirty="0"/>
              <a:t> </a:t>
            </a:r>
            <a:r>
              <a:rPr lang="de-DE" dirty="0" err="1"/>
              <a:t>všetkých</a:t>
            </a:r>
            <a:r>
              <a:rPr lang="de-DE" dirty="0"/>
              <a:t> </a:t>
            </a:r>
            <a:r>
              <a:rPr lang="de-DE" dirty="0" err="1"/>
              <a:t>povinných</a:t>
            </a:r>
            <a:r>
              <a:rPr lang="de-DE" dirty="0"/>
              <a:t> </a:t>
            </a:r>
            <a:r>
              <a:rPr lang="de-DE" dirty="0" err="1"/>
              <a:t>hodín</a:t>
            </a:r>
            <a:r>
              <a:rPr lang="de-DE" dirty="0"/>
              <a:t>.</a:t>
            </a:r>
            <a:endParaRPr lang="de-DE" dirty="0">
              <a:highlight>
                <a:srgbClr val="FF0000"/>
              </a:highlight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402BD49E-EF3C-4281-BA4E-3E6505840D0B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4" name="Google Shape;1559;p28">
            <a:hlinkClick r:id="rId16" action="ppaction://hlinksldjump"/>
            <a:extLst>
              <a:ext uri="{FF2B5EF4-FFF2-40B4-BE49-F238E27FC236}">
                <a16:creationId xmlns:a16="http://schemas.microsoft.com/office/drawing/2014/main" id="{9A50A23A-9573-46B8-9C39-21E185B6941E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B934C32F-6BE6-4AEB-84FE-8A60CCB5CB47}"/>
              </a:ext>
            </a:extLst>
          </p:cNvPr>
          <p:cNvSpPr txBox="1"/>
          <p:nvPr/>
        </p:nvSpPr>
        <p:spPr>
          <a:xfrm>
            <a:off x="223192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665A3C4F-F028-45C8-8F4B-9CB6B9D05F64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BF1DF1B6-563F-4FAE-8730-CDB380BFA669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54BBD5F7-820F-47E5-98A3-9CC33EBD7F08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3A34898F-0FD2-43AF-B48A-8C814244DBC6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46642177-C4F8-4F74-A474-51D573191DD8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4" name="Google Shape;1617;p31">
            <a:hlinkClick r:id="rId17" action="ppaction://hlinksldjump"/>
            <a:extLst>
              <a:ext uri="{FF2B5EF4-FFF2-40B4-BE49-F238E27FC236}">
                <a16:creationId xmlns:a16="http://schemas.microsoft.com/office/drawing/2014/main" id="{E20900A2-87A8-4227-A5AD-4440AF43F767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5" name="Google Shape;1714;p36">
            <a:hlinkClick r:id="rId18" action="ppaction://hlinksldjump"/>
            <a:extLst>
              <a:ext uri="{FF2B5EF4-FFF2-40B4-BE49-F238E27FC236}">
                <a16:creationId xmlns:a16="http://schemas.microsoft.com/office/drawing/2014/main" id="{A97802E1-890F-4B6E-95A2-F834C42767A7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6" name="Google Shape;1773;p39">
            <a:hlinkClick r:id="rId19" action="ppaction://hlinksldjump"/>
            <a:extLst>
              <a:ext uri="{FF2B5EF4-FFF2-40B4-BE49-F238E27FC236}">
                <a16:creationId xmlns:a16="http://schemas.microsoft.com/office/drawing/2014/main" id="{7A0650F0-7765-4CCD-8404-CAEDE3B2A706}"/>
              </a:ext>
            </a:extLst>
          </p:cNvPr>
          <p:cNvSpPr/>
          <p:nvPr/>
        </p:nvSpPr>
        <p:spPr>
          <a:xfrm rot="16200000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7" name="Google Shape;1832;p42">
            <a:hlinkClick r:id="rId20" action="ppaction://hlinksldjump"/>
            <a:extLst>
              <a:ext uri="{FF2B5EF4-FFF2-40B4-BE49-F238E27FC236}">
                <a16:creationId xmlns:a16="http://schemas.microsoft.com/office/drawing/2014/main" id="{B4203310-F249-499D-9D44-8BDA8B0C9B30}"/>
              </a:ext>
            </a:extLst>
          </p:cNvPr>
          <p:cNvSpPr/>
          <p:nvPr/>
        </p:nvSpPr>
        <p:spPr>
          <a:xfrm rot="-54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sk-SK" sz="1100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58" name="Google Shape;1891;p45">
            <a:hlinkClick r:id="rId21" action="ppaction://hlinksldjump"/>
            <a:extLst>
              <a:ext uri="{FF2B5EF4-FFF2-40B4-BE49-F238E27FC236}">
                <a16:creationId xmlns:a16="http://schemas.microsoft.com/office/drawing/2014/main" id="{378D5A37-F14F-43C1-A26B-B0AE8FB95C75}"/>
              </a:ext>
            </a:extLst>
          </p:cNvPr>
          <p:cNvSpPr/>
          <p:nvPr/>
        </p:nvSpPr>
        <p:spPr>
          <a:xfrm rot="-5400000">
            <a:off x="-136616" y="5136203"/>
            <a:ext cx="962215" cy="428196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I</a:t>
            </a:r>
          </a:p>
          <a:p>
            <a:pPr algn="ctr"/>
            <a:r>
              <a:rPr lang="sk-SK" sz="1050" dirty="0" err="1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né</a:t>
            </a:r>
            <a:r>
              <a:rPr lang="sk-SK" sz="105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 faktory</a:t>
            </a:r>
            <a:endParaRPr lang="de-DE" sz="105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de-DE" sz="105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60" name="Google Shape;1655;p33">
            <a:hlinkClick r:id="rId22" action="ppaction://hlinksldjump"/>
            <a:extLst>
              <a:ext uri="{FF2B5EF4-FFF2-40B4-BE49-F238E27FC236}">
                <a16:creationId xmlns:a16="http://schemas.microsoft.com/office/drawing/2014/main" id="{3F5EE72B-5A85-4A82-989A-2301EFB5B8B5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pic>
        <p:nvPicPr>
          <p:cNvPr id="35" name="Grafik 34" descr="Eine Glühlampe">
            <a:extLst>
              <a:ext uri="{FF2B5EF4-FFF2-40B4-BE49-F238E27FC236}">
                <a16:creationId xmlns:a16="http://schemas.microsoft.com/office/drawing/2014/main" id="{794CD7FA-C8AF-4823-A480-959AE6E78B8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64149" y="927909"/>
            <a:ext cx="1662189" cy="1662189"/>
          </a:xfrm>
          <a:prstGeom prst="rect">
            <a:avLst/>
          </a:prstGeom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24DCBECC-BC09-4FCD-AE4D-39A66A845C76}"/>
              </a:ext>
            </a:extLst>
          </p:cNvPr>
          <p:cNvSpPr txBox="1"/>
          <p:nvPr/>
        </p:nvSpPr>
        <p:spPr>
          <a:xfrm>
            <a:off x="1917616" y="1756649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Istanbul" panose="04040805020002020604" pitchFamily="82" charset="0"/>
              </a:rPr>
              <a:t>INFO</a:t>
            </a:r>
            <a:r>
              <a:rPr lang="sk-SK" sz="1600" dirty="0">
                <a:latin typeface="Istanbul" panose="04040805020002020604" pitchFamily="82" charset="0"/>
              </a:rPr>
              <a:t>RMÁCIE</a:t>
            </a:r>
            <a:endParaRPr lang="de-DE" sz="1600" dirty="0">
              <a:latin typeface="Istanbul" panose="04040805020002020604" pitchFamily="82" charset="0"/>
            </a:endParaRPr>
          </a:p>
        </p:txBody>
      </p: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672CDD31-D942-42D7-A3BB-665B53D27CDC}"/>
              </a:ext>
            </a:extLst>
          </p:cNvPr>
          <p:cNvCxnSpPr/>
          <p:nvPr/>
        </p:nvCxnSpPr>
        <p:spPr>
          <a:xfrm>
            <a:off x="728260" y="4955985"/>
            <a:ext cx="4461830" cy="0"/>
          </a:xfrm>
          <a:prstGeom prst="straightConnector1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B63B3AC6-7A82-4DFC-B767-087663BB8061}"/>
              </a:ext>
            </a:extLst>
          </p:cNvPr>
          <p:cNvSpPr txBox="1"/>
          <p:nvPr/>
        </p:nvSpPr>
        <p:spPr>
          <a:xfrm>
            <a:off x="684882" y="4999822"/>
            <a:ext cx="495575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Arabic Typesetting"/>
              </a:rPr>
              <a:t>11 </a:t>
            </a:r>
            <a:r>
              <a:rPr lang="de-DE">
                <a:latin typeface="Arabic Typesetting"/>
                <a:cs typeface="Arabic Typesetting"/>
              </a:rPr>
              <a:t>OECD, 2010; OECD, 2013; OECD, 2015; OECD, 2019; OECD, 2021</a:t>
            </a:r>
            <a:endParaRPr lang="de-DE">
              <a:latin typeface="Arabic Typesetting"/>
            </a:endParaRPr>
          </a:p>
        </p:txBody>
      </p:sp>
    </p:spTree>
    <p:extLst>
      <p:ext uri="{BB962C8B-B14F-4D97-AF65-F5344CB8AC3E}">
        <p14:creationId xmlns:p14="http://schemas.microsoft.com/office/powerpoint/2010/main" val="3761513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Ein Bild, das draußen, Strand enthält.&#10;&#10;Beschreibung automatisch generiert.">
            <a:extLst>
              <a:ext uri="{FF2B5EF4-FFF2-40B4-BE49-F238E27FC236}">
                <a16:creationId xmlns:a16="http://schemas.microsoft.com/office/drawing/2014/main" id="{0FFD226B-187A-4E0A-A18B-38F562CBA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98" name="Google Shape;1898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sk-SK" sz="3200" dirty="0"/>
              <a:t>Počet hodín za predmet</a:t>
            </a:r>
            <a:r>
              <a:rPr lang="en" sz="3200" baseline="30000" dirty="0"/>
              <a:t>11</a:t>
            </a:r>
            <a:endParaRPr lang="de-DE" baseline="30000" dirty="0">
              <a:highlight>
                <a:srgbClr val="FF0000"/>
              </a:highlight>
            </a:endParaRPr>
          </a:p>
        </p:txBody>
      </p:sp>
      <p:sp>
        <p:nvSpPr>
          <p:cNvPr id="1899" name="Google Shape;1899;p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DA1756C-3772-4644-950D-19F7E8CEBA4C}"/>
              </a:ext>
            </a:extLst>
          </p:cNvPr>
          <p:cNvGrpSpPr/>
          <p:nvPr/>
        </p:nvGrpSpPr>
        <p:grpSpPr>
          <a:xfrm>
            <a:off x="557330" y="6225886"/>
            <a:ext cx="1889042" cy="545128"/>
            <a:chOff x="557330" y="6225886"/>
            <a:chExt cx="1889042" cy="545128"/>
          </a:xfrm>
        </p:grpSpPr>
        <p:pic>
          <p:nvPicPr>
            <p:cNvPr id="21" name="Grafik 27" descr="Anfangen mit einfarbiger Füllung">
              <a:hlinkClick r:id="rId4" action="ppaction://hlinksldjump"/>
              <a:extLst>
                <a:ext uri="{FF2B5EF4-FFF2-40B4-BE49-F238E27FC236}">
                  <a16:creationId xmlns:a16="http://schemas.microsoft.com/office/drawing/2014/main" id="{12907EBD-73A2-4BE2-B351-920DE78E8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1743DB24-A5F5-422B-A154-EE7BF29D39E0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hlinkClick r:id="rId4" action="ppaction://hlinksldjump"/>
              <a:extLst>
                <a:ext uri="{FF2B5EF4-FFF2-40B4-BE49-F238E27FC236}">
                  <a16:creationId xmlns:a16="http://schemas.microsoft.com/office/drawing/2014/main" id="{FF53251D-6722-4C34-8FC8-CF5549C0726D}"/>
                </a:ext>
              </a:extLst>
            </p:cNvPr>
            <p:cNvSpPr txBox="1"/>
            <p:nvPr/>
          </p:nvSpPr>
          <p:spPr>
            <a:xfrm>
              <a:off x="1087330" y="6327090"/>
              <a:ext cx="1359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pic>
        <p:nvPicPr>
          <p:cNvPr id="10" name="Grafik 10">
            <a:extLst>
              <a:ext uri="{FF2B5EF4-FFF2-40B4-BE49-F238E27FC236}">
                <a16:creationId xmlns:a16="http://schemas.microsoft.com/office/drawing/2014/main" id="{896A7E69-81D4-40F1-85B6-FCD1F2056B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5973" y="540867"/>
            <a:ext cx="2412647" cy="2116785"/>
          </a:xfrm>
          <a:prstGeom prst="rect">
            <a:avLst/>
          </a:prstGeom>
        </p:spPr>
      </p:pic>
      <p:pic>
        <p:nvPicPr>
          <p:cNvPr id="11" name="Grafik 11">
            <a:extLst>
              <a:ext uri="{FF2B5EF4-FFF2-40B4-BE49-F238E27FC236}">
                <a16:creationId xmlns:a16="http://schemas.microsoft.com/office/drawing/2014/main" id="{E88A0C19-E80A-4EAE-BE49-099C87DF82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9530" y="545277"/>
            <a:ext cx="2059753" cy="2126780"/>
          </a:xfrm>
          <a:prstGeom prst="rect">
            <a:avLst/>
          </a:prstGeom>
        </p:spPr>
      </p:pic>
      <p:pic>
        <p:nvPicPr>
          <p:cNvPr id="12" name="Grafik 12">
            <a:extLst>
              <a:ext uri="{FF2B5EF4-FFF2-40B4-BE49-F238E27FC236}">
                <a16:creationId xmlns:a16="http://schemas.microsoft.com/office/drawing/2014/main" id="{D5F38C33-39EC-4B14-B11A-F1A38A3834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7384" y="3819172"/>
            <a:ext cx="2409825" cy="2324100"/>
          </a:xfrm>
          <a:prstGeom prst="rect">
            <a:avLst/>
          </a:prstGeom>
        </p:spPr>
      </p:pic>
      <p:pic>
        <p:nvPicPr>
          <p:cNvPr id="14" name="Grafik 11" descr="Ein Bild, das Text enthält.&#10;&#10;Beschreibung automatisch generiert.">
            <a:extLst>
              <a:ext uri="{FF2B5EF4-FFF2-40B4-BE49-F238E27FC236}">
                <a16:creationId xmlns:a16="http://schemas.microsoft.com/office/drawing/2014/main" id="{59393012-6390-4C84-9795-9C6631E2A9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6344" y="2803172"/>
            <a:ext cx="1750718" cy="875359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539EB6A3-72E2-4F93-A858-B455469B6A88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3" name="Google Shape;1559;p28">
            <a:hlinkClick r:id="rId11" action="ppaction://hlinksldjump"/>
            <a:extLst>
              <a:ext uri="{FF2B5EF4-FFF2-40B4-BE49-F238E27FC236}">
                <a16:creationId xmlns:a16="http://schemas.microsoft.com/office/drawing/2014/main" id="{B0ADC944-E08B-47FF-9D20-839B1CC41A0E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126BDE34-C113-460C-8CB3-928824A05D14}"/>
              </a:ext>
            </a:extLst>
          </p:cNvPr>
          <p:cNvSpPr txBox="1"/>
          <p:nvPr/>
        </p:nvSpPr>
        <p:spPr>
          <a:xfrm>
            <a:off x="223192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9C7B586E-42A9-4043-86AC-265B97AB1F4C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C37C8563-B806-48ED-BAD3-9080AF18E86E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2885E76A-00BF-40A4-BF54-340976C55239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80541985-BAEB-4FAD-B13C-38D612378C89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37253E55-A2E6-4ECF-BE9F-692360F064C1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3" name="Google Shape;1617;p31">
            <a:hlinkClick r:id="rId12" action="ppaction://hlinksldjump"/>
            <a:extLst>
              <a:ext uri="{FF2B5EF4-FFF2-40B4-BE49-F238E27FC236}">
                <a16:creationId xmlns:a16="http://schemas.microsoft.com/office/drawing/2014/main" id="{292C078B-2413-4A91-813C-CAB647C5B010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4" name="Google Shape;1714;p36">
            <a:hlinkClick r:id="rId13" action="ppaction://hlinksldjump"/>
            <a:extLst>
              <a:ext uri="{FF2B5EF4-FFF2-40B4-BE49-F238E27FC236}">
                <a16:creationId xmlns:a16="http://schemas.microsoft.com/office/drawing/2014/main" id="{30A522B3-661A-4FD7-9BA4-895C0BB3C4C4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5" name="Google Shape;1773;p39">
            <a:hlinkClick r:id="rId14" action="ppaction://hlinksldjump"/>
            <a:extLst>
              <a:ext uri="{FF2B5EF4-FFF2-40B4-BE49-F238E27FC236}">
                <a16:creationId xmlns:a16="http://schemas.microsoft.com/office/drawing/2014/main" id="{D7DE7B32-B916-4665-8A1E-062426B40D2D}"/>
              </a:ext>
            </a:extLst>
          </p:cNvPr>
          <p:cNvSpPr/>
          <p:nvPr/>
        </p:nvSpPr>
        <p:spPr>
          <a:xfrm rot="16200000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6" name="Google Shape;1832;p42">
            <a:hlinkClick r:id="rId15" action="ppaction://hlinksldjump"/>
            <a:extLst>
              <a:ext uri="{FF2B5EF4-FFF2-40B4-BE49-F238E27FC236}">
                <a16:creationId xmlns:a16="http://schemas.microsoft.com/office/drawing/2014/main" id="{1E7BB268-E32B-4C1D-9C48-3201142E9D8A}"/>
              </a:ext>
            </a:extLst>
          </p:cNvPr>
          <p:cNvSpPr/>
          <p:nvPr/>
        </p:nvSpPr>
        <p:spPr>
          <a:xfrm rot="-5400000">
            <a:off x="-150699" y="421902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sk-SK" sz="1100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57" name="Google Shape;1891;p45">
            <a:hlinkClick r:id="rId16" action="ppaction://hlinksldjump"/>
            <a:extLst>
              <a:ext uri="{FF2B5EF4-FFF2-40B4-BE49-F238E27FC236}">
                <a16:creationId xmlns:a16="http://schemas.microsoft.com/office/drawing/2014/main" id="{044BA19D-F8AA-4AB3-B2A7-E1B373BFA5BB}"/>
              </a:ext>
            </a:extLst>
          </p:cNvPr>
          <p:cNvSpPr/>
          <p:nvPr/>
        </p:nvSpPr>
        <p:spPr>
          <a:xfrm rot="-5400000">
            <a:off x="-136616" y="5136203"/>
            <a:ext cx="962215" cy="428196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05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Iné faktory</a:t>
            </a:r>
            <a:endParaRPr lang="de-DE" sz="105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de-DE" sz="105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9" name="Google Shape;1655;p33">
            <a:hlinkClick r:id="rId17" action="ppaction://hlinksldjump"/>
            <a:extLst>
              <a:ext uri="{FF2B5EF4-FFF2-40B4-BE49-F238E27FC236}">
                <a16:creationId xmlns:a16="http://schemas.microsoft.com/office/drawing/2014/main" id="{6EA73D18-F9EF-4EBD-BCA9-4055F479A26A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pic>
        <p:nvPicPr>
          <p:cNvPr id="29" name="Grafik 28" descr="Eine Glühlampe">
            <a:extLst>
              <a:ext uri="{FF2B5EF4-FFF2-40B4-BE49-F238E27FC236}">
                <a16:creationId xmlns:a16="http://schemas.microsoft.com/office/drawing/2014/main" id="{186CC381-465C-4910-B489-5A89A939BF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4149" y="927909"/>
            <a:ext cx="1662189" cy="1662189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DBAF602B-646F-46A9-9FA9-70E68A9CD7C7}"/>
              </a:ext>
            </a:extLst>
          </p:cNvPr>
          <p:cNvSpPr txBox="1"/>
          <p:nvPr/>
        </p:nvSpPr>
        <p:spPr>
          <a:xfrm>
            <a:off x="1917616" y="1756649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Istanbul" panose="04040805020002020604" pitchFamily="82" charset="0"/>
              </a:rPr>
              <a:t>INFO</a:t>
            </a:r>
            <a:r>
              <a:rPr lang="sk-SK" sz="1600" dirty="0">
                <a:latin typeface="Istanbul" panose="04040805020002020604" pitchFamily="82" charset="0"/>
              </a:rPr>
              <a:t>RMÁCIE</a:t>
            </a:r>
            <a:endParaRPr lang="de-DE" sz="1600" dirty="0">
              <a:latin typeface="Istanbul" panose="04040805020002020604" pitchFamily="82" charset="0"/>
            </a:endParaRPr>
          </a:p>
        </p:txBody>
      </p:sp>
      <p:sp>
        <p:nvSpPr>
          <p:cNvPr id="31" name="Google Shape;1900;p46">
            <a:extLst>
              <a:ext uri="{FF2B5EF4-FFF2-40B4-BE49-F238E27FC236}">
                <a16:creationId xmlns:a16="http://schemas.microsoft.com/office/drawing/2014/main" id="{77C38DBC-91C1-4FF7-B631-531D0526ADDC}"/>
              </a:ext>
            </a:extLst>
          </p:cNvPr>
          <p:cNvSpPr txBox="1">
            <a:spLocks/>
          </p:cNvSpPr>
          <p:nvPr/>
        </p:nvSpPr>
        <p:spPr>
          <a:xfrm>
            <a:off x="918528" y="2590098"/>
            <a:ext cx="4844400" cy="392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●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○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■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●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○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■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●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○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Barlow Semi Condensed"/>
              <a:buChar char="■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indent="0">
              <a:spcAft>
                <a:spcPts val="2100"/>
              </a:spcAft>
              <a:buNone/>
            </a:pPr>
            <a:r>
              <a:rPr lang="de-DE" dirty="0" err="1"/>
              <a:t>Pre</a:t>
            </a:r>
            <a:r>
              <a:rPr lang="de-DE" dirty="0"/>
              <a:t> </a:t>
            </a:r>
            <a:r>
              <a:rPr lang="de-DE" dirty="0" err="1"/>
              <a:t>výkon</a:t>
            </a:r>
            <a:r>
              <a:rPr lang="de-DE" dirty="0"/>
              <a:t> </a:t>
            </a:r>
            <a:r>
              <a:rPr lang="de-DE" dirty="0" err="1"/>
              <a:t>študentov</a:t>
            </a:r>
            <a:r>
              <a:rPr lang="de-DE" dirty="0"/>
              <a:t> je </a:t>
            </a:r>
            <a:r>
              <a:rPr lang="de-DE" dirty="0" err="1"/>
              <a:t>rozhodujúci</a:t>
            </a:r>
            <a:r>
              <a:rPr lang="de-DE" dirty="0"/>
              <a:t> </a:t>
            </a:r>
            <a:r>
              <a:rPr lang="de-DE" dirty="0" err="1"/>
              <a:t>počet</a:t>
            </a:r>
            <a:r>
              <a:rPr lang="de-DE" dirty="0"/>
              <a:t> </a:t>
            </a:r>
            <a:r>
              <a:rPr lang="de-DE" dirty="0" err="1"/>
              <a:t>hodín</a:t>
            </a:r>
            <a:r>
              <a:rPr lang="de-DE" dirty="0"/>
              <a:t> </a:t>
            </a:r>
            <a:r>
              <a:rPr lang="sk-SK" dirty="0"/>
              <a:t>z</a:t>
            </a:r>
            <a:r>
              <a:rPr lang="de-DE" dirty="0"/>
              <a:t>a </a:t>
            </a:r>
            <a:r>
              <a:rPr lang="de-DE" dirty="0" err="1"/>
              <a:t>predmet</a:t>
            </a:r>
            <a:r>
              <a:rPr lang="de-DE" dirty="0"/>
              <a:t>. </a:t>
            </a:r>
            <a:r>
              <a:rPr lang="de-DE" dirty="0" err="1"/>
              <a:t>Počíta</a:t>
            </a:r>
            <a:r>
              <a:rPr lang="de-DE" dirty="0"/>
              <a:t> </a:t>
            </a:r>
            <a:r>
              <a:rPr lang="de-DE" dirty="0" err="1"/>
              <a:t>sa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ako</a:t>
            </a:r>
            <a:r>
              <a:rPr lang="de-DE" dirty="0"/>
              <a:t> </a:t>
            </a:r>
            <a:r>
              <a:rPr lang="de-DE" dirty="0" err="1"/>
              <a:t>percento</a:t>
            </a:r>
            <a:r>
              <a:rPr lang="de-DE" dirty="0"/>
              <a:t> </a:t>
            </a:r>
            <a:r>
              <a:rPr lang="de-DE" dirty="0" err="1"/>
              <a:t>zo</a:t>
            </a:r>
            <a:r>
              <a:rPr lang="de-DE" dirty="0"/>
              <a:t> </a:t>
            </a:r>
            <a:r>
              <a:rPr lang="de-DE" dirty="0" err="1"/>
              <a:t>všetkých</a:t>
            </a:r>
            <a:r>
              <a:rPr lang="de-DE" dirty="0"/>
              <a:t> </a:t>
            </a:r>
            <a:r>
              <a:rPr lang="de-DE" dirty="0" err="1"/>
              <a:t>povinných</a:t>
            </a:r>
            <a:r>
              <a:rPr lang="de-DE" dirty="0"/>
              <a:t> </a:t>
            </a:r>
            <a:r>
              <a:rPr lang="de-DE" dirty="0" err="1"/>
              <a:t>hodín</a:t>
            </a:r>
            <a:r>
              <a:rPr lang="de-DE" dirty="0"/>
              <a:t>.</a:t>
            </a:r>
            <a:endParaRPr lang="de-DE" dirty="0">
              <a:highlight>
                <a:srgbClr val="FF0000"/>
              </a:highlight>
            </a:endParaRPr>
          </a:p>
        </p:txBody>
      </p: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0AF6003A-F0E3-4990-B4B5-94956E7BD2EF}"/>
              </a:ext>
            </a:extLst>
          </p:cNvPr>
          <p:cNvCxnSpPr/>
          <p:nvPr/>
        </p:nvCxnSpPr>
        <p:spPr>
          <a:xfrm>
            <a:off x="728260" y="4955985"/>
            <a:ext cx="4461830" cy="0"/>
          </a:xfrm>
          <a:prstGeom prst="straightConnector1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1C7058C2-003B-4431-B6C3-D70E05AE97EA}"/>
              </a:ext>
            </a:extLst>
          </p:cNvPr>
          <p:cNvSpPr txBox="1"/>
          <p:nvPr/>
        </p:nvSpPr>
        <p:spPr>
          <a:xfrm>
            <a:off x="684882" y="4999822"/>
            <a:ext cx="495575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Arabic Typesetting"/>
              </a:rPr>
              <a:t>11 </a:t>
            </a:r>
            <a:r>
              <a:rPr lang="de-DE">
                <a:latin typeface="Arabic Typesetting"/>
                <a:cs typeface="Arabic Typesetting"/>
              </a:rPr>
              <a:t>OECD, 2010; OECD, 2013; OECD, 2015; OECD, 2019; OECD, 2021</a:t>
            </a:r>
            <a:endParaRPr lang="de-DE">
              <a:latin typeface="Arabic Typesetting"/>
            </a:endParaRP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118A6DD5-166A-4D1A-ADA5-604F13C17CD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197857" y="3795125"/>
            <a:ext cx="19431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60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Ein Bild, das draußen, Strand enthält.&#10;&#10;Beschreibung automatisch generiert.">
            <a:extLst>
              <a:ext uri="{FF2B5EF4-FFF2-40B4-BE49-F238E27FC236}">
                <a16:creationId xmlns:a16="http://schemas.microsoft.com/office/drawing/2014/main" id="{0FFD226B-187A-4E0A-A18B-38F562CBA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98" name="Google Shape;1898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sk-SK" sz="2800" dirty="0"/>
              <a:t>Počet vyučovacích dní za rok</a:t>
            </a:r>
            <a:r>
              <a:rPr lang="en" sz="2800" baseline="30000" dirty="0"/>
              <a:t>11</a:t>
            </a:r>
            <a:endParaRPr lang="de-DE" sz="2800" baseline="30000" dirty="0"/>
          </a:p>
        </p:txBody>
      </p:sp>
      <p:sp>
        <p:nvSpPr>
          <p:cNvPr id="1899" name="Google Shape;1899;p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sk-SK" dirty="0"/>
              <a:t>Oblasť primárneho vzdelávania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>
              <a:spcAft>
                <a:spcPts val="2100"/>
              </a:spcAft>
              <a:buNone/>
            </a:pPr>
            <a:r>
              <a:rPr lang="sk-SK" dirty="0"/>
              <a:t>Oblasť sekundárneho vzdelávania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dirty="0"/>
          </a:p>
        </p:txBody>
      </p:sp>
      <p:sp>
        <p:nvSpPr>
          <p:cNvPr id="1900" name="Google Shape;1900;p46"/>
          <p:cNvSpPr txBox="1">
            <a:spLocks noGrp="1"/>
          </p:cNvSpPr>
          <p:nvPr>
            <p:ph type="body" idx="2"/>
          </p:nvPr>
        </p:nvSpPr>
        <p:spPr>
          <a:xfrm>
            <a:off x="791475" y="2590098"/>
            <a:ext cx="4844400" cy="392560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de-DE" dirty="0" err="1"/>
              <a:t>Odlišné</a:t>
            </a:r>
            <a:r>
              <a:rPr lang="de-DE" dirty="0"/>
              <a:t> </a:t>
            </a:r>
            <a:r>
              <a:rPr lang="de-DE" dirty="0" err="1"/>
              <a:t>sú</a:t>
            </a:r>
            <a:r>
              <a:rPr lang="de-DE" dirty="0"/>
              <a:t> </a:t>
            </a:r>
            <a:r>
              <a:rPr lang="de-DE" dirty="0" err="1"/>
              <a:t>aj</a:t>
            </a:r>
            <a:r>
              <a:rPr lang="de-DE" dirty="0"/>
              <a:t> </a:t>
            </a:r>
            <a:r>
              <a:rPr lang="de-DE" dirty="0" err="1"/>
              <a:t>vyučovacie</a:t>
            </a:r>
            <a:r>
              <a:rPr lang="de-DE" dirty="0"/>
              <a:t> </a:t>
            </a:r>
            <a:r>
              <a:rPr lang="de-DE" dirty="0" err="1"/>
              <a:t>dni</a:t>
            </a:r>
            <a:r>
              <a:rPr lang="de-DE" dirty="0"/>
              <a:t>, </a:t>
            </a:r>
            <a:r>
              <a:rPr lang="de-DE" dirty="0" err="1"/>
              <a:t>ktoré</a:t>
            </a:r>
            <a:r>
              <a:rPr lang="de-DE" dirty="0"/>
              <a:t> </a:t>
            </a:r>
            <a:r>
              <a:rPr lang="de-DE" dirty="0" err="1"/>
              <a:t>sú</a:t>
            </a:r>
            <a:r>
              <a:rPr lang="de-DE" dirty="0"/>
              <a:t> k </a:t>
            </a:r>
            <a:r>
              <a:rPr lang="de-DE" dirty="0" err="1"/>
              <a:t>dispozícii</a:t>
            </a:r>
            <a:r>
              <a:rPr lang="de-DE" dirty="0"/>
              <a:t> v </a:t>
            </a:r>
            <a:r>
              <a:rPr lang="de-DE" dirty="0" err="1"/>
              <a:t>každej</a:t>
            </a:r>
            <a:r>
              <a:rPr lang="de-DE" dirty="0"/>
              <a:t> </a:t>
            </a:r>
            <a:r>
              <a:rPr lang="de-DE" dirty="0" err="1"/>
              <a:t>krajine</a:t>
            </a:r>
            <a:r>
              <a:rPr lang="de-DE" dirty="0"/>
              <a:t> </a:t>
            </a:r>
            <a:r>
              <a:rPr lang="de-DE" dirty="0" err="1"/>
              <a:t>ročne</a:t>
            </a:r>
            <a:r>
              <a:rPr lang="de-DE" dirty="0"/>
              <a:t> na </a:t>
            </a:r>
            <a:r>
              <a:rPr lang="de-DE" dirty="0" err="1"/>
              <a:t>výučbu</a:t>
            </a:r>
            <a:r>
              <a:rPr lang="de-DE" dirty="0"/>
              <a:t> </a:t>
            </a:r>
            <a:r>
              <a:rPr lang="de-DE" dirty="0" err="1"/>
              <a:t>študentov</a:t>
            </a:r>
            <a:r>
              <a:rPr lang="de-DE" dirty="0"/>
              <a:t>.</a:t>
            </a:r>
            <a:endParaRPr lang="de-DE" dirty="0">
              <a:highlight>
                <a:srgbClr val="FF0000"/>
              </a:highlight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DA1756C-3772-4644-950D-19F7E8CEBA4C}"/>
              </a:ext>
            </a:extLst>
          </p:cNvPr>
          <p:cNvGrpSpPr/>
          <p:nvPr/>
        </p:nvGrpSpPr>
        <p:grpSpPr>
          <a:xfrm>
            <a:off x="557330" y="6225886"/>
            <a:ext cx="2019820" cy="545128"/>
            <a:chOff x="557330" y="6225886"/>
            <a:chExt cx="2019820" cy="545128"/>
          </a:xfrm>
        </p:grpSpPr>
        <p:pic>
          <p:nvPicPr>
            <p:cNvPr id="21" name="Grafik 27" descr="Anfangen mit einfarbiger Füllung">
              <a:hlinkClick r:id="rId4" action="ppaction://hlinksldjump"/>
              <a:extLst>
                <a:ext uri="{FF2B5EF4-FFF2-40B4-BE49-F238E27FC236}">
                  <a16:creationId xmlns:a16="http://schemas.microsoft.com/office/drawing/2014/main" id="{12907EBD-73A2-4BE2-B351-920DE78E8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1743DB24-A5F5-422B-A154-EE7BF29D39E0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hlinkClick r:id="rId4" action="ppaction://hlinksldjump"/>
              <a:extLst>
                <a:ext uri="{FF2B5EF4-FFF2-40B4-BE49-F238E27FC236}">
                  <a16:creationId xmlns:a16="http://schemas.microsoft.com/office/drawing/2014/main" id="{FF53251D-6722-4C34-8FC8-CF5549C0726D}"/>
                </a:ext>
              </a:extLst>
            </p:cNvPr>
            <p:cNvSpPr txBox="1"/>
            <p:nvPr/>
          </p:nvSpPr>
          <p:spPr>
            <a:xfrm>
              <a:off x="1087330" y="6327090"/>
              <a:ext cx="14898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graphicFrame>
        <p:nvGraphicFramePr>
          <p:cNvPr id="25" name="Diagramm 24">
            <a:extLst>
              <a:ext uri="{FF2B5EF4-FFF2-40B4-BE49-F238E27FC236}">
                <a16:creationId xmlns:a16="http://schemas.microsoft.com/office/drawing/2014/main" id="{1C1762A5-D2FA-4B78-846F-7F8B7455F9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0479882"/>
              </p:ext>
            </p:extLst>
          </p:nvPr>
        </p:nvGraphicFramePr>
        <p:xfrm>
          <a:off x="6533001" y="1027226"/>
          <a:ext cx="4863424" cy="2575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2" name="Diagramm 31">
            <a:extLst>
              <a:ext uri="{FF2B5EF4-FFF2-40B4-BE49-F238E27FC236}">
                <a16:creationId xmlns:a16="http://schemas.microsoft.com/office/drawing/2014/main" id="{8E47A689-3218-4740-926B-71CF73C3FA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8805899"/>
              </p:ext>
            </p:extLst>
          </p:nvPr>
        </p:nvGraphicFramePr>
        <p:xfrm>
          <a:off x="6513975" y="3939823"/>
          <a:ext cx="4844400" cy="2575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3" name="Textfeld 32">
            <a:extLst>
              <a:ext uri="{FF2B5EF4-FFF2-40B4-BE49-F238E27FC236}">
                <a16:creationId xmlns:a16="http://schemas.microsoft.com/office/drawing/2014/main" id="{3CE11F00-4BBE-442C-87AA-EB0758EB1EE8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4" name="Google Shape;1559;p28">
            <a:hlinkClick r:id="rId9" action="ppaction://hlinksldjump"/>
            <a:extLst>
              <a:ext uri="{FF2B5EF4-FFF2-40B4-BE49-F238E27FC236}">
                <a16:creationId xmlns:a16="http://schemas.microsoft.com/office/drawing/2014/main" id="{EB37ABA6-80B1-4AA7-9D29-D89C86984D20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B1551087-FDB4-4F15-8B3A-9188A7018223}"/>
              </a:ext>
            </a:extLst>
          </p:cNvPr>
          <p:cNvSpPr txBox="1"/>
          <p:nvPr/>
        </p:nvSpPr>
        <p:spPr>
          <a:xfrm>
            <a:off x="223192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301225C6-DBD8-49C4-9CC0-D13036649962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A11744E0-BFE7-40D5-9495-471280E29EDF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6E3FDAA-57D1-473F-A2BB-C969C44A7C6D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1C207B37-943D-4079-AAB9-DA59F2E9765D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E906161E-B2DD-436E-8451-FA845103EC16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4" name="Google Shape;1617;p31">
            <a:hlinkClick r:id="rId10" action="ppaction://hlinksldjump"/>
            <a:extLst>
              <a:ext uri="{FF2B5EF4-FFF2-40B4-BE49-F238E27FC236}">
                <a16:creationId xmlns:a16="http://schemas.microsoft.com/office/drawing/2014/main" id="{693BDB8B-8459-41CA-9ACE-1E6BE242F717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5" name="Google Shape;1714;p36">
            <a:hlinkClick r:id="rId11" action="ppaction://hlinksldjump"/>
            <a:extLst>
              <a:ext uri="{FF2B5EF4-FFF2-40B4-BE49-F238E27FC236}">
                <a16:creationId xmlns:a16="http://schemas.microsoft.com/office/drawing/2014/main" id="{94356C1B-F869-45B4-AC08-D1487FA8E83D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6" name="Google Shape;1773;p39">
            <a:hlinkClick r:id="rId12" action="ppaction://hlinksldjump"/>
            <a:extLst>
              <a:ext uri="{FF2B5EF4-FFF2-40B4-BE49-F238E27FC236}">
                <a16:creationId xmlns:a16="http://schemas.microsoft.com/office/drawing/2014/main" id="{2CFCA567-2E5A-4EF5-A34C-2973F2923862}"/>
              </a:ext>
            </a:extLst>
          </p:cNvPr>
          <p:cNvSpPr/>
          <p:nvPr/>
        </p:nvSpPr>
        <p:spPr>
          <a:xfrm rot="16200000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7" name="Google Shape;1832;p42">
            <a:hlinkClick r:id="rId13" action="ppaction://hlinksldjump"/>
            <a:extLst>
              <a:ext uri="{FF2B5EF4-FFF2-40B4-BE49-F238E27FC236}">
                <a16:creationId xmlns:a16="http://schemas.microsoft.com/office/drawing/2014/main" id="{248E7F87-AF94-4A4D-B80C-9C9A16E26E15}"/>
              </a:ext>
            </a:extLst>
          </p:cNvPr>
          <p:cNvSpPr/>
          <p:nvPr/>
        </p:nvSpPr>
        <p:spPr>
          <a:xfrm rot="-54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  <a:latin typeface="Barlow Semi Condensed SemiBold"/>
              </a:rPr>
              <a:t> </a:t>
            </a:r>
          </a:p>
          <a:p>
            <a:pPr algn="ctr"/>
            <a:r>
              <a:rPr lang="sk-SK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dirty="0">
              <a:solidFill>
                <a:schemeClr val="bg1"/>
              </a:solidFill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8" name="Google Shape;1891;p45">
            <a:hlinkClick r:id="rId14" action="ppaction://hlinksldjump"/>
            <a:extLst>
              <a:ext uri="{FF2B5EF4-FFF2-40B4-BE49-F238E27FC236}">
                <a16:creationId xmlns:a16="http://schemas.microsoft.com/office/drawing/2014/main" id="{A5C6AC2E-F011-4EAB-92B3-ADB265114FEC}"/>
              </a:ext>
            </a:extLst>
          </p:cNvPr>
          <p:cNvSpPr/>
          <p:nvPr/>
        </p:nvSpPr>
        <p:spPr>
          <a:xfrm rot="-5400000">
            <a:off x="-136616" y="5136203"/>
            <a:ext cx="962215" cy="428196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05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Iné faktory</a:t>
            </a:r>
            <a:endParaRPr lang="de-DE" sz="105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de-DE" sz="105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60" name="Google Shape;1655;p33">
            <a:hlinkClick r:id="rId15" action="ppaction://hlinksldjump"/>
            <a:extLst>
              <a:ext uri="{FF2B5EF4-FFF2-40B4-BE49-F238E27FC236}">
                <a16:creationId xmlns:a16="http://schemas.microsoft.com/office/drawing/2014/main" id="{A2305183-B0FF-41DA-9478-DF28FCCA9029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pic>
        <p:nvPicPr>
          <p:cNvPr id="26" name="Grafik 25" descr="Eine Glühlampe">
            <a:extLst>
              <a:ext uri="{FF2B5EF4-FFF2-40B4-BE49-F238E27FC236}">
                <a16:creationId xmlns:a16="http://schemas.microsoft.com/office/drawing/2014/main" id="{BDE60F30-EB83-4261-BA63-C9D151897F0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4149" y="927909"/>
            <a:ext cx="1662189" cy="1662189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265051B2-D487-4FAE-B6B5-5A57A11405E6}"/>
              </a:ext>
            </a:extLst>
          </p:cNvPr>
          <p:cNvSpPr txBox="1"/>
          <p:nvPr/>
        </p:nvSpPr>
        <p:spPr>
          <a:xfrm>
            <a:off x="1917616" y="1756649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Istanbul" panose="04040805020002020604" pitchFamily="82" charset="0"/>
              </a:rPr>
              <a:t>INFO</a:t>
            </a:r>
            <a:r>
              <a:rPr lang="sk-SK" sz="1600" dirty="0">
                <a:latin typeface="Istanbul" panose="04040805020002020604" pitchFamily="82" charset="0"/>
              </a:rPr>
              <a:t>RMÁCIE</a:t>
            </a:r>
            <a:endParaRPr lang="de-DE" sz="1600" dirty="0">
              <a:latin typeface="Istanbul" panose="04040805020002020604" pitchFamily="82" charset="0"/>
            </a:endParaRPr>
          </a:p>
        </p:txBody>
      </p: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30C9AC87-6653-49D6-B152-424F290CEA41}"/>
              </a:ext>
            </a:extLst>
          </p:cNvPr>
          <p:cNvCxnSpPr/>
          <p:nvPr/>
        </p:nvCxnSpPr>
        <p:spPr>
          <a:xfrm>
            <a:off x="728260" y="4955985"/>
            <a:ext cx="4461830" cy="0"/>
          </a:xfrm>
          <a:prstGeom prst="straightConnector1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5F79F9F0-DBB8-48F8-8785-A63BC27A3331}"/>
              </a:ext>
            </a:extLst>
          </p:cNvPr>
          <p:cNvSpPr txBox="1"/>
          <p:nvPr/>
        </p:nvSpPr>
        <p:spPr>
          <a:xfrm>
            <a:off x="684882" y="4999822"/>
            <a:ext cx="495575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Arabic Typesetting"/>
              </a:rPr>
              <a:t>11 </a:t>
            </a:r>
            <a:r>
              <a:rPr lang="de-DE">
                <a:latin typeface="Arabic Typesetting"/>
                <a:cs typeface="Arabic Typesetting"/>
              </a:rPr>
              <a:t>OECD, 2010; OECD, 2013; OECD, 2015; OECD, 2019; OECD, 2021</a:t>
            </a:r>
            <a:endParaRPr lang="de-DE">
              <a:latin typeface="Arabic Typesetting"/>
            </a:endParaRPr>
          </a:p>
        </p:txBody>
      </p:sp>
    </p:spTree>
    <p:extLst>
      <p:ext uri="{BB962C8B-B14F-4D97-AF65-F5344CB8AC3E}">
        <p14:creationId xmlns:p14="http://schemas.microsoft.com/office/powerpoint/2010/main" val="2592423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900" grpId="0" build="p"/>
      <p:bldP spid="1900" grpI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 descr="Eine Glühlampe">
            <a:extLst>
              <a:ext uri="{FF2B5EF4-FFF2-40B4-BE49-F238E27FC236}">
                <a16:creationId xmlns:a16="http://schemas.microsoft.com/office/drawing/2014/main" id="{B4D1FA83-80AB-49E1-9AAB-0C51731A7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149" y="927909"/>
            <a:ext cx="1662189" cy="1662189"/>
          </a:xfrm>
          <a:prstGeom prst="rect">
            <a:avLst/>
          </a:prstGeom>
        </p:spPr>
      </p:pic>
      <p:pic>
        <p:nvPicPr>
          <p:cNvPr id="9" name="Picture 11" descr="Ein Bild, das draußen, Strand enthält.&#10;&#10;Beschreibung automatisch generiert.">
            <a:extLst>
              <a:ext uri="{FF2B5EF4-FFF2-40B4-BE49-F238E27FC236}">
                <a16:creationId xmlns:a16="http://schemas.microsoft.com/office/drawing/2014/main" id="{0FFD226B-187A-4E0A-A18B-38F562CBA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98" name="Google Shape;1898;p46"/>
          <p:cNvSpPr txBox="1">
            <a:spLocks noGrp="1"/>
          </p:cNvSpPr>
          <p:nvPr>
            <p:ph type="title"/>
          </p:nvPr>
        </p:nvSpPr>
        <p:spPr>
          <a:xfrm>
            <a:off x="795574" y="359550"/>
            <a:ext cx="4718961" cy="731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sk-SK" sz="2400" dirty="0"/>
              <a:t>Počet vyučovacích hodín za rok </a:t>
            </a:r>
            <a:r>
              <a:rPr lang="en" sz="2400" baseline="30000" dirty="0"/>
              <a:t>11</a:t>
            </a:r>
            <a:endParaRPr lang="de-DE" sz="2400" baseline="30000" dirty="0"/>
          </a:p>
        </p:txBody>
      </p:sp>
      <p:sp>
        <p:nvSpPr>
          <p:cNvPr id="1899" name="Google Shape;1899;p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sk-SK" dirty="0"/>
              <a:t>Oblasť primárneho vzdelávania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>
              <a:spcAft>
                <a:spcPts val="2100"/>
              </a:spcAft>
              <a:buNone/>
            </a:pPr>
            <a:r>
              <a:rPr lang="sk-SK" dirty="0"/>
              <a:t>Oblasť sekundárneho vzdelávania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DA1756C-3772-4644-950D-19F7E8CEBA4C}"/>
              </a:ext>
            </a:extLst>
          </p:cNvPr>
          <p:cNvGrpSpPr/>
          <p:nvPr/>
        </p:nvGrpSpPr>
        <p:grpSpPr>
          <a:xfrm>
            <a:off x="557330" y="6225886"/>
            <a:ext cx="2020508" cy="545128"/>
            <a:chOff x="557330" y="6225886"/>
            <a:chExt cx="2020508" cy="545128"/>
          </a:xfrm>
        </p:grpSpPr>
        <p:pic>
          <p:nvPicPr>
            <p:cNvPr id="21" name="Grafik 27" descr="Anfangen mit einfarbiger Füllung">
              <a:hlinkClick r:id="rId6" action="ppaction://hlinksldjump"/>
              <a:extLst>
                <a:ext uri="{FF2B5EF4-FFF2-40B4-BE49-F238E27FC236}">
                  <a16:creationId xmlns:a16="http://schemas.microsoft.com/office/drawing/2014/main" id="{12907EBD-73A2-4BE2-B351-920DE78E8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1743DB24-A5F5-422B-A154-EE7BF29D39E0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hlinkClick r:id="rId6" action="ppaction://hlinksldjump"/>
              <a:extLst>
                <a:ext uri="{FF2B5EF4-FFF2-40B4-BE49-F238E27FC236}">
                  <a16:creationId xmlns:a16="http://schemas.microsoft.com/office/drawing/2014/main" id="{FF53251D-6722-4C34-8FC8-CF5549C0726D}"/>
                </a:ext>
              </a:extLst>
            </p:cNvPr>
            <p:cNvSpPr txBox="1"/>
            <p:nvPr/>
          </p:nvSpPr>
          <p:spPr>
            <a:xfrm>
              <a:off x="1087330" y="6327090"/>
              <a:ext cx="14905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graphicFrame>
        <p:nvGraphicFramePr>
          <p:cNvPr id="25" name="Diagramm 24">
            <a:extLst>
              <a:ext uri="{FF2B5EF4-FFF2-40B4-BE49-F238E27FC236}">
                <a16:creationId xmlns:a16="http://schemas.microsoft.com/office/drawing/2014/main" id="{A1951464-118F-4E8D-95ED-AFBBD34D34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5963540"/>
              </p:ext>
            </p:extLst>
          </p:nvPr>
        </p:nvGraphicFramePr>
        <p:xfrm>
          <a:off x="6358430" y="932564"/>
          <a:ext cx="5037995" cy="2725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2" name="Diagramm 31">
            <a:extLst>
              <a:ext uri="{FF2B5EF4-FFF2-40B4-BE49-F238E27FC236}">
                <a16:creationId xmlns:a16="http://schemas.microsoft.com/office/drawing/2014/main" id="{3A79B209-33EB-467F-9690-A51D6D924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0480573"/>
              </p:ext>
            </p:extLst>
          </p:nvPr>
        </p:nvGraphicFramePr>
        <p:xfrm>
          <a:off x="6358430" y="3907525"/>
          <a:ext cx="5037995" cy="2725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3" name="Textfeld 32">
            <a:extLst>
              <a:ext uri="{FF2B5EF4-FFF2-40B4-BE49-F238E27FC236}">
                <a16:creationId xmlns:a16="http://schemas.microsoft.com/office/drawing/2014/main" id="{42947B2F-CCAB-4AD8-A19A-20248D347145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4" name="Google Shape;1559;p28">
            <a:hlinkClick r:id="rId11" action="ppaction://hlinksldjump"/>
            <a:extLst>
              <a:ext uri="{FF2B5EF4-FFF2-40B4-BE49-F238E27FC236}">
                <a16:creationId xmlns:a16="http://schemas.microsoft.com/office/drawing/2014/main" id="{ACD67EC6-3D22-4BD8-9A7F-C4AA53ADFD2A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92CD3BA2-4CAE-4F6E-BB34-508967846CD2}"/>
              </a:ext>
            </a:extLst>
          </p:cNvPr>
          <p:cNvSpPr txBox="1"/>
          <p:nvPr/>
        </p:nvSpPr>
        <p:spPr>
          <a:xfrm>
            <a:off x="223192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2AB02CF2-29E7-4DF3-8B81-B015EB97BAE0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EC41CDE2-934D-4BDC-953A-B9E06313B1DD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838EC999-F59F-409A-B31C-F80251FC9BCD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E5241385-4575-4BF5-929D-976D451915D3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1E7EE3D7-48FC-459B-95FA-2518BD600977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4" name="Google Shape;1617;p31">
            <a:hlinkClick r:id="rId12" action="ppaction://hlinksldjump"/>
            <a:extLst>
              <a:ext uri="{FF2B5EF4-FFF2-40B4-BE49-F238E27FC236}">
                <a16:creationId xmlns:a16="http://schemas.microsoft.com/office/drawing/2014/main" id="{2B292A3F-E71A-4C26-88D7-3B636B389C95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5" name="Google Shape;1714;p36">
            <a:hlinkClick r:id="rId13" action="ppaction://hlinksldjump"/>
            <a:extLst>
              <a:ext uri="{FF2B5EF4-FFF2-40B4-BE49-F238E27FC236}">
                <a16:creationId xmlns:a16="http://schemas.microsoft.com/office/drawing/2014/main" id="{DDB938CE-7C13-446F-AF15-77BF616A233B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6" name="Google Shape;1773;p39">
            <a:hlinkClick r:id="rId14" action="ppaction://hlinksldjump"/>
            <a:extLst>
              <a:ext uri="{FF2B5EF4-FFF2-40B4-BE49-F238E27FC236}">
                <a16:creationId xmlns:a16="http://schemas.microsoft.com/office/drawing/2014/main" id="{60FCADAA-E442-4ED4-99B8-4698F1518B7D}"/>
              </a:ext>
            </a:extLst>
          </p:cNvPr>
          <p:cNvSpPr/>
          <p:nvPr/>
        </p:nvSpPr>
        <p:spPr>
          <a:xfrm rot="16200000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7" name="Google Shape;1832;p42">
            <a:hlinkClick r:id="rId15" action="ppaction://hlinksldjump"/>
            <a:extLst>
              <a:ext uri="{FF2B5EF4-FFF2-40B4-BE49-F238E27FC236}">
                <a16:creationId xmlns:a16="http://schemas.microsoft.com/office/drawing/2014/main" id="{A71C8E9B-C3B9-4340-AA7E-E7AC0CFC605F}"/>
              </a:ext>
            </a:extLst>
          </p:cNvPr>
          <p:cNvSpPr/>
          <p:nvPr/>
        </p:nvSpPr>
        <p:spPr>
          <a:xfrm rot="-54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dirty="0">
              <a:solidFill>
                <a:schemeClr val="bg1"/>
              </a:solidFill>
              <a:latin typeface="Barlow Semi Condensed SemiBold"/>
            </a:endParaRPr>
          </a:p>
          <a:p>
            <a:pPr algn="ctr"/>
            <a:r>
              <a:rPr lang="sk-SK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dirty="0">
              <a:solidFill>
                <a:schemeClr val="bg1"/>
              </a:solidFill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8" name="Google Shape;1891;p45">
            <a:hlinkClick r:id="rId16" action="ppaction://hlinksldjump"/>
            <a:extLst>
              <a:ext uri="{FF2B5EF4-FFF2-40B4-BE49-F238E27FC236}">
                <a16:creationId xmlns:a16="http://schemas.microsoft.com/office/drawing/2014/main" id="{17BE5CCC-BD45-47A2-8ED1-C0DD66E3CB6F}"/>
              </a:ext>
            </a:extLst>
          </p:cNvPr>
          <p:cNvSpPr/>
          <p:nvPr/>
        </p:nvSpPr>
        <p:spPr>
          <a:xfrm rot="-5400000">
            <a:off x="-136616" y="5136203"/>
            <a:ext cx="962215" cy="428196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05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Iné faktory</a:t>
            </a:r>
            <a:endParaRPr lang="de-DE" sz="105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de-DE" sz="105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60" name="Google Shape;1655;p33">
            <a:hlinkClick r:id="rId17" action="ppaction://hlinksldjump"/>
            <a:extLst>
              <a:ext uri="{FF2B5EF4-FFF2-40B4-BE49-F238E27FC236}">
                <a16:creationId xmlns:a16="http://schemas.microsoft.com/office/drawing/2014/main" id="{A91A4DD5-DAC9-4366-9214-AEB549699C33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20B0131-FB31-45C9-AA99-8900DA62E8A9}"/>
              </a:ext>
            </a:extLst>
          </p:cNvPr>
          <p:cNvSpPr txBox="1"/>
          <p:nvPr/>
        </p:nvSpPr>
        <p:spPr>
          <a:xfrm>
            <a:off x="1917616" y="1756649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Istanbul" panose="04040805020002020604" pitchFamily="82" charset="0"/>
              </a:rPr>
              <a:t>INFO</a:t>
            </a:r>
            <a:r>
              <a:rPr lang="sk-SK" sz="1600" dirty="0">
                <a:latin typeface="Istanbul" panose="04040805020002020604" pitchFamily="82" charset="0"/>
              </a:rPr>
              <a:t>RMÁCIE</a:t>
            </a:r>
            <a:endParaRPr lang="de-DE" sz="1600" dirty="0">
              <a:latin typeface="Istanbul" panose="04040805020002020604" pitchFamily="82" charset="0"/>
            </a:endParaRPr>
          </a:p>
        </p:txBody>
      </p:sp>
      <p:sp>
        <p:nvSpPr>
          <p:cNvPr id="28" name="Google Shape;1900;p46">
            <a:extLst>
              <a:ext uri="{FF2B5EF4-FFF2-40B4-BE49-F238E27FC236}">
                <a16:creationId xmlns:a16="http://schemas.microsoft.com/office/drawing/2014/main" id="{02A883DA-2A27-411F-8441-C3F23C88D00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92163" y="2489200"/>
            <a:ext cx="4843462" cy="402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>
              <a:spcAft>
                <a:spcPts val="2100"/>
              </a:spcAft>
              <a:buNone/>
            </a:pPr>
            <a:r>
              <a:rPr lang="sk-SK" dirty="0"/>
              <a:t>Do úvahy treba brať aj rozdielne vyučovacie hodiny za rok, ktoré udávajú celkový počet hodín, ktoré by sa mali na školách odučiť. Tie sú vyžadované zákonom alebo určené na štátnej úrovni.</a:t>
            </a:r>
            <a:endParaRPr dirty="0"/>
          </a:p>
        </p:txBody>
      </p: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4B189EC9-E0E5-4089-9E50-9A3459BC06B0}"/>
              </a:ext>
            </a:extLst>
          </p:cNvPr>
          <p:cNvCxnSpPr/>
          <p:nvPr/>
        </p:nvCxnSpPr>
        <p:spPr>
          <a:xfrm>
            <a:off x="728260" y="4955985"/>
            <a:ext cx="4461830" cy="0"/>
          </a:xfrm>
          <a:prstGeom prst="straightConnector1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7EFF14BB-1D03-42AE-A607-AF4AC342E318}"/>
              </a:ext>
            </a:extLst>
          </p:cNvPr>
          <p:cNvSpPr txBox="1"/>
          <p:nvPr/>
        </p:nvSpPr>
        <p:spPr>
          <a:xfrm>
            <a:off x="684882" y="4999822"/>
            <a:ext cx="495575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Arabic Typesetting"/>
              </a:rPr>
              <a:t>11</a:t>
            </a:r>
            <a:r>
              <a:rPr lang="de-DE">
                <a:latin typeface="Arabic Typesetting"/>
              </a:rPr>
              <a:t> </a:t>
            </a:r>
            <a:r>
              <a:rPr lang="de-DE">
                <a:latin typeface="Arabic Typesetting"/>
                <a:cs typeface="Arabic Typesetting"/>
              </a:rPr>
              <a:t>OECD, 2010; OECD, 2013; OECD, 2015; OECD, 2019; OECD, 2021</a:t>
            </a:r>
            <a:endParaRPr lang="de-DE">
              <a:latin typeface="Arabic Typesetting"/>
            </a:endParaRPr>
          </a:p>
        </p:txBody>
      </p:sp>
    </p:spTree>
    <p:extLst>
      <p:ext uri="{BB962C8B-B14F-4D97-AF65-F5344CB8AC3E}">
        <p14:creationId xmlns:p14="http://schemas.microsoft.com/office/powerpoint/2010/main" val="2083097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8" grpId="0" build="p"/>
      <p:bldP spid="28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Ein Bild, das draußen, Strand enthält.&#10;&#10;Beschreibung automatisch generiert.">
            <a:extLst>
              <a:ext uri="{FF2B5EF4-FFF2-40B4-BE49-F238E27FC236}">
                <a16:creationId xmlns:a16="http://schemas.microsoft.com/office/drawing/2014/main" id="{0FFD226B-187A-4E0A-A18B-38F562CBA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98" name="Google Shape;1898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sk-SK" sz="3200" dirty="0"/>
              <a:t>Vzťah učiteľ- žiak </a:t>
            </a:r>
            <a:r>
              <a:rPr lang="en" sz="3200" baseline="30000" dirty="0"/>
              <a:t>11</a:t>
            </a:r>
            <a:endParaRPr lang="de-DE" baseline="30000" dirty="0"/>
          </a:p>
        </p:txBody>
      </p:sp>
      <p:sp>
        <p:nvSpPr>
          <p:cNvPr id="1899" name="Google Shape;1899;p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sk-SK" dirty="0"/>
              <a:t>Oblasť primárneho vzdelávania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>
              <a:spcAft>
                <a:spcPts val="2100"/>
              </a:spcAft>
              <a:buNone/>
            </a:pPr>
            <a:r>
              <a:rPr lang="sk-SK" dirty="0"/>
              <a:t>Oblasť sekundárneho vzdelávania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dirty="0"/>
          </a:p>
        </p:txBody>
      </p:sp>
      <p:sp>
        <p:nvSpPr>
          <p:cNvPr id="1900" name="Google Shape;1900;p46"/>
          <p:cNvSpPr txBox="1">
            <a:spLocks noGrp="1"/>
          </p:cNvSpPr>
          <p:nvPr>
            <p:ph type="body" idx="2"/>
          </p:nvPr>
        </p:nvSpPr>
        <p:spPr>
          <a:xfrm>
            <a:off x="791475" y="2590098"/>
            <a:ext cx="4844400" cy="392560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sk-SK" dirty="0"/>
              <a:t>Pri štúdiu sa tiež nezohľadňuje vzťah učiteľ – študent. Udáva sa, koľko študentov v priemere vyučuje jeden učiteľ na základe celkového počtu zamestnancov na plný úväzok.</a:t>
            </a:r>
            <a:endParaRPr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DA1756C-3772-4644-950D-19F7E8CEBA4C}"/>
              </a:ext>
            </a:extLst>
          </p:cNvPr>
          <p:cNvGrpSpPr/>
          <p:nvPr/>
        </p:nvGrpSpPr>
        <p:grpSpPr>
          <a:xfrm>
            <a:off x="557330" y="6225886"/>
            <a:ext cx="2019820" cy="545128"/>
            <a:chOff x="557330" y="6225886"/>
            <a:chExt cx="2019820" cy="545128"/>
          </a:xfrm>
        </p:grpSpPr>
        <p:pic>
          <p:nvPicPr>
            <p:cNvPr id="21" name="Grafik 27" descr="Anfangen mit einfarbiger Füllung">
              <a:hlinkClick r:id="rId4" action="ppaction://hlinksldjump"/>
              <a:extLst>
                <a:ext uri="{FF2B5EF4-FFF2-40B4-BE49-F238E27FC236}">
                  <a16:creationId xmlns:a16="http://schemas.microsoft.com/office/drawing/2014/main" id="{12907EBD-73A2-4BE2-B351-920DE78E8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1743DB24-A5F5-422B-A154-EE7BF29D39E0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hlinkClick r:id="rId4" action="ppaction://hlinksldjump"/>
              <a:extLst>
                <a:ext uri="{FF2B5EF4-FFF2-40B4-BE49-F238E27FC236}">
                  <a16:creationId xmlns:a16="http://schemas.microsoft.com/office/drawing/2014/main" id="{FF53251D-6722-4C34-8FC8-CF5549C0726D}"/>
                </a:ext>
              </a:extLst>
            </p:cNvPr>
            <p:cNvSpPr txBox="1"/>
            <p:nvPr/>
          </p:nvSpPr>
          <p:spPr>
            <a:xfrm>
              <a:off x="1087330" y="6327090"/>
              <a:ext cx="14898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graphicFrame>
        <p:nvGraphicFramePr>
          <p:cNvPr id="25" name="Diagramm 24">
            <a:extLst>
              <a:ext uri="{FF2B5EF4-FFF2-40B4-BE49-F238E27FC236}">
                <a16:creationId xmlns:a16="http://schemas.microsoft.com/office/drawing/2014/main" id="{5A5E1C20-7286-4DFD-849E-9A22A30534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0419887"/>
              </p:ext>
            </p:extLst>
          </p:nvPr>
        </p:nvGraphicFramePr>
        <p:xfrm>
          <a:off x="6388463" y="881449"/>
          <a:ext cx="5133474" cy="2776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2" name="Diagramm 31">
            <a:extLst>
              <a:ext uri="{FF2B5EF4-FFF2-40B4-BE49-F238E27FC236}">
                <a16:creationId xmlns:a16="http://schemas.microsoft.com/office/drawing/2014/main" id="{53D0B756-2C7B-442A-A767-37DA488D87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8858640"/>
              </p:ext>
            </p:extLst>
          </p:nvPr>
        </p:nvGraphicFramePr>
        <p:xfrm>
          <a:off x="6400756" y="3858843"/>
          <a:ext cx="5133474" cy="2776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3" name="Textfeld 32">
            <a:extLst>
              <a:ext uri="{FF2B5EF4-FFF2-40B4-BE49-F238E27FC236}">
                <a16:creationId xmlns:a16="http://schemas.microsoft.com/office/drawing/2014/main" id="{0640B7EE-8F1A-48FF-9500-02C42CBEDC61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4" name="Google Shape;1559;p28">
            <a:hlinkClick r:id="rId9" action="ppaction://hlinksldjump"/>
            <a:extLst>
              <a:ext uri="{FF2B5EF4-FFF2-40B4-BE49-F238E27FC236}">
                <a16:creationId xmlns:a16="http://schemas.microsoft.com/office/drawing/2014/main" id="{8E5A27EA-65BE-426A-B91D-E6DFD1D2B41B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26BC1CDE-7001-45C7-B7E9-A1DE0AD861C3}"/>
              </a:ext>
            </a:extLst>
          </p:cNvPr>
          <p:cNvSpPr txBox="1"/>
          <p:nvPr/>
        </p:nvSpPr>
        <p:spPr>
          <a:xfrm>
            <a:off x="223192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9ACA15FF-5DCA-4742-A0E9-02198F658647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41F97F88-9AEC-48B3-A305-367EB396C725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B6594706-A4AE-4A09-BBF4-DFBF58033D7C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44313689-D9C3-462B-AB5F-34FF1F8FA1F3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9B623760-9A4B-4CAA-8DE4-DE473C78A31B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4" name="Google Shape;1617;p31">
            <a:hlinkClick r:id="rId10" action="ppaction://hlinksldjump"/>
            <a:extLst>
              <a:ext uri="{FF2B5EF4-FFF2-40B4-BE49-F238E27FC236}">
                <a16:creationId xmlns:a16="http://schemas.microsoft.com/office/drawing/2014/main" id="{B17DF762-E021-45E6-A234-01194E0B57CB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5" name="Google Shape;1714;p36">
            <a:hlinkClick r:id="rId11" action="ppaction://hlinksldjump"/>
            <a:extLst>
              <a:ext uri="{FF2B5EF4-FFF2-40B4-BE49-F238E27FC236}">
                <a16:creationId xmlns:a16="http://schemas.microsoft.com/office/drawing/2014/main" id="{BA14D029-E57B-4457-9D25-69BB5953CE28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6" name="Google Shape;1773;p39">
            <a:hlinkClick r:id="rId12" action="ppaction://hlinksldjump"/>
            <a:extLst>
              <a:ext uri="{FF2B5EF4-FFF2-40B4-BE49-F238E27FC236}">
                <a16:creationId xmlns:a16="http://schemas.microsoft.com/office/drawing/2014/main" id="{B94CC8B6-6669-4DDD-8B07-67260D2383F3}"/>
              </a:ext>
            </a:extLst>
          </p:cNvPr>
          <p:cNvSpPr/>
          <p:nvPr/>
        </p:nvSpPr>
        <p:spPr>
          <a:xfrm rot="16200000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7" name="Google Shape;1832;p42">
            <a:hlinkClick r:id="rId13" action="ppaction://hlinksldjump"/>
            <a:extLst>
              <a:ext uri="{FF2B5EF4-FFF2-40B4-BE49-F238E27FC236}">
                <a16:creationId xmlns:a16="http://schemas.microsoft.com/office/drawing/2014/main" id="{DCF183AA-453A-4AB3-BAC0-3F2319A34478}"/>
              </a:ext>
            </a:extLst>
          </p:cNvPr>
          <p:cNvSpPr/>
          <p:nvPr/>
        </p:nvSpPr>
        <p:spPr>
          <a:xfrm rot="-54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sk-SK" sz="1100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58" name="Google Shape;1891;p45">
            <a:hlinkClick r:id="rId14" action="ppaction://hlinksldjump"/>
            <a:extLst>
              <a:ext uri="{FF2B5EF4-FFF2-40B4-BE49-F238E27FC236}">
                <a16:creationId xmlns:a16="http://schemas.microsoft.com/office/drawing/2014/main" id="{B60116F7-A8B8-4AEE-A274-2D2F9E72C560}"/>
              </a:ext>
            </a:extLst>
          </p:cNvPr>
          <p:cNvSpPr/>
          <p:nvPr/>
        </p:nvSpPr>
        <p:spPr>
          <a:xfrm rot="-5400000">
            <a:off x="-136616" y="5136203"/>
            <a:ext cx="962215" cy="428196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05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Iné faktory</a:t>
            </a:r>
            <a:endParaRPr lang="de-DE" sz="105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de-DE" sz="105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60" name="Google Shape;1655;p33">
            <a:hlinkClick r:id="rId15" action="ppaction://hlinksldjump"/>
            <a:extLst>
              <a:ext uri="{FF2B5EF4-FFF2-40B4-BE49-F238E27FC236}">
                <a16:creationId xmlns:a16="http://schemas.microsoft.com/office/drawing/2014/main" id="{60624D51-F83A-42ED-8D05-2072E1244299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  <a:p>
            <a:pPr algn="ctr"/>
            <a:endParaRPr sz="1100" i="0" u="none" strike="noStrike" cap="none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pic>
        <p:nvPicPr>
          <p:cNvPr id="26" name="Grafik 25" descr="Eine Glühlampe">
            <a:extLst>
              <a:ext uri="{FF2B5EF4-FFF2-40B4-BE49-F238E27FC236}">
                <a16:creationId xmlns:a16="http://schemas.microsoft.com/office/drawing/2014/main" id="{03D50E38-65ED-4FE1-9904-01AACB832AE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4149" y="927909"/>
            <a:ext cx="1662189" cy="1662189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1EE649FD-9661-4F56-BF48-BFA65802FA7A}"/>
              </a:ext>
            </a:extLst>
          </p:cNvPr>
          <p:cNvSpPr txBox="1"/>
          <p:nvPr/>
        </p:nvSpPr>
        <p:spPr>
          <a:xfrm>
            <a:off x="1917616" y="1756649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Istanbul" panose="04040805020002020604" pitchFamily="82" charset="0"/>
              </a:rPr>
              <a:t>INFO</a:t>
            </a:r>
            <a:r>
              <a:rPr lang="sk-SK" sz="1600" dirty="0">
                <a:latin typeface="Istanbul" panose="04040805020002020604" pitchFamily="82" charset="0"/>
              </a:rPr>
              <a:t>RMÁCIE</a:t>
            </a:r>
            <a:endParaRPr lang="de-DE" sz="1600" dirty="0">
              <a:latin typeface="Istanbul" panose="04040805020002020604" pitchFamily="82" charset="0"/>
            </a:endParaRPr>
          </a:p>
        </p:txBody>
      </p: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29FD76D7-BC09-4224-B680-57432367FE52}"/>
              </a:ext>
            </a:extLst>
          </p:cNvPr>
          <p:cNvCxnSpPr/>
          <p:nvPr/>
        </p:nvCxnSpPr>
        <p:spPr>
          <a:xfrm>
            <a:off x="728260" y="4955985"/>
            <a:ext cx="4461830" cy="0"/>
          </a:xfrm>
          <a:prstGeom prst="straightConnector1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B06E8C66-7643-4216-980B-43771F24C1E7}"/>
              </a:ext>
            </a:extLst>
          </p:cNvPr>
          <p:cNvSpPr txBox="1"/>
          <p:nvPr/>
        </p:nvSpPr>
        <p:spPr>
          <a:xfrm>
            <a:off x="684882" y="4999822"/>
            <a:ext cx="495575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Arabic Typesetting"/>
              </a:rPr>
              <a:t>11 </a:t>
            </a:r>
            <a:r>
              <a:rPr lang="de-DE">
                <a:latin typeface="Arabic Typesetting"/>
                <a:cs typeface="Arabic Typesetting"/>
              </a:rPr>
              <a:t>OECD, 2010; OECD, 2013; OECD, 2015; OECD, 2019; OECD, 2021</a:t>
            </a:r>
            <a:endParaRPr lang="de-DE">
              <a:latin typeface="Arabic Typesetting"/>
            </a:endParaRPr>
          </a:p>
        </p:txBody>
      </p:sp>
    </p:spTree>
    <p:extLst>
      <p:ext uri="{BB962C8B-B14F-4D97-AF65-F5344CB8AC3E}">
        <p14:creationId xmlns:p14="http://schemas.microsoft.com/office/powerpoint/2010/main" val="1994900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900" grpId="0" build="p"/>
      <p:bldP spid="1900" grpI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Ein Bild, das draußen, Strand enthält.&#10;&#10;Beschreibung automatisch generiert.">
            <a:extLst>
              <a:ext uri="{FF2B5EF4-FFF2-40B4-BE49-F238E27FC236}">
                <a16:creationId xmlns:a16="http://schemas.microsoft.com/office/drawing/2014/main" id="{EAC4AE0D-1DD0-40F8-B3E6-F423214BAC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2" name="Google Shape;1942;p48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dirty="0"/>
              <a:t>Zhrnutie</a:t>
            </a:r>
            <a:endParaRPr lang="de-DE" sz="3200" dirty="0"/>
          </a:p>
        </p:txBody>
      </p:sp>
      <p:sp>
        <p:nvSpPr>
          <p:cNvPr id="1943" name="Google Shape;1943;p48"/>
          <p:cNvSpPr txBox="1">
            <a:spLocks noGrp="1"/>
          </p:cNvSpPr>
          <p:nvPr>
            <p:ph type="body" idx="1"/>
          </p:nvPr>
        </p:nvSpPr>
        <p:spPr>
          <a:xfrm>
            <a:off x="6542181" y="429933"/>
            <a:ext cx="4844400" cy="549163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>
              <a:lnSpc>
                <a:spcPct val="114999"/>
              </a:lnSpc>
              <a:spcAft>
                <a:spcPts val="2100"/>
              </a:spcAft>
              <a:buNone/>
            </a:pPr>
            <a:r>
              <a:rPr lang="de-DE" sz="2000" dirty="0" err="1"/>
              <a:t>Dôležitú</a:t>
            </a:r>
            <a:r>
              <a:rPr lang="de-DE" sz="2000" dirty="0"/>
              <a:t> </a:t>
            </a:r>
            <a:r>
              <a:rPr lang="de-DE" sz="2000" dirty="0" err="1"/>
              <a:t>úlohu</a:t>
            </a:r>
            <a:r>
              <a:rPr lang="de-DE" sz="2000" dirty="0"/>
              <a:t> tu </a:t>
            </a:r>
            <a:r>
              <a:rPr lang="de-DE" sz="2000" dirty="0" err="1"/>
              <a:t>určite</a:t>
            </a:r>
            <a:r>
              <a:rPr lang="de-DE" sz="2000" dirty="0"/>
              <a:t> </a:t>
            </a:r>
            <a:r>
              <a:rPr lang="de-DE" sz="2000" dirty="0" err="1"/>
              <a:t>zohráva</a:t>
            </a:r>
            <a:r>
              <a:rPr lang="de-DE" sz="2000" dirty="0"/>
              <a:t> </a:t>
            </a:r>
            <a:r>
              <a:rPr lang="de-DE" sz="2000" dirty="0" err="1"/>
              <a:t>aj</a:t>
            </a:r>
            <a:r>
              <a:rPr lang="de-DE" sz="2000" dirty="0"/>
              <a:t> </a:t>
            </a:r>
            <a:r>
              <a:rPr lang="de-DE" sz="2000" dirty="0" err="1"/>
              <a:t>flexibilita</a:t>
            </a:r>
            <a:r>
              <a:rPr lang="de-DE" sz="2000" dirty="0"/>
              <a:t> </a:t>
            </a:r>
            <a:r>
              <a:rPr lang="de-DE" sz="2000" dirty="0" err="1"/>
              <a:t>rozloženia</a:t>
            </a:r>
            <a:r>
              <a:rPr lang="de-DE" sz="2000" dirty="0"/>
              <a:t> </a:t>
            </a:r>
            <a:r>
              <a:rPr lang="de-DE" sz="2000" dirty="0" err="1"/>
              <a:t>hodín</a:t>
            </a:r>
            <a:r>
              <a:rPr lang="de-DE" sz="2000" dirty="0"/>
              <a:t> v </a:t>
            </a:r>
            <a:r>
              <a:rPr lang="de-DE" sz="2000" dirty="0" err="1"/>
              <a:t>základnom</a:t>
            </a:r>
            <a:r>
              <a:rPr lang="de-DE" sz="2000" dirty="0"/>
              <a:t> </a:t>
            </a:r>
            <a:r>
              <a:rPr lang="de-DE" sz="2000" dirty="0" err="1"/>
              <a:t>vzdelávaní</a:t>
            </a:r>
            <a:r>
              <a:rPr lang="de-DE" sz="2000" dirty="0"/>
              <a:t>, </a:t>
            </a:r>
            <a:r>
              <a:rPr lang="de-DE" sz="2000" dirty="0" err="1"/>
              <a:t>ktorá</a:t>
            </a:r>
            <a:r>
              <a:rPr lang="de-DE" sz="2000" dirty="0"/>
              <a:t> </a:t>
            </a:r>
            <a:r>
              <a:rPr lang="de-DE" sz="2000" dirty="0" err="1"/>
              <a:t>umožňuje</a:t>
            </a:r>
            <a:r>
              <a:rPr lang="de-DE" sz="2000" dirty="0"/>
              <a:t> </a:t>
            </a:r>
            <a:r>
              <a:rPr lang="de-DE" sz="2000" dirty="0" err="1"/>
              <a:t>určiť</a:t>
            </a:r>
            <a:r>
              <a:rPr lang="de-DE" sz="2000" dirty="0"/>
              <a:t>, </a:t>
            </a:r>
            <a:r>
              <a:rPr lang="de-DE" sz="2000" dirty="0" err="1"/>
              <a:t>koľko</a:t>
            </a:r>
            <a:r>
              <a:rPr lang="de-DE" sz="2000" dirty="0"/>
              <a:t> </a:t>
            </a:r>
            <a:r>
              <a:rPr lang="de-DE" sz="2000" dirty="0" err="1"/>
              <a:t>času</a:t>
            </a:r>
            <a:r>
              <a:rPr lang="de-DE" sz="2000" dirty="0"/>
              <a:t> </a:t>
            </a:r>
            <a:r>
              <a:rPr lang="de-DE" sz="2000" dirty="0" err="1"/>
              <a:t>chcú</a:t>
            </a:r>
            <a:r>
              <a:rPr lang="de-DE" sz="2000" dirty="0"/>
              <a:t> </a:t>
            </a:r>
            <a:r>
              <a:rPr lang="de-DE" sz="2000" dirty="0" err="1"/>
              <a:t>učitelia</a:t>
            </a:r>
            <a:r>
              <a:rPr lang="de-DE" sz="2000" dirty="0"/>
              <a:t> </a:t>
            </a:r>
            <a:r>
              <a:rPr lang="de-DE" sz="2000" dirty="0" err="1"/>
              <a:t>venovať</a:t>
            </a:r>
            <a:r>
              <a:rPr lang="de-DE" sz="2000" dirty="0"/>
              <a:t> </a:t>
            </a:r>
            <a:r>
              <a:rPr lang="de-DE" sz="2000" dirty="0" err="1"/>
              <a:t>jednotlivým</a:t>
            </a:r>
            <a:r>
              <a:rPr lang="de-DE" sz="2000" dirty="0"/>
              <a:t> </a:t>
            </a:r>
            <a:r>
              <a:rPr lang="de-DE" sz="2000" dirty="0" err="1"/>
              <a:t>predmetom</a:t>
            </a:r>
            <a:r>
              <a:rPr lang="de-DE" sz="2000" dirty="0"/>
              <a:t>. </a:t>
            </a:r>
            <a:r>
              <a:rPr lang="de-DE" sz="2000" dirty="0" err="1"/>
              <a:t>Rovnako</a:t>
            </a:r>
            <a:r>
              <a:rPr lang="de-DE" sz="2000" dirty="0"/>
              <a:t> </a:t>
            </a:r>
            <a:r>
              <a:rPr lang="de-DE" sz="2000" dirty="0" err="1"/>
              <a:t>veľký</a:t>
            </a:r>
            <a:r>
              <a:rPr lang="de-DE" sz="2000" dirty="0"/>
              <a:t> </a:t>
            </a:r>
            <a:r>
              <a:rPr lang="de-DE" sz="2000" dirty="0" err="1"/>
              <a:t>počet</a:t>
            </a:r>
            <a:r>
              <a:rPr lang="de-DE" sz="2000" dirty="0"/>
              <a:t> </a:t>
            </a:r>
            <a:r>
              <a:rPr lang="de-DE" sz="2000" dirty="0" err="1"/>
              <a:t>detí</a:t>
            </a:r>
            <a:r>
              <a:rPr lang="de-DE" sz="2000" dirty="0"/>
              <a:t> </a:t>
            </a:r>
            <a:r>
              <a:rPr lang="de-DE" sz="2000" dirty="0" err="1"/>
              <a:t>základných</a:t>
            </a:r>
            <a:r>
              <a:rPr lang="de-DE" sz="2000" dirty="0"/>
              <a:t> </a:t>
            </a:r>
            <a:r>
              <a:rPr lang="de-DE" sz="2000" dirty="0" err="1"/>
              <a:t>škôl</a:t>
            </a:r>
            <a:r>
              <a:rPr lang="de-DE" sz="2000" dirty="0"/>
              <a:t> v </a:t>
            </a:r>
            <a:r>
              <a:rPr lang="de-DE" sz="2000" dirty="0" err="1"/>
              <a:t>triede</a:t>
            </a:r>
            <a:r>
              <a:rPr lang="de-DE" sz="2000" dirty="0"/>
              <a:t> a </a:t>
            </a:r>
            <a:r>
              <a:rPr lang="de-DE" sz="2000" dirty="0" err="1"/>
              <a:t>vysoký</a:t>
            </a:r>
            <a:r>
              <a:rPr lang="de-DE" sz="2000" dirty="0"/>
              <a:t> </a:t>
            </a:r>
            <a:r>
              <a:rPr lang="de-DE" sz="2000" dirty="0" err="1"/>
              <a:t>pomer</a:t>
            </a:r>
            <a:r>
              <a:rPr lang="de-DE" sz="2000" dirty="0"/>
              <a:t> </a:t>
            </a:r>
            <a:r>
              <a:rPr lang="de-DE" sz="2000" dirty="0" err="1"/>
              <a:t>učiteľov</a:t>
            </a:r>
            <a:r>
              <a:rPr lang="de-DE" sz="2000" dirty="0"/>
              <a:t> a </a:t>
            </a:r>
            <a:r>
              <a:rPr lang="de-DE" sz="2000" dirty="0" err="1"/>
              <a:t>študentov</a:t>
            </a:r>
            <a:r>
              <a:rPr lang="de-DE" sz="2000" dirty="0"/>
              <a:t> </a:t>
            </a:r>
            <a:r>
              <a:rPr lang="de-DE" sz="2000" dirty="0" err="1"/>
              <a:t>bránia</a:t>
            </a:r>
            <a:r>
              <a:rPr lang="de-DE" sz="2000" dirty="0"/>
              <a:t> </a:t>
            </a:r>
            <a:r>
              <a:rPr lang="de-DE" sz="2000" dirty="0" err="1"/>
              <a:t>Nemecku</a:t>
            </a:r>
            <a:r>
              <a:rPr lang="de-DE" sz="2000" dirty="0"/>
              <a:t> </a:t>
            </a:r>
            <a:r>
              <a:rPr lang="de-DE" sz="2000" dirty="0" err="1"/>
              <a:t>žiadať</a:t>
            </a:r>
            <a:r>
              <a:rPr lang="de-DE" sz="2000" dirty="0"/>
              <a:t> </a:t>
            </a:r>
            <a:r>
              <a:rPr lang="de-DE" sz="2000" dirty="0" err="1"/>
              <a:t>lepšie</a:t>
            </a:r>
            <a:r>
              <a:rPr lang="de-DE" sz="2000" dirty="0"/>
              <a:t> </a:t>
            </a:r>
            <a:r>
              <a:rPr lang="de-DE" sz="2000" dirty="0" err="1"/>
              <a:t>výsledky</a:t>
            </a:r>
            <a:r>
              <a:rPr lang="de-DE" sz="2000" dirty="0"/>
              <a:t> v </a:t>
            </a:r>
            <a:r>
              <a:rPr lang="de-DE" sz="2000" dirty="0" err="1"/>
              <a:t>štúdiu</a:t>
            </a:r>
            <a:r>
              <a:rPr lang="de-DE" sz="2000" dirty="0"/>
              <a:t>. </a:t>
            </a:r>
            <a:r>
              <a:rPr lang="de-DE" sz="2000" dirty="0" err="1"/>
              <a:t>Nevýhodou</a:t>
            </a:r>
            <a:r>
              <a:rPr lang="de-DE" sz="2000" dirty="0"/>
              <a:t> </a:t>
            </a:r>
            <a:r>
              <a:rPr lang="de-DE" sz="2000" dirty="0" err="1"/>
              <a:t>sa</a:t>
            </a:r>
            <a:r>
              <a:rPr lang="de-DE" sz="2000" dirty="0"/>
              <a:t> </a:t>
            </a:r>
            <a:r>
              <a:rPr lang="de-DE" sz="2000" dirty="0" err="1"/>
              <a:t>môže</a:t>
            </a:r>
            <a:r>
              <a:rPr lang="de-DE" sz="2000" dirty="0"/>
              <a:t> </a:t>
            </a:r>
            <a:r>
              <a:rPr lang="de-DE" sz="2000" dirty="0" err="1"/>
              <a:t>stať</a:t>
            </a:r>
            <a:r>
              <a:rPr lang="de-DE" sz="2000" dirty="0"/>
              <a:t> </a:t>
            </a:r>
            <a:r>
              <a:rPr lang="de-DE" sz="2000" dirty="0" err="1"/>
              <a:t>aj</a:t>
            </a:r>
            <a:r>
              <a:rPr lang="de-DE" sz="2000" dirty="0"/>
              <a:t> </a:t>
            </a:r>
            <a:r>
              <a:rPr lang="de-DE" sz="2000" dirty="0" err="1"/>
              <a:t>počet</a:t>
            </a:r>
            <a:r>
              <a:rPr lang="de-DE" sz="2000" dirty="0"/>
              <a:t> </a:t>
            </a:r>
            <a:r>
              <a:rPr lang="de-DE" sz="2000" dirty="0" err="1"/>
              <a:t>hodín</a:t>
            </a:r>
            <a:r>
              <a:rPr lang="de-DE" sz="2000" dirty="0"/>
              <a:t> a </a:t>
            </a:r>
            <a:r>
              <a:rPr lang="de-DE" sz="2000" dirty="0" err="1"/>
              <a:t>dní</a:t>
            </a:r>
            <a:r>
              <a:rPr lang="de-DE" sz="2000" dirty="0"/>
              <a:t> </a:t>
            </a:r>
            <a:r>
              <a:rPr lang="de-DE" sz="2000" dirty="0" err="1"/>
              <a:t>vyučovacích</a:t>
            </a:r>
            <a:r>
              <a:rPr lang="de-DE" sz="2000" dirty="0"/>
              <a:t> </a:t>
            </a:r>
            <a:r>
              <a:rPr lang="de-DE" sz="2000" dirty="0" err="1"/>
              <a:t>hodín</a:t>
            </a:r>
            <a:r>
              <a:rPr lang="de-DE" sz="2000" dirty="0"/>
              <a:t> v </a:t>
            </a:r>
            <a:r>
              <a:rPr lang="de-DE" sz="2000" dirty="0" err="1"/>
              <a:t>roku</a:t>
            </a:r>
            <a:r>
              <a:rPr lang="de-DE" sz="2000" dirty="0"/>
              <a:t>, </a:t>
            </a:r>
            <a:r>
              <a:rPr lang="de-DE" sz="2000" dirty="0" err="1"/>
              <a:t>keďže</a:t>
            </a:r>
            <a:r>
              <a:rPr lang="de-DE" sz="2000" dirty="0"/>
              <a:t> </a:t>
            </a:r>
            <a:r>
              <a:rPr lang="de-DE" sz="2000" dirty="0" err="1"/>
              <a:t>žiaci</a:t>
            </a:r>
            <a:r>
              <a:rPr lang="de-DE" sz="2000" dirty="0"/>
              <a:t> v </a:t>
            </a:r>
            <a:r>
              <a:rPr lang="de-DE" sz="2000" dirty="0" err="1"/>
              <a:t>Poľsku</a:t>
            </a:r>
            <a:r>
              <a:rPr lang="de-DE" sz="2000" dirty="0"/>
              <a:t> a na </a:t>
            </a:r>
            <a:r>
              <a:rPr lang="de-DE" sz="2000" dirty="0" err="1"/>
              <a:t>Slovensku</a:t>
            </a:r>
            <a:r>
              <a:rPr lang="de-DE" sz="2000" dirty="0"/>
              <a:t> </a:t>
            </a:r>
            <a:r>
              <a:rPr lang="de-DE" sz="2000" dirty="0" err="1"/>
              <a:t>majú</a:t>
            </a:r>
            <a:r>
              <a:rPr lang="de-DE" sz="2000" dirty="0"/>
              <a:t> </a:t>
            </a:r>
            <a:r>
              <a:rPr lang="de-DE" sz="2000" dirty="0" err="1"/>
              <a:t>viac</a:t>
            </a:r>
            <a:r>
              <a:rPr lang="de-DE" sz="2000" dirty="0"/>
              <a:t> </a:t>
            </a:r>
            <a:r>
              <a:rPr lang="de-DE" sz="2000" dirty="0" err="1"/>
              <a:t>času</a:t>
            </a:r>
            <a:r>
              <a:rPr lang="de-DE" sz="2000" dirty="0"/>
              <a:t> na </a:t>
            </a:r>
            <a:r>
              <a:rPr lang="de-DE" sz="2000" dirty="0" err="1"/>
              <a:t>zotavenie</a:t>
            </a:r>
            <a:r>
              <a:rPr lang="de-DE" sz="2000" dirty="0"/>
              <a:t> a </a:t>
            </a:r>
            <a:r>
              <a:rPr lang="de-DE" sz="2000" dirty="0" err="1"/>
              <a:t>silnejší</a:t>
            </a:r>
            <a:r>
              <a:rPr lang="de-DE" sz="2000" dirty="0"/>
              <a:t> </a:t>
            </a:r>
            <a:r>
              <a:rPr lang="de-DE" sz="2000" dirty="0" err="1"/>
              <a:t>návrat</a:t>
            </a:r>
            <a:r>
              <a:rPr lang="de-DE" sz="2000" dirty="0"/>
              <a:t> do </a:t>
            </a:r>
            <a:r>
              <a:rPr lang="de-DE" sz="2000" dirty="0" err="1"/>
              <a:t>triedy</a:t>
            </a:r>
            <a:r>
              <a:rPr lang="de-DE" sz="2000" dirty="0"/>
              <a:t>, </a:t>
            </a:r>
            <a:r>
              <a:rPr lang="de-DE" sz="2000" dirty="0" err="1"/>
              <a:t>zatiaľ</a:t>
            </a:r>
            <a:r>
              <a:rPr lang="de-DE" sz="2000" dirty="0"/>
              <a:t> </a:t>
            </a:r>
            <a:r>
              <a:rPr lang="de-DE" sz="2000" dirty="0" err="1"/>
              <a:t>čo</a:t>
            </a:r>
            <a:r>
              <a:rPr lang="de-DE" sz="2000" dirty="0"/>
              <a:t> </a:t>
            </a:r>
            <a:r>
              <a:rPr lang="de-DE" sz="2000" dirty="0" err="1"/>
              <a:t>nemecké</a:t>
            </a:r>
            <a:r>
              <a:rPr lang="de-DE" sz="2000" dirty="0"/>
              <a:t> </a:t>
            </a:r>
            <a:r>
              <a:rPr lang="de-DE" sz="2000" dirty="0" err="1"/>
              <a:t>deti</a:t>
            </a:r>
            <a:r>
              <a:rPr lang="de-DE" sz="2000" dirty="0"/>
              <a:t> </a:t>
            </a:r>
            <a:r>
              <a:rPr lang="de-DE" sz="2000" dirty="0" err="1"/>
              <a:t>trávia</a:t>
            </a:r>
            <a:r>
              <a:rPr lang="de-DE" sz="2000" dirty="0"/>
              <a:t> </a:t>
            </a:r>
            <a:r>
              <a:rPr lang="de-DE" sz="2000" dirty="0" err="1"/>
              <a:t>viac</a:t>
            </a:r>
            <a:r>
              <a:rPr lang="de-DE" sz="2000" dirty="0"/>
              <a:t> </a:t>
            </a:r>
            <a:r>
              <a:rPr lang="de-DE" sz="2000" dirty="0" err="1"/>
              <a:t>času</a:t>
            </a:r>
            <a:r>
              <a:rPr lang="de-DE" sz="2000" dirty="0"/>
              <a:t> v </a:t>
            </a:r>
            <a:r>
              <a:rPr lang="de-DE" sz="2000" dirty="0" err="1"/>
              <a:t>škole</a:t>
            </a:r>
            <a:r>
              <a:rPr lang="de-DE" sz="2000" dirty="0"/>
              <a:t>, </a:t>
            </a:r>
            <a:r>
              <a:rPr lang="de-DE" sz="2000" dirty="0" err="1"/>
              <a:t>ale</a:t>
            </a:r>
            <a:r>
              <a:rPr lang="de-DE" sz="2000" dirty="0"/>
              <a:t> </a:t>
            </a:r>
            <a:r>
              <a:rPr lang="de-DE" sz="2000" dirty="0" err="1"/>
              <a:t>nemajú</a:t>
            </a:r>
            <a:r>
              <a:rPr lang="de-DE" sz="2000" dirty="0"/>
              <a:t> </a:t>
            </a:r>
            <a:r>
              <a:rPr lang="de-DE" sz="2000" dirty="0" err="1"/>
              <a:t>dostatok</a:t>
            </a:r>
            <a:r>
              <a:rPr lang="de-DE" sz="2000" dirty="0"/>
              <a:t> </a:t>
            </a:r>
            <a:r>
              <a:rPr lang="de-DE" sz="2000" dirty="0" err="1"/>
              <a:t>času</a:t>
            </a:r>
            <a:r>
              <a:rPr lang="de-DE" sz="2000" dirty="0"/>
              <a:t> na </a:t>
            </a:r>
            <a:r>
              <a:rPr lang="de-DE" sz="2000" dirty="0" err="1"/>
              <a:t>regeneráciu</a:t>
            </a:r>
            <a:r>
              <a:rPr lang="de-DE" sz="2000" dirty="0"/>
              <a:t>. </a:t>
            </a:r>
            <a:endParaRPr lang="sk-SK" sz="2000" dirty="0"/>
          </a:p>
          <a:p>
            <a:pPr marL="0" lvl="0" indent="0" algn="just">
              <a:lnSpc>
                <a:spcPct val="114999"/>
              </a:lnSpc>
              <a:spcAft>
                <a:spcPts val="2100"/>
              </a:spcAft>
              <a:buNone/>
            </a:pPr>
            <a:endParaRPr lang="sk-SK" dirty="0"/>
          </a:p>
          <a:p>
            <a:pPr marL="0" lvl="0" indent="0" algn="just">
              <a:lnSpc>
                <a:spcPct val="114999"/>
              </a:lnSpc>
              <a:spcAft>
                <a:spcPts val="2100"/>
              </a:spcAft>
              <a:buNone/>
            </a:pPr>
            <a:endParaRPr lang="sk-SK" dirty="0"/>
          </a:p>
          <a:p>
            <a:pPr marL="0" lvl="0" indent="0" algn="just">
              <a:lnSpc>
                <a:spcPct val="114999"/>
              </a:lnSpc>
              <a:spcAft>
                <a:spcPts val="2100"/>
              </a:spcAft>
              <a:buNone/>
            </a:pPr>
            <a:endParaRPr lang="sk-SK" dirty="0"/>
          </a:p>
          <a:p>
            <a:pPr marL="0" lvl="0" indent="0" algn="just">
              <a:lnSpc>
                <a:spcPct val="114999"/>
              </a:lnSpc>
              <a:spcAft>
                <a:spcPts val="2100"/>
              </a:spcAft>
              <a:buNone/>
            </a:pPr>
            <a:endParaRPr lang="sk-SK" dirty="0"/>
          </a:p>
        </p:txBody>
      </p:sp>
      <p:sp>
        <p:nvSpPr>
          <p:cNvPr id="1944" name="Google Shape;1944;p48"/>
          <p:cNvSpPr txBox="1">
            <a:spLocks noGrp="1"/>
          </p:cNvSpPr>
          <p:nvPr>
            <p:ph type="body" idx="2"/>
          </p:nvPr>
        </p:nvSpPr>
        <p:spPr>
          <a:xfrm>
            <a:off x="712948" y="1275130"/>
            <a:ext cx="5018833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>
              <a:lnSpc>
                <a:spcPct val="114999"/>
              </a:lnSpc>
              <a:spcAft>
                <a:spcPts val="2100"/>
              </a:spcAft>
              <a:buNone/>
            </a:pPr>
            <a:r>
              <a:rPr lang="de-DE" sz="2000" dirty="0"/>
              <a:t>V </a:t>
            </a:r>
            <a:r>
              <a:rPr lang="de-DE" sz="2000" dirty="0" err="1"/>
              <a:t>primárnom</a:t>
            </a:r>
            <a:r>
              <a:rPr lang="de-DE" sz="2000" dirty="0"/>
              <a:t> </a:t>
            </a:r>
            <a:r>
              <a:rPr lang="de-DE" sz="2000" dirty="0" err="1"/>
              <a:t>sektore</a:t>
            </a:r>
            <a:r>
              <a:rPr lang="de-DE" sz="2000" dirty="0"/>
              <a:t> je </a:t>
            </a:r>
            <a:r>
              <a:rPr lang="de-DE" sz="2000" dirty="0" err="1"/>
              <a:t>zrejmé</a:t>
            </a:r>
            <a:r>
              <a:rPr lang="de-DE" sz="2000" dirty="0"/>
              <a:t>, </a:t>
            </a:r>
            <a:r>
              <a:rPr lang="de-DE" sz="2000" dirty="0" err="1"/>
              <a:t>že</a:t>
            </a:r>
            <a:r>
              <a:rPr lang="de-DE" sz="2000" dirty="0"/>
              <a:t> </a:t>
            </a:r>
            <a:r>
              <a:rPr lang="de-DE" sz="2000" dirty="0" err="1"/>
              <a:t>Poľsko</a:t>
            </a:r>
            <a:r>
              <a:rPr lang="de-DE" sz="2000" dirty="0"/>
              <a:t> si </a:t>
            </a:r>
            <a:r>
              <a:rPr lang="de-DE" sz="2000" dirty="0" err="1"/>
              <a:t>vedie</a:t>
            </a:r>
            <a:r>
              <a:rPr lang="de-DE" sz="2000" dirty="0"/>
              <a:t> </a:t>
            </a:r>
            <a:r>
              <a:rPr lang="de-DE" sz="2000" dirty="0" err="1"/>
              <a:t>veľmi</a:t>
            </a:r>
            <a:r>
              <a:rPr lang="de-DE" sz="2000" dirty="0"/>
              <a:t> </a:t>
            </a:r>
            <a:r>
              <a:rPr lang="de-DE" sz="2000" dirty="0" err="1"/>
              <a:t>dobre</a:t>
            </a:r>
            <a:r>
              <a:rPr lang="de-DE" sz="2000" dirty="0"/>
              <a:t> v </a:t>
            </a:r>
            <a:r>
              <a:rPr lang="de-DE" sz="2000" dirty="0" err="1"/>
              <a:t>štúdiách</a:t>
            </a:r>
            <a:r>
              <a:rPr lang="de-DE" sz="2000" dirty="0"/>
              <a:t> </a:t>
            </a:r>
            <a:r>
              <a:rPr lang="de-DE" sz="2000" dirty="0" err="1"/>
              <a:t>sektora</a:t>
            </a:r>
            <a:r>
              <a:rPr lang="de-DE" sz="2000" dirty="0"/>
              <a:t> </a:t>
            </a:r>
            <a:r>
              <a:rPr lang="de-DE" sz="2000" dirty="0" err="1"/>
              <a:t>základných</a:t>
            </a:r>
            <a:r>
              <a:rPr lang="de-DE" sz="2000" dirty="0"/>
              <a:t> </a:t>
            </a:r>
            <a:r>
              <a:rPr lang="de-DE" sz="2000" dirty="0" err="1"/>
              <a:t>škôl</a:t>
            </a:r>
            <a:r>
              <a:rPr lang="de-DE" sz="2000" dirty="0"/>
              <a:t> a v </a:t>
            </a:r>
            <a:r>
              <a:rPr lang="de-DE" sz="2000" dirty="0" err="1"/>
              <a:t>súčasnosti</a:t>
            </a:r>
            <a:r>
              <a:rPr lang="de-DE" sz="2000" dirty="0"/>
              <a:t> je </a:t>
            </a:r>
            <a:r>
              <a:rPr lang="de-DE" sz="2000" dirty="0" err="1"/>
              <a:t>víťazom</a:t>
            </a:r>
            <a:r>
              <a:rPr lang="de-DE" sz="2000" dirty="0"/>
              <a:t> v </a:t>
            </a:r>
            <a:r>
              <a:rPr lang="de-DE" sz="2000" dirty="0" err="1"/>
              <a:t>porovnaní</a:t>
            </a:r>
            <a:r>
              <a:rPr lang="de-DE" sz="2000" dirty="0"/>
              <a:t> </a:t>
            </a:r>
            <a:r>
              <a:rPr lang="de-DE" sz="2000" dirty="0" err="1"/>
              <a:t>krajín</a:t>
            </a:r>
            <a:r>
              <a:rPr lang="de-DE" sz="2000" dirty="0"/>
              <a:t> </a:t>
            </a:r>
            <a:r>
              <a:rPr lang="de-DE" sz="2000" dirty="0" err="1"/>
              <a:t>medzi</a:t>
            </a:r>
            <a:r>
              <a:rPr lang="de-DE" sz="2000" dirty="0"/>
              <a:t> </a:t>
            </a:r>
            <a:r>
              <a:rPr lang="de-DE" sz="2000" dirty="0" err="1"/>
              <a:t>Nemeckom</a:t>
            </a:r>
            <a:r>
              <a:rPr lang="de-DE" sz="2000" dirty="0"/>
              <a:t>, </a:t>
            </a:r>
            <a:r>
              <a:rPr lang="de-DE" sz="2000" dirty="0" err="1"/>
              <a:t>Poľskom</a:t>
            </a:r>
            <a:r>
              <a:rPr lang="de-DE" sz="2000" dirty="0"/>
              <a:t> a </a:t>
            </a:r>
            <a:r>
              <a:rPr lang="de-DE" sz="2000" dirty="0" err="1"/>
              <a:t>Slovenskom</a:t>
            </a:r>
            <a:r>
              <a:rPr lang="de-DE" sz="2000" dirty="0"/>
              <a:t>, </a:t>
            </a:r>
            <a:r>
              <a:rPr lang="de-DE" sz="2000" dirty="0" err="1"/>
              <a:t>keďže</a:t>
            </a:r>
            <a:r>
              <a:rPr lang="de-DE" sz="2000" dirty="0"/>
              <a:t> </a:t>
            </a:r>
            <a:r>
              <a:rPr lang="de-DE" sz="2000" dirty="0" err="1"/>
              <a:t>obe</a:t>
            </a:r>
            <a:r>
              <a:rPr lang="de-DE" sz="2000" dirty="0"/>
              <a:t> </a:t>
            </a:r>
            <a:r>
              <a:rPr lang="de-DE" sz="2000" dirty="0" err="1"/>
              <a:t>hodnoty</a:t>
            </a:r>
            <a:r>
              <a:rPr lang="de-DE" sz="2000" dirty="0"/>
              <a:t> v </a:t>
            </a:r>
            <a:r>
              <a:rPr lang="de-DE" sz="2000" dirty="0" err="1"/>
              <a:t>poslednej</a:t>
            </a:r>
            <a:r>
              <a:rPr lang="de-DE" sz="2000" dirty="0"/>
              <a:t> </a:t>
            </a:r>
            <a:r>
              <a:rPr lang="de-DE" sz="2000" dirty="0" err="1"/>
              <a:t>štúdii</a:t>
            </a:r>
            <a:r>
              <a:rPr lang="de-DE" sz="2000" dirty="0"/>
              <a:t> IGLU v </a:t>
            </a:r>
            <a:r>
              <a:rPr lang="de-DE" sz="2000" dirty="0" err="1"/>
              <a:t>roku</a:t>
            </a:r>
            <a:r>
              <a:rPr lang="de-DE" sz="2000" dirty="0"/>
              <a:t> 2016 a v </a:t>
            </a:r>
            <a:r>
              <a:rPr lang="de-DE" sz="2000" dirty="0" err="1"/>
              <a:t>oblasti</a:t>
            </a:r>
            <a:r>
              <a:rPr lang="de-DE" sz="2000" dirty="0"/>
              <a:t> </a:t>
            </a:r>
            <a:r>
              <a:rPr lang="de-DE" sz="2000" dirty="0" err="1"/>
              <a:t>prírodných</a:t>
            </a:r>
            <a:r>
              <a:rPr lang="de-DE" sz="2000" dirty="0"/>
              <a:t> </a:t>
            </a:r>
            <a:r>
              <a:rPr lang="de-DE" sz="2000" dirty="0" err="1"/>
              <a:t>vied</a:t>
            </a:r>
            <a:r>
              <a:rPr lang="de-DE" sz="2000" dirty="0"/>
              <a:t> </a:t>
            </a:r>
            <a:r>
              <a:rPr lang="de-DE" sz="2000" dirty="0" err="1"/>
              <a:t>štúdia</a:t>
            </a:r>
            <a:r>
              <a:rPr lang="de-DE" sz="2000" dirty="0"/>
              <a:t> TIMSS </a:t>
            </a:r>
            <a:r>
              <a:rPr lang="de-DE" sz="2000" dirty="0" err="1"/>
              <a:t>bol</a:t>
            </a:r>
            <a:r>
              <a:rPr lang="de-DE" sz="2000" dirty="0"/>
              <a:t> </a:t>
            </a:r>
            <a:r>
              <a:rPr lang="de-DE" sz="2000" dirty="0" err="1"/>
              <a:t>rok</a:t>
            </a:r>
            <a:r>
              <a:rPr lang="de-DE" sz="2000" dirty="0"/>
              <a:t> 2018 </a:t>
            </a:r>
            <a:r>
              <a:rPr lang="de-DE" sz="2000" dirty="0" err="1"/>
              <a:t>nad</a:t>
            </a:r>
            <a:r>
              <a:rPr lang="de-DE" sz="2000" dirty="0"/>
              <a:t> </a:t>
            </a:r>
            <a:r>
              <a:rPr lang="de-DE" sz="2000" dirty="0" err="1"/>
              <a:t>výkonmi</a:t>
            </a:r>
            <a:r>
              <a:rPr lang="de-DE" sz="2000" dirty="0"/>
              <a:t> </a:t>
            </a:r>
            <a:r>
              <a:rPr lang="de-DE" sz="2000" dirty="0" err="1"/>
              <a:t>nemeckých</a:t>
            </a:r>
            <a:r>
              <a:rPr lang="de-DE" sz="2000" dirty="0"/>
              <a:t> a </a:t>
            </a:r>
            <a:r>
              <a:rPr lang="de-DE" sz="2000" dirty="0" err="1"/>
              <a:t>slovenských</a:t>
            </a:r>
            <a:r>
              <a:rPr lang="de-DE" sz="2000" dirty="0"/>
              <a:t> </a:t>
            </a:r>
            <a:r>
              <a:rPr lang="de-DE" sz="2000" dirty="0" err="1"/>
              <a:t>študentov</a:t>
            </a:r>
            <a:r>
              <a:rPr lang="de-DE" sz="2000" dirty="0"/>
              <a:t>. Len v </a:t>
            </a:r>
            <a:r>
              <a:rPr lang="de-DE" sz="2000" dirty="0" err="1"/>
              <a:t>matematickej</a:t>
            </a:r>
            <a:r>
              <a:rPr lang="de-DE" sz="2000" dirty="0"/>
              <a:t> </a:t>
            </a:r>
            <a:r>
              <a:rPr lang="de-DE" sz="2000" dirty="0" err="1"/>
              <a:t>podoblasti</a:t>
            </a:r>
            <a:r>
              <a:rPr lang="de-DE" sz="2000" dirty="0"/>
              <a:t> </a:t>
            </a:r>
            <a:r>
              <a:rPr lang="de-DE" sz="2000" dirty="0" err="1"/>
              <a:t>štúdie</a:t>
            </a:r>
            <a:r>
              <a:rPr lang="de-DE" sz="2000" dirty="0"/>
              <a:t> TIMSS 2018 </a:t>
            </a:r>
            <a:r>
              <a:rPr lang="de-DE" sz="2000" dirty="0" err="1"/>
              <a:t>dosiahlo</a:t>
            </a:r>
            <a:r>
              <a:rPr lang="de-DE" sz="2000" dirty="0"/>
              <a:t> </a:t>
            </a:r>
            <a:r>
              <a:rPr lang="de-DE" sz="2000" dirty="0" err="1"/>
              <a:t>Nemecko</a:t>
            </a:r>
            <a:r>
              <a:rPr lang="de-DE" sz="2000" dirty="0"/>
              <a:t> o jeden </a:t>
            </a:r>
            <a:r>
              <a:rPr lang="de-DE" sz="2000" dirty="0" err="1"/>
              <a:t>bod</a:t>
            </a:r>
            <a:r>
              <a:rPr lang="de-DE" sz="2000" dirty="0"/>
              <a:t> </a:t>
            </a:r>
            <a:r>
              <a:rPr lang="de-DE" sz="2000" dirty="0" err="1"/>
              <a:t>viac</a:t>
            </a:r>
            <a:r>
              <a:rPr lang="de-DE" sz="2000" dirty="0"/>
              <a:t> </a:t>
            </a:r>
            <a:r>
              <a:rPr lang="de-DE" sz="2000" dirty="0" err="1"/>
              <a:t>ako</a:t>
            </a:r>
            <a:r>
              <a:rPr lang="de-DE" sz="2000" dirty="0"/>
              <a:t> </a:t>
            </a:r>
            <a:r>
              <a:rPr lang="de-DE" sz="2000" dirty="0" err="1"/>
              <a:t>Poľsko</a:t>
            </a:r>
            <a:r>
              <a:rPr lang="de-DE" sz="2000" dirty="0"/>
              <a:t>, a </a:t>
            </a:r>
            <a:r>
              <a:rPr lang="de-DE" sz="2000" dirty="0" err="1"/>
              <a:t>teda</a:t>
            </a:r>
            <a:r>
              <a:rPr lang="de-DE" sz="2000" dirty="0"/>
              <a:t> </a:t>
            </a:r>
            <a:r>
              <a:rPr lang="de-DE" sz="2000" dirty="0" err="1"/>
              <a:t>len</a:t>
            </a:r>
            <a:r>
              <a:rPr lang="de-DE" sz="2000" dirty="0"/>
              <a:t> </a:t>
            </a:r>
            <a:r>
              <a:rPr lang="de-DE" sz="2000" dirty="0" err="1"/>
              <a:t>tesne</a:t>
            </a:r>
            <a:r>
              <a:rPr lang="de-DE" sz="2000" dirty="0"/>
              <a:t> </a:t>
            </a:r>
            <a:r>
              <a:rPr lang="de-DE" sz="2000" dirty="0" err="1"/>
              <a:t>pred</a:t>
            </a:r>
            <a:r>
              <a:rPr lang="de-DE" sz="2000" dirty="0"/>
              <a:t> </a:t>
            </a:r>
            <a:r>
              <a:rPr lang="de-DE" sz="2000" dirty="0" err="1"/>
              <a:t>prvým</a:t>
            </a:r>
            <a:r>
              <a:rPr lang="de-DE" sz="2000" dirty="0"/>
              <a:t> </a:t>
            </a:r>
            <a:r>
              <a:rPr lang="de-DE" sz="2000" dirty="0" err="1"/>
              <a:t>miestom</a:t>
            </a:r>
            <a:r>
              <a:rPr lang="de-DE" sz="2000" dirty="0"/>
              <a:t>. V </a:t>
            </a:r>
            <a:r>
              <a:rPr lang="de-DE" sz="2000" dirty="0" err="1"/>
              <a:t>ďalšom</a:t>
            </a:r>
            <a:r>
              <a:rPr lang="de-DE" sz="2000" dirty="0"/>
              <a:t> </a:t>
            </a:r>
            <a:r>
              <a:rPr lang="de-DE" sz="2000" dirty="0" err="1"/>
              <a:t>priebehu</a:t>
            </a:r>
            <a:r>
              <a:rPr lang="de-DE" sz="2000" dirty="0"/>
              <a:t> </a:t>
            </a:r>
            <a:r>
              <a:rPr lang="de-DE" sz="2000" dirty="0" err="1"/>
              <a:t>školskej</a:t>
            </a:r>
            <a:r>
              <a:rPr lang="de-DE" sz="2000" dirty="0"/>
              <a:t> </a:t>
            </a:r>
            <a:r>
              <a:rPr lang="de-DE" sz="2000" dirty="0" err="1"/>
              <a:t>kariéry</a:t>
            </a:r>
            <a:r>
              <a:rPr lang="de-DE" sz="2000" dirty="0"/>
              <a:t> je </a:t>
            </a:r>
            <a:r>
              <a:rPr lang="de-DE" sz="2000" dirty="0" err="1"/>
              <a:t>tiež</a:t>
            </a:r>
            <a:r>
              <a:rPr lang="de-DE" sz="2000" dirty="0"/>
              <a:t> </a:t>
            </a:r>
            <a:r>
              <a:rPr lang="de-DE" sz="2000" dirty="0" err="1"/>
              <a:t>zrejmé</a:t>
            </a:r>
            <a:r>
              <a:rPr lang="de-DE" sz="2000" dirty="0"/>
              <a:t>, </a:t>
            </a:r>
            <a:r>
              <a:rPr lang="de-DE" sz="2000" dirty="0" err="1"/>
              <a:t>že</a:t>
            </a:r>
            <a:r>
              <a:rPr lang="de-DE" sz="2000" dirty="0"/>
              <a:t> </a:t>
            </a:r>
            <a:r>
              <a:rPr lang="de-DE" sz="2000" dirty="0" err="1"/>
              <a:t>Poľsko</a:t>
            </a:r>
            <a:r>
              <a:rPr lang="de-DE" sz="2000" dirty="0"/>
              <a:t> </a:t>
            </a:r>
            <a:r>
              <a:rPr lang="de-DE" sz="2000" dirty="0" err="1"/>
              <a:t>môže</a:t>
            </a:r>
            <a:r>
              <a:rPr lang="de-DE" sz="2000" dirty="0"/>
              <a:t> </a:t>
            </a:r>
            <a:r>
              <a:rPr lang="de-DE" sz="2000" dirty="0" err="1"/>
              <a:t>úspešne</a:t>
            </a:r>
            <a:r>
              <a:rPr lang="de-DE" sz="2000" dirty="0"/>
              <a:t> </a:t>
            </a:r>
            <a:r>
              <a:rPr lang="de-DE" sz="2000" dirty="0" err="1"/>
              <a:t>vyhrať</a:t>
            </a:r>
            <a:r>
              <a:rPr lang="de-DE" sz="2000" dirty="0"/>
              <a:t> </a:t>
            </a:r>
            <a:r>
              <a:rPr lang="de-DE" sz="2000" dirty="0" err="1"/>
              <a:t>štúdie</a:t>
            </a:r>
            <a:r>
              <a:rPr lang="de-DE" sz="2000" dirty="0"/>
              <a:t> PISA.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9991FFC-640D-46D5-BC48-CAE6E7D93168}"/>
              </a:ext>
            </a:extLst>
          </p:cNvPr>
          <p:cNvGrpSpPr/>
          <p:nvPr/>
        </p:nvGrpSpPr>
        <p:grpSpPr>
          <a:xfrm>
            <a:off x="557330" y="6225886"/>
            <a:ext cx="1988922" cy="545128"/>
            <a:chOff x="557330" y="6225886"/>
            <a:chExt cx="1988922" cy="545128"/>
          </a:xfrm>
        </p:grpSpPr>
        <p:pic>
          <p:nvPicPr>
            <p:cNvPr id="21" name="Grafik 27" descr="Anfangen mit einfarbiger Füllung">
              <a:hlinkClick r:id="rId4" action="ppaction://hlinksldjump"/>
              <a:extLst>
                <a:ext uri="{FF2B5EF4-FFF2-40B4-BE49-F238E27FC236}">
                  <a16:creationId xmlns:a16="http://schemas.microsoft.com/office/drawing/2014/main" id="{A1FC6BF7-15AF-4362-A8E8-5D67FA9D4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C748B88-1266-4727-84F0-A7048E7E80AD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hlinkClick r:id="rId4" action="ppaction://hlinksldjump"/>
              <a:extLst>
                <a:ext uri="{FF2B5EF4-FFF2-40B4-BE49-F238E27FC236}">
                  <a16:creationId xmlns:a16="http://schemas.microsoft.com/office/drawing/2014/main" id="{F0CF89DC-7833-4F09-ACB4-270A40468BCA}"/>
                </a:ext>
              </a:extLst>
            </p:cNvPr>
            <p:cNvSpPr txBox="1"/>
            <p:nvPr/>
          </p:nvSpPr>
          <p:spPr>
            <a:xfrm>
              <a:off x="1087330" y="6327090"/>
              <a:ext cx="14589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pic>
        <p:nvPicPr>
          <p:cNvPr id="10" name="Grafik 9" descr="Wiedergabe mit einfarbiger Füllu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0C7378-F629-4B11-BA45-F127BBEDCE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00540" y="6150842"/>
            <a:ext cx="553720" cy="553720"/>
          </a:xfrm>
          <a:prstGeom prst="rect">
            <a:avLst/>
          </a:prstGeom>
        </p:spPr>
      </p:pic>
      <p:sp>
        <p:nvSpPr>
          <p:cNvPr id="45" name="Textfeld 44">
            <a:extLst>
              <a:ext uri="{FF2B5EF4-FFF2-40B4-BE49-F238E27FC236}">
                <a16:creationId xmlns:a16="http://schemas.microsoft.com/office/drawing/2014/main" id="{21B527ED-1F51-4606-B705-189E98B5C9B8}"/>
              </a:ext>
            </a:extLst>
          </p:cNvPr>
          <p:cNvSpPr txBox="1"/>
          <p:nvPr/>
        </p:nvSpPr>
        <p:spPr>
          <a:xfrm>
            <a:off x="264381" y="5917598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5EB5E2CA-2597-449A-8B71-C86F3936D0D1}"/>
              </a:ext>
            </a:extLst>
          </p:cNvPr>
          <p:cNvSpPr txBox="1"/>
          <p:nvPr/>
        </p:nvSpPr>
        <p:spPr>
          <a:xfrm>
            <a:off x="223192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8BF5A799-A897-46D6-843E-267C33DD9DED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4EB19FE3-201C-403D-8210-822B9AFFA0E6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746010E8-4124-4830-82E8-FC7ADA462EEC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21F318A3-E27F-46AF-BAA3-DAE296FF240A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FE7EC937-F0AB-4F1D-B8D2-7DC944557920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2" name="Google Shape;1617;p31">
            <a:hlinkClick r:id="rId9" action="ppaction://hlinksldjump"/>
            <a:extLst>
              <a:ext uri="{FF2B5EF4-FFF2-40B4-BE49-F238E27FC236}">
                <a16:creationId xmlns:a16="http://schemas.microsoft.com/office/drawing/2014/main" id="{06E2718D-087C-44A6-9C6C-6470166FB75D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3" name="Google Shape;1714;p36">
            <a:hlinkClick r:id="rId10" action="ppaction://hlinksldjump"/>
            <a:extLst>
              <a:ext uri="{FF2B5EF4-FFF2-40B4-BE49-F238E27FC236}">
                <a16:creationId xmlns:a16="http://schemas.microsoft.com/office/drawing/2014/main" id="{DEAEA381-4DE6-4D85-AFEE-1FF69E7BB557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4" name="Google Shape;1773;p39">
            <a:hlinkClick r:id="rId11" action="ppaction://hlinksldjump"/>
            <a:extLst>
              <a:ext uri="{FF2B5EF4-FFF2-40B4-BE49-F238E27FC236}">
                <a16:creationId xmlns:a16="http://schemas.microsoft.com/office/drawing/2014/main" id="{A2221BDD-1991-4038-B921-262B02EACFC0}"/>
              </a:ext>
            </a:extLst>
          </p:cNvPr>
          <p:cNvSpPr/>
          <p:nvPr/>
        </p:nvSpPr>
        <p:spPr>
          <a:xfrm rot="16200000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5" name="Google Shape;1832;p42">
            <a:hlinkClick r:id="rId12" action="ppaction://hlinksldjump"/>
            <a:extLst>
              <a:ext uri="{FF2B5EF4-FFF2-40B4-BE49-F238E27FC236}">
                <a16:creationId xmlns:a16="http://schemas.microsoft.com/office/drawing/2014/main" id="{1DE30637-0C74-4F69-A032-E8F690F5F9BF}"/>
              </a:ext>
            </a:extLst>
          </p:cNvPr>
          <p:cNvSpPr/>
          <p:nvPr/>
        </p:nvSpPr>
        <p:spPr>
          <a:xfrm rot="-54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sk-SK" sz="1100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56" name="Google Shape;1891;p45">
            <a:hlinkClick r:id="rId13" action="ppaction://hlinksldjump"/>
            <a:extLst>
              <a:ext uri="{FF2B5EF4-FFF2-40B4-BE49-F238E27FC236}">
                <a16:creationId xmlns:a16="http://schemas.microsoft.com/office/drawing/2014/main" id="{45469E50-FA9A-4589-AD1F-EB411A87A4A2}"/>
              </a:ext>
            </a:extLst>
          </p:cNvPr>
          <p:cNvSpPr/>
          <p:nvPr/>
        </p:nvSpPr>
        <p:spPr>
          <a:xfrm rot="-5400000">
            <a:off x="-136616" y="5136203"/>
            <a:ext cx="962215" cy="428196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05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Iné faktory</a:t>
            </a:r>
            <a:endParaRPr lang="de-DE" sz="105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de-DE" sz="105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7" name="Google Shape;1950;p48">
            <a:hlinkClick r:id="rId14" action="ppaction://hlinksldjump"/>
            <a:extLst>
              <a:ext uri="{FF2B5EF4-FFF2-40B4-BE49-F238E27FC236}">
                <a16:creationId xmlns:a16="http://schemas.microsoft.com/office/drawing/2014/main" id="{75CB8523-C296-4FA5-8DFB-D4DC840F538D}"/>
              </a:ext>
            </a:extLst>
          </p:cNvPr>
          <p:cNvSpPr/>
          <p:nvPr/>
        </p:nvSpPr>
        <p:spPr>
          <a:xfrm rot="-5400000">
            <a:off x="-138220" y="60922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00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0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Zhrnutie</a:t>
            </a:r>
            <a:endParaRPr lang="de-DE" sz="10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de-DE" sz="10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8" name="Google Shape;1655;p33">
            <a:hlinkClick r:id="rId15" action="ppaction://hlinksldjump"/>
            <a:extLst>
              <a:ext uri="{FF2B5EF4-FFF2-40B4-BE49-F238E27FC236}">
                <a16:creationId xmlns:a16="http://schemas.microsoft.com/office/drawing/2014/main" id="{151B00FA-DB66-4F35-99DF-2947D1DA5044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Ein Bild, das draußen, Strand enthält.&#10;&#10;Beschreibung automatisch generiert.">
            <a:extLst>
              <a:ext uri="{FF2B5EF4-FFF2-40B4-BE49-F238E27FC236}">
                <a16:creationId xmlns:a16="http://schemas.microsoft.com/office/drawing/2014/main" id="{EAC4AE0D-1DD0-40F8-B3E6-F423214BAC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3" name="Google Shape;1943;p48"/>
          <p:cNvSpPr txBox="1">
            <a:spLocks noGrp="1"/>
          </p:cNvSpPr>
          <p:nvPr>
            <p:ph type="body" idx="1"/>
          </p:nvPr>
        </p:nvSpPr>
        <p:spPr>
          <a:xfrm>
            <a:off x="6542181" y="385362"/>
            <a:ext cx="4844400" cy="497037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>
              <a:lnSpc>
                <a:spcPct val="114999"/>
              </a:lnSpc>
              <a:spcAft>
                <a:spcPts val="2100"/>
              </a:spcAft>
              <a:buNone/>
            </a:pPr>
            <a:r>
              <a:rPr lang="de-DE" sz="2000" dirty="0" err="1"/>
              <a:t>Nemeckí</a:t>
            </a:r>
            <a:r>
              <a:rPr lang="de-DE" sz="2000" dirty="0"/>
              <a:t> a </a:t>
            </a:r>
            <a:r>
              <a:rPr lang="de-DE" sz="2000" dirty="0" err="1"/>
              <a:t>slovenskí</a:t>
            </a:r>
            <a:r>
              <a:rPr lang="de-DE" sz="2000" dirty="0"/>
              <a:t> </a:t>
            </a:r>
            <a:r>
              <a:rPr lang="de-DE" sz="2000" dirty="0" err="1"/>
              <a:t>žiaci</a:t>
            </a:r>
            <a:r>
              <a:rPr lang="de-DE" sz="2000" dirty="0"/>
              <a:t> </a:t>
            </a:r>
            <a:r>
              <a:rPr lang="de-DE" sz="2000" dirty="0" err="1"/>
              <a:t>takúto</a:t>
            </a:r>
            <a:r>
              <a:rPr lang="de-DE" sz="2000" dirty="0"/>
              <a:t> </a:t>
            </a:r>
            <a:r>
              <a:rPr lang="de-DE" sz="2000" dirty="0" err="1"/>
              <a:t>zmenu</a:t>
            </a:r>
            <a:r>
              <a:rPr lang="de-DE" sz="2000" dirty="0"/>
              <a:t> v </a:t>
            </a:r>
            <a:r>
              <a:rPr lang="de-DE" sz="2000" dirty="0" err="1"/>
              <a:t>školskom</a:t>
            </a:r>
            <a:r>
              <a:rPr lang="de-DE" sz="2000" dirty="0"/>
              <a:t> </a:t>
            </a:r>
            <a:r>
              <a:rPr lang="de-DE" sz="2000" dirty="0" err="1"/>
              <a:t>systéme</a:t>
            </a:r>
            <a:r>
              <a:rPr lang="de-DE" sz="2000" dirty="0"/>
              <a:t> </a:t>
            </a:r>
            <a:r>
              <a:rPr lang="de-DE" sz="2000" dirty="0" err="1"/>
              <a:t>za</a:t>
            </a:r>
            <a:r>
              <a:rPr lang="de-DE" sz="2000" dirty="0"/>
              <a:t> </a:t>
            </a:r>
            <a:r>
              <a:rPr lang="de-DE" sz="2000" dirty="0" err="1"/>
              <a:t>posledné</a:t>
            </a:r>
            <a:r>
              <a:rPr lang="de-DE" sz="2000" dirty="0"/>
              <a:t> </a:t>
            </a:r>
            <a:r>
              <a:rPr lang="de-DE" sz="2000" dirty="0" err="1"/>
              <a:t>roky</a:t>
            </a:r>
            <a:r>
              <a:rPr lang="de-DE" sz="2000" dirty="0"/>
              <a:t> </a:t>
            </a:r>
            <a:r>
              <a:rPr lang="de-DE" sz="2000" dirty="0" err="1"/>
              <a:t>nezaznamenali</a:t>
            </a:r>
            <a:r>
              <a:rPr lang="de-DE" sz="2000" dirty="0"/>
              <a:t>, </a:t>
            </a:r>
            <a:r>
              <a:rPr lang="de-DE" sz="2000" dirty="0" err="1"/>
              <a:t>keďže</a:t>
            </a:r>
            <a:r>
              <a:rPr lang="de-DE" sz="2000" dirty="0"/>
              <a:t> </a:t>
            </a:r>
            <a:r>
              <a:rPr lang="de-DE" sz="2000" dirty="0" err="1"/>
              <a:t>dĺžka</a:t>
            </a:r>
            <a:r>
              <a:rPr lang="de-DE" sz="2000" dirty="0"/>
              <a:t> </a:t>
            </a:r>
            <a:r>
              <a:rPr lang="de-DE" sz="2000" dirty="0" err="1"/>
              <a:t>základnej</a:t>
            </a:r>
            <a:r>
              <a:rPr lang="de-DE" sz="2000" dirty="0"/>
              <a:t> </a:t>
            </a:r>
            <a:r>
              <a:rPr lang="de-DE" sz="2000" dirty="0" err="1"/>
              <a:t>školy</a:t>
            </a:r>
            <a:r>
              <a:rPr lang="de-DE" sz="2000" dirty="0"/>
              <a:t> </a:t>
            </a:r>
            <a:r>
              <a:rPr lang="de-DE" sz="2000" dirty="0" err="1"/>
              <a:t>sa</a:t>
            </a:r>
            <a:r>
              <a:rPr lang="de-DE" sz="2000" dirty="0"/>
              <a:t> </a:t>
            </a:r>
            <a:r>
              <a:rPr lang="de-DE" sz="2000" dirty="0" err="1"/>
              <a:t>nezmenila</a:t>
            </a:r>
            <a:r>
              <a:rPr lang="de-DE" sz="2000" dirty="0"/>
              <a:t>. </a:t>
            </a:r>
            <a:r>
              <a:rPr lang="de-DE" sz="2000" dirty="0" err="1"/>
              <a:t>Výhľad</a:t>
            </a:r>
            <a:r>
              <a:rPr lang="de-DE" sz="2000" dirty="0"/>
              <a:t> </a:t>
            </a:r>
            <a:r>
              <a:rPr lang="de-DE" sz="2000" dirty="0" err="1"/>
              <a:t>pre</a:t>
            </a:r>
            <a:r>
              <a:rPr lang="de-DE" sz="2000" dirty="0"/>
              <a:t> </a:t>
            </a:r>
            <a:r>
              <a:rPr lang="de-DE" sz="2000" dirty="0" err="1"/>
              <a:t>stredoškolský</a:t>
            </a:r>
            <a:r>
              <a:rPr lang="de-DE" sz="2000" dirty="0"/>
              <a:t> </a:t>
            </a:r>
            <a:r>
              <a:rPr lang="de-DE" sz="2000" dirty="0" err="1"/>
              <a:t>stupeň</a:t>
            </a:r>
            <a:r>
              <a:rPr lang="de-DE" sz="2000" dirty="0"/>
              <a:t> </a:t>
            </a:r>
            <a:r>
              <a:rPr lang="de-DE" sz="2000" dirty="0" err="1"/>
              <a:t>tiež</a:t>
            </a:r>
            <a:r>
              <a:rPr lang="de-DE" sz="2000" dirty="0"/>
              <a:t> </a:t>
            </a:r>
            <a:r>
              <a:rPr lang="de-DE" sz="2000" dirty="0" err="1"/>
              <a:t>ukazuje</a:t>
            </a:r>
            <a:r>
              <a:rPr lang="de-DE" sz="2000" dirty="0"/>
              <a:t>, </a:t>
            </a:r>
            <a:r>
              <a:rPr lang="de-DE" sz="2000" dirty="0" err="1"/>
              <a:t>že</a:t>
            </a:r>
            <a:r>
              <a:rPr lang="de-DE" sz="2000" dirty="0"/>
              <a:t> </a:t>
            </a:r>
            <a:r>
              <a:rPr lang="de-DE" sz="2000" dirty="0" err="1"/>
              <a:t>poľskí</a:t>
            </a:r>
            <a:r>
              <a:rPr lang="de-DE" sz="2000" dirty="0"/>
              <a:t> </a:t>
            </a:r>
            <a:r>
              <a:rPr lang="de-DE" sz="2000" dirty="0" err="1"/>
              <a:t>žiaci</a:t>
            </a:r>
            <a:r>
              <a:rPr lang="de-DE" sz="2000" dirty="0"/>
              <a:t> si </a:t>
            </a:r>
            <a:r>
              <a:rPr lang="de-DE" sz="2000" dirty="0" err="1"/>
              <a:t>dokážu</a:t>
            </a:r>
            <a:r>
              <a:rPr lang="de-DE" sz="2000" dirty="0"/>
              <a:t> </a:t>
            </a:r>
            <a:r>
              <a:rPr lang="de-DE" sz="2000" dirty="0" err="1"/>
              <a:t>udržať</a:t>
            </a:r>
            <a:r>
              <a:rPr lang="de-DE" sz="2000" dirty="0"/>
              <a:t> </a:t>
            </a:r>
            <a:r>
              <a:rPr lang="de-DE" sz="2000" dirty="0" err="1"/>
              <a:t>študijné</a:t>
            </a:r>
            <a:r>
              <a:rPr lang="de-DE" sz="2000" dirty="0"/>
              <a:t> </a:t>
            </a:r>
            <a:r>
              <a:rPr lang="de-DE" sz="2000" dirty="0" err="1"/>
              <a:t>výsledky</a:t>
            </a:r>
            <a:r>
              <a:rPr lang="de-DE" sz="2000" dirty="0"/>
              <a:t>, a </a:t>
            </a:r>
            <a:r>
              <a:rPr lang="de-DE" sz="2000" dirty="0" err="1"/>
              <a:t>teda</a:t>
            </a:r>
            <a:r>
              <a:rPr lang="de-DE" sz="2000" dirty="0"/>
              <a:t> </a:t>
            </a:r>
            <a:r>
              <a:rPr lang="de-DE" sz="2000" dirty="0" err="1"/>
              <a:t>majú</a:t>
            </a:r>
            <a:r>
              <a:rPr lang="de-DE" sz="2000" dirty="0"/>
              <a:t> </a:t>
            </a:r>
            <a:r>
              <a:rPr lang="de-DE" sz="2000" dirty="0" err="1"/>
              <a:t>dobrý</a:t>
            </a:r>
            <a:r>
              <a:rPr lang="de-DE" sz="2000" dirty="0"/>
              <a:t> </a:t>
            </a:r>
            <a:r>
              <a:rPr lang="de-DE" sz="2000" dirty="0" err="1"/>
              <a:t>systém</a:t>
            </a:r>
            <a:r>
              <a:rPr lang="de-DE" sz="2000" dirty="0"/>
              <a:t> </a:t>
            </a:r>
            <a:r>
              <a:rPr lang="sk-SK" sz="2000" dirty="0"/>
              <a:t>v </a:t>
            </a:r>
            <a:r>
              <a:rPr lang="de-DE" sz="2000" dirty="0" err="1"/>
              <a:t>príprave</a:t>
            </a:r>
            <a:r>
              <a:rPr lang="sk-SK" sz="2000" dirty="0"/>
              <a:t> na</a:t>
            </a:r>
            <a:r>
              <a:rPr lang="de-DE" sz="2000" dirty="0"/>
              <a:t> </a:t>
            </a:r>
            <a:r>
              <a:rPr lang="de-DE" sz="2000" dirty="0" err="1"/>
              <a:t>základnej</a:t>
            </a:r>
            <a:r>
              <a:rPr lang="de-DE" sz="2000" dirty="0"/>
              <a:t> </a:t>
            </a:r>
            <a:r>
              <a:rPr lang="de-DE" sz="2000" dirty="0" err="1"/>
              <a:t>škol</a:t>
            </a:r>
            <a:r>
              <a:rPr lang="sk-SK" sz="2000" dirty="0"/>
              <a:t>e</a:t>
            </a:r>
            <a:r>
              <a:rPr lang="de-DE" sz="2000" dirty="0"/>
              <a:t>, v </a:t>
            </a:r>
            <a:r>
              <a:rPr lang="de-DE" sz="2000" dirty="0" err="1"/>
              <a:t>ktorej</a:t>
            </a:r>
            <a:r>
              <a:rPr lang="de-DE" sz="2000" dirty="0"/>
              <a:t> </a:t>
            </a:r>
            <a:r>
              <a:rPr lang="de-DE" sz="2000" dirty="0" err="1"/>
              <a:t>dĺžka</a:t>
            </a:r>
            <a:r>
              <a:rPr lang="de-DE" sz="2000" dirty="0"/>
              <a:t> </a:t>
            </a:r>
            <a:r>
              <a:rPr lang="de-DE" sz="2000" dirty="0" err="1"/>
              <a:t>nevykazuje</a:t>
            </a:r>
            <a:r>
              <a:rPr lang="de-DE" sz="2000" dirty="0"/>
              <a:t> </a:t>
            </a:r>
            <a:r>
              <a:rPr lang="de-DE" sz="2000" dirty="0" err="1"/>
              <a:t>žiadne</a:t>
            </a:r>
            <a:r>
              <a:rPr lang="de-DE" sz="2000" dirty="0"/>
              <a:t> </a:t>
            </a:r>
            <a:r>
              <a:rPr lang="de-DE" sz="2000" dirty="0" err="1"/>
              <a:t>nevýhody</a:t>
            </a:r>
            <a:r>
              <a:rPr lang="de-DE" sz="2000" dirty="0"/>
              <a:t>. </a:t>
            </a:r>
            <a:r>
              <a:rPr lang="de-DE" sz="2000" dirty="0" err="1"/>
              <a:t>Napriek</a:t>
            </a:r>
            <a:r>
              <a:rPr lang="de-DE" sz="2000" dirty="0"/>
              <a:t> </a:t>
            </a:r>
            <a:r>
              <a:rPr lang="de-DE" sz="2000" dirty="0" err="1"/>
              <a:t>tomu</a:t>
            </a:r>
            <a:r>
              <a:rPr lang="de-DE" sz="2000" dirty="0"/>
              <a:t> </a:t>
            </a:r>
            <a:r>
              <a:rPr lang="de-DE" sz="2000" dirty="0" err="1"/>
              <a:t>všetkému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/>
              <a:t>sa</a:t>
            </a:r>
            <a:r>
              <a:rPr lang="de-DE" sz="2000" dirty="0"/>
              <a:t> </a:t>
            </a:r>
            <a:r>
              <a:rPr lang="de-DE" sz="2000" dirty="0" err="1"/>
              <a:t>vplyvom</a:t>
            </a:r>
            <a:r>
              <a:rPr lang="de-DE" sz="2000" dirty="0"/>
              <a:t>, </a:t>
            </a:r>
            <a:r>
              <a:rPr lang="de-DE" sz="2000" dirty="0" err="1"/>
              <a:t>ktoré</a:t>
            </a:r>
            <a:r>
              <a:rPr lang="de-DE" sz="2000" dirty="0"/>
              <a:t> </a:t>
            </a:r>
            <a:r>
              <a:rPr lang="de-DE" sz="2000" dirty="0" err="1"/>
              <a:t>štúdie</a:t>
            </a:r>
            <a:r>
              <a:rPr lang="de-DE" sz="2000" dirty="0"/>
              <a:t> </a:t>
            </a:r>
            <a:r>
              <a:rPr lang="de-DE" sz="2000" dirty="0" err="1"/>
              <a:t>nemerajú</a:t>
            </a:r>
            <a:r>
              <a:rPr lang="de-DE" sz="2000" dirty="0"/>
              <a:t>, </a:t>
            </a:r>
            <a:r>
              <a:rPr lang="de-DE" sz="2000" dirty="0" err="1"/>
              <a:t>mala</a:t>
            </a:r>
            <a:r>
              <a:rPr lang="de-DE" sz="2000" dirty="0"/>
              <a:t> </a:t>
            </a:r>
            <a:r>
              <a:rPr lang="de-DE" sz="2000" dirty="0" err="1"/>
              <a:t>venovať</a:t>
            </a:r>
            <a:r>
              <a:rPr lang="de-DE" sz="2000" dirty="0"/>
              <a:t> </a:t>
            </a:r>
            <a:r>
              <a:rPr lang="de-DE" sz="2000" dirty="0" err="1"/>
              <a:t>väčšia</a:t>
            </a:r>
            <a:r>
              <a:rPr lang="de-DE" sz="2000" dirty="0"/>
              <a:t> </a:t>
            </a:r>
            <a:r>
              <a:rPr lang="de-DE" sz="2000" dirty="0" err="1"/>
              <a:t>pozornosť</a:t>
            </a:r>
            <a:r>
              <a:rPr lang="de-DE" sz="2000" dirty="0"/>
              <a:t> a </a:t>
            </a:r>
            <a:r>
              <a:rPr lang="de-DE" sz="2000" dirty="0" err="1"/>
              <a:t>mali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/>
              <a:t>sa</a:t>
            </a:r>
            <a:r>
              <a:rPr lang="de-DE" sz="2000" dirty="0"/>
              <a:t> </a:t>
            </a:r>
            <a:r>
              <a:rPr lang="de-DE" sz="2000" dirty="0" err="1"/>
              <a:t>využívať</a:t>
            </a:r>
            <a:r>
              <a:rPr lang="de-DE" sz="2000" dirty="0"/>
              <a:t> v </a:t>
            </a:r>
            <a:r>
              <a:rPr lang="de-DE" sz="2000" dirty="0" err="1"/>
              <a:t>budúcich</a:t>
            </a:r>
            <a:r>
              <a:rPr lang="de-DE" sz="2000" dirty="0"/>
              <a:t> </a:t>
            </a:r>
            <a:r>
              <a:rPr lang="de-DE" sz="2000" dirty="0" err="1"/>
              <a:t>štúdiách</a:t>
            </a:r>
            <a:r>
              <a:rPr lang="de-DE" sz="2000" dirty="0"/>
              <a:t>, </a:t>
            </a:r>
            <a:r>
              <a:rPr lang="de-DE" sz="2000" dirty="0" err="1"/>
              <a:t>aby</a:t>
            </a:r>
            <a:r>
              <a:rPr lang="de-DE" sz="2000" dirty="0"/>
              <a:t> </a:t>
            </a:r>
            <a:r>
              <a:rPr lang="de-DE" sz="2000" dirty="0" err="1"/>
              <a:t>bolo</a:t>
            </a:r>
            <a:r>
              <a:rPr lang="de-DE" sz="2000" dirty="0"/>
              <a:t> </a:t>
            </a:r>
            <a:r>
              <a:rPr lang="de-DE" sz="2000" dirty="0" err="1"/>
              <a:t>možné</a:t>
            </a:r>
            <a:r>
              <a:rPr lang="de-DE" sz="2000" dirty="0"/>
              <a:t> </a:t>
            </a:r>
            <a:r>
              <a:rPr lang="de-DE" sz="2000" dirty="0" err="1"/>
              <a:t>lepšie</a:t>
            </a:r>
            <a:r>
              <a:rPr lang="de-DE" sz="2000" dirty="0"/>
              <a:t> </a:t>
            </a:r>
            <a:r>
              <a:rPr lang="de-DE" sz="2000" dirty="0" err="1"/>
              <a:t>porovnávať</a:t>
            </a:r>
            <a:r>
              <a:rPr lang="de-DE" sz="2000" dirty="0"/>
              <a:t> </a:t>
            </a:r>
            <a:r>
              <a:rPr lang="de-DE" sz="2000" dirty="0" err="1"/>
              <a:t>výkony</a:t>
            </a:r>
            <a:r>
              <a:rPr lang="de-DE" sz="2000" dirty="0"/>
              <a:t> </a:t>
            </a:r>
            <a:r>
              <a:rPr lang="de-DE" sz="2000" dirty="0" err="1"/>
              <a:t>detí</a:t>
            </a:r>
            <a:r>
              <a:rPr lang="de-DE" sz="2000" dirty="0"/>
              <a:t> a </a:t>
            </a:r>
            <a:r>
              <a:rPr lang="de-DE" sz="2000" dirty="0" err="1"/>
              <a:t>aby</a:t>
            </a:r>
            <a:r>
              <a:rPr lang="de-DE" sz="2000" dirty="0"/>
              <a:t> </a:t>
            </a:r>
            <a:r>
              <a:rPr lang="de-DE" sz="2000" dirty="0" err="1"/>
              <a:t>bolo</a:t>
            </a:r>
            <a:r>
              <a:rPr lang="de-DE" sz="2000" dirty="0"/>
              <a:t> </a:t>
            </a:r>
            <a:r>
              <a:rPr lang="de-DE" sz="2000" dirty="0" err="1"/>
              <a:t>možné</a:t>
            </a:r>
            <a:r>
              <a:rPr lang="de-DE" sz="2000" dirty="0"/>
              <a:t> </a:t>
            </a:r>
            <a:r>
              <a:rPr lang="de-DE" sz="2000" dirty="0" err="1"/>
              <a:t>ponúknuť</a:t>
            </a:r>
            <a:r>
              <a:rPr lang="de-DE" sz="2000" dirty="0"/>
              <a:t> </a:t>
            </a:r>
            <a:r>
              <a:rPr lang="de-DE" sz="2000" dirty="0" err="1"/>
              <a:t>podporné</a:t>
            </a:r>
            <a:r>
              <a:rPr lang="de-DE" sz="2000" dirty="0"/>
              <a:t> </a:t>
            </a:r>
            <a:r>
              <a:rPr lang="de-DE" sz="2000" dirty="0" err="1"/>
              <a:t>opatrenia</a:t>
            </a:r>
            <a:r>
              <a:rPr lang="de-DE" sz="2000" dirty="0"/>
              <a:t> na </a:t>
            </a:r>
            <a:r>
              <a:rPr lang="de-DE" sz="2000" dirty="0" err="1"/>
              <a:t>zlepšenie</a:t>
            </a:r>
            <a:r>
              <a:rPr lang="de-DE" sz="2000" dirty="0"/>
              <a:t> </a:t>
            </a:r>
            <a:r>
              <a:rPr lang="de-DE" sz="2000" dirty="0" err="1"/>
              <a:t>výkonu</a:t>
            </a:r>
            <a:r>
              <a:rPr lang="de-DE" sz="2000" dirty="0"/>
              <a:t>.</a:t>
            </a:r>
          </a:p>
        </p:txBody>
      </p:sp>
      <p:sp>
        <p:nvSpPr>
          <p:cNvPr id="1944" name="Google Shape;1944;p48"/>
          <p:cNvSpPr txBox="1">
            <a:spLocks noGrp="1"/>
          </p:cNvSpPr>
          <p:nvPr>
            <p:ph type="body" idx="2"/>
          </p:nvPr>
        </p:nvSpPr>
        <p:spPr>
          <a:xfrm>
            <a:off x="777877" y="41056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>
              <a:lnSpc>
                <a:spcPct val="114999"/>
              </a:lnSpc>
              <a:spcAft>
                <a:spcPts val="2100"/>
              </a:spcAft>
              <a:buNone/>
            </a:pPr>
            <a:r>
              <a:rPr lang="de-DE" sz="2000" dirty="0" err="1"/>
              <a:t>Aj</a:t>
            </a:r>
            <a:r>
              <a:rPr lang="de-DE" sz="2000" dirty="0"/>
              <a:t> </a:t>
            </a:r>
            <a:r>
              <a:rPr lang="de-DE" sz="2000" dirty="0" err="1"/>
              <a:t>keď</a:t>
            </a:r>
            <a:r>
              <a:rPr lang="de-DE" sz="2000" dirty="0"/>
              <a:t> </a:t>
            </a:r>
            <a:r>
              <a:rPr lang="de-DE" sz="2000" dirty="0" err="1"/>
              <a:t>Slovensko</a:t>
            </a:r>
            <a:r>
              <a:rPr lang="de-DE" sz="2000" dirty="0"/>
              <a:t> </a:t>
            </a:r>
            <a:r>
              <a:rPr lang="de-DE" sz="2000" dirty="0" err="1"/>
              <a:t>má</a:t>
            </a:r>
            <a:r>
              <a:rPr lang="de-DE" sz="2000" dirty="0"/>
              <a:t> </a:t>
            </a:r>
            <a:r>
              <a:rPr lang="de-DE" sz="2000" dirty="0" err="1"/>
              <a:t>tiež</a:t>
            </a:r>
            <a:r>
              <a:rPr lang="de-DE" sz="2000" dirty="0"/>
              <a:t> </a:t>
            </a:r>
            <a:r>
              <a:rPr lang="de-DE" sz="2000" dirty="0" err="1"/>
              <a:t>malý</a:t>
            </a:r>
            <a:r>
              <a:rPr lang="de-DE" sz="2000" dirty="0"/>
              <a:t> </a:t>
            </a:r>
            <a:r>
              <a:rPr lang="de-DE" sz="2000" dirty="0" err="1"/>
              <a:t>počet</a:t>
            </a:r>
            <a:r>
              <a:rPr lang="de-DE" sz="2000" dirty="0"/>
              <a:t> </a:t>
            </a:r>
            <a:r>
              <a:rPr lang="de-DE" sz="2000" dirty="0" err="1"/>
              <a:t>žiakov</a:t>
            </a:r>
            <a:r>
              <a:rPr lang="de-DE" sz="2000" dirty="0"/>
              <a:t> v </a:t>
            </a:r>
            <a:r>
              <a:rPr lang="de-DE" sz="2000" dirty="0" err="1"/>
              <a:t>triede</a:t>
            </a:r>
            <a:r>
              <a:rPr lang="de-DE" sz="2000" dirty="0"/>
              <a:t>, </a:t>
            </a:r>
            <a:r>
              <a:rPr lang="de-DE" sz="2000" dirty="0" err="1"/>
              <a:t>výsled</a:t>
            </a:r>
            <a:r>
              <a:rPr lang="sk-SK" sz="2000" dirty="0"/>
              <a:t>kom</a:t>
            </a:r>
            <a:r>
              <a:rPr lang="de-DE" sz="2000" dirty="0"/>
              <a:t> </a:t>
            </a:r>
            <a:r>
              <a:rPr lang="de-DE" sz="2000" dirty="0" err="1"/>
              <a:t>poľských</a:t>
            </a:r>
            <a:r>
              <a:rPr lang="de-DE" sz="2000" dirty="0"/>
              <a:t> </a:t>
            </a:r>
            <a:r>
              <a:rPr lang="de-DE" sz="2000" dirty="0" err="1"/>
              <a:t>žiakov</a:t>
            </a:r>
            <a:r>
              <a:rPr lang="de-DE" sz="2000" dirty="0"/>
              <a:t> </a:t>
            </a:r>
            <a:r>
              <a:rPr lang="de-DE" sz="2000" dirty="0" err="1"/>
              <a:t>sa</a:t>
            </a:r>
            <a:r>
              <a:rPr lang="de-DE" sz="2000" dirty="0"/>
              <a:t> </a:t>
            </a:r>
            <a:r>
              <a:rPr lang="de-DE" sz="2000" dirty="0" err="1"/>
              <a:t>nevyrovná</a:t>
            </a:r>
            <a:r>
              <a:rPr lang="de-DE" sz="2000" dirty="0"/>
              <a:t>, </a:t>
            </a:r>
            <a:r>
              <a:rPr lang="de-DE" sz="2000" dirty="0" err="1"/>
              <a:t>keďže</a:t>
            </a:r>
            <a:r>
              <a:rPr lang="de-DE" sz="2000" dirty="0"/>
              <a:t> </a:t>
            </a:r>
            <a:r>
              <a:rPr lang="de-DE" sz="2000" dirty="0" err="1"/>
              <a:t>ročné</a:t>
            </a:r>
            <a:r>
              <a:rPr lang="de-DE" sz="2000" dirty="0"/>
              <a:t> </a:t>
            </a:r>
            <a:r>
              <a:rPr lang="de-DE" sz="2000" dirty="0" err="1"/>
              <a:t>vyučovacie</a:t>
            </a:r>
            <a:r>
              <a:rPr lang="de-DE" sz="2000" dirty="0"/>
              <a:t> </a:t>
            </a:r>
            <a:r>
              <a:rPr lang="de-DE" sz="2000" dirty="0" err="1"/>
              <a:t>dni</a:t>
            </a:r>
            <a:r>
              <a:rPr lang="de-DE" sz="2000" dirty="0"/>
              <a:t> </a:t>
            </a:r>
            <a:r>
              <a:rPr lang="de-DE" sz="2000" dirty="0" err="1"/>
              <a:t>sú</a:t>
            </a:r>
            <a:r>
              <a:rPr lang="de-DE" sz="2000" dirty="0"/>
              <a:t> </a:t>
            </a:r>
            <a:r>
              <a:rPr lang="de-DE" sz="2000" dirty="0" err="1"/>
              <a:t>dokonca</a:t>
            </a:r>
            <a:r>
              <a:rPr lang="de-DE" sz="2000" dirty="0"/>
              <a:t> </a:t>
            </a:r>
            <a:r>
              <a:rPr lang="de-DE" sz="2000" dirty="0" err="1"/>
              <a:t>vyššie</a:t>
            </a:r>
            <a:r>
              <a:rPr lang="de-DE" sz="2000" dirty="0"/>
              <a:t> </a:t>
            </a:r>
            <a:r>
              <a:rPr lang="de-DE" sz="2000" dirty="0" err="1"/>
              <a:t>ako</a:t>
            </a:r>
            <a:r>
              <a:rPr lang="de-DE" sz="2000" dirty="0"/>
              <a:t> </a:t>
            </a:r>
            <a:r>
              <a:rPr lang="de-DE" sz="2000" dirty="0" err="1"/>
              <a:t>priemer</a:t>
            </a:r>
            <a:r>
              <a:rPr lang="de-DE" sz="2000" dirty="0"/>
              <a:t> </a:t>
            </a:r>
            <a:r>
              <a:rPr lang="de-DE" sz="2000" dirty="0" err="1"/>
              <a:t>krajín</a:t>
            </a:r>
            <a:r>
              <a:rPr lang="de-DE" sz="2000" dirty="0"/>
              <a:t> OECD a </a:t>
            </a:r>
            <a:r>
              <a:rPr lang="de-DE" sz="2000" dirty="0" err="1"/>
              <a:t>deti</a:t>
            </a:r>
            <a:r>
              <a:rPr lang="de-DE" sz="2000" dirty="0"/>
              <a:t> </a:t>
            </a:r>
            <a:r>
              <a:rPr lang="de-DE" sz="2000" dirty="0" err="1"/>
              <a:t>tak</a:t>
            </a:r>
            <a:r>
              <a:rPr lang="de-DE" sz="2000" dirty="0"/>
              <a:t> </a:t>
            </a:r>
            <a:r>
              <a:rPr lang="de-DE" sz="2000" dirty="0" err="1"/>
              <a:t>majú</a:t>
            </a:r>
            <a:r>
              <a:rPr lang="de-DE" sz="2000" dirty="0"/>
              <a:t> </a:t>
            </a:r>
            <a:r>
              <a:rPr lang="de-DE" sz="2000" dirty="0" err="1"/>
              <a:t>menej</a:t>
            </a:r>
            <a:r>
              <a:rPr lang="de-DE" sz="2000" dirty="0"/>
              <a:t> </a:t>
            </a:r>
            <a:r>
              <a:rPr lang="de-DE" sz="2000" dirty="0" err="1"/>
              <a:t>času</a:t>
            </a:r>
            <a:r>
              <a:rPr lang="de-DE" sz="2000" dirty="0"/>
              <a:t> na </a:t>
            </a:r>
            <a:r>
              <a:rPr lang="de-DE" sz="2000" dirty="0" err="1"/>
              <a:t>to</a:t>
            </a:r>
            <a:r>
              <a:rPr lang="de-DE" sz="2000" dirty="0"/>
              <a:t>, </a:t>
            </a:r>
            <a:r>
              <a:rPr lang="de-DE" sz="2000" dirty="0" err="1"/>
              <a:t>aby</a:t>
            </a:r>
            <a:r>
              <a:rPr lang="de-DE" sz="2000" dirty="0"/>
              <a:t> </a:t>
            </a:r>
            <a:r>
              <a:rPr lang="de-DE" sz="2000" dirty="0" err="1"/>
              <a:t>sa</a:t>
            </a:r>
            <a:r>
              <a:rPr lang="de-DE" sz="2000" dirty="0"/>
              <a:t> </a:t>
            </a:r>
            <a:r>
              <a:rPr lang="de-DE" sz="2000" dirty="0" err="1"/>
              <a:t>dostatočne</a:t>
            </a:r>
            <a:r>
              <a:rPr lang="de-DE" sz="2000" dirty="0"/>
              <a:t> </a:t>
            </a:r>
            <a:r>
              <a:rPr lang="de-DE" sz="2000" dirty="0" err="1"/>
              <a:t>zotavili</a:t>
            </a:r>
            <a:r>
              <a:rPr lang="de-DE" sz="2000" dirty="0"/>
              <a:t>. </a:t>
            </a:r>
            <a:r>
              <a:rPr lang="de-DE" sz="2000" dirty="0" err="1"/>
              <a:t>Školská</a:t>
            </a:r>
            <a:r>
              <a:rPr lang="de-DE" sz="2000" dirty="0"/>
              <a:t> </a:t>
            </a:r>
            <a:r>
              <a:rPr lang="de-DE" sz="2000" dirty="0" err="1"/>
              <a:t>reforma</a:t>
            </a:r>
            <a:r>
              <a:rPr lang="de-DE" sz="2000" dirty="0"/>
              <a:t> </a:t>
            </a:r>
            <a:r>
              <a:rPr lang="de-DE" sz="2000" dirty="0" err="1"/>
              <a:t>uskutočnená</a:t>
            </a:r>
            <a:r>
              <a:rPr lang="de-DE" sz="2000" dirty="0"/>
              <a:t> v </a:t>
            </a:r>
            <a:r>
              <a:rPr lang="de-DE" sz="2000" dirty="0" err="1"/>
              <a:t>Poľsku</a:t>
            </a:r>
            <a:r>
              <a:rPr lang="de-DE" sz="2000" dirty="0"/>
              <a:t> v </a:t>
            </a:r>
            <a:r>
              <a:rPr lang="de-DE" sz="2000" dirty="0" err="1"/>
              <a:t>školskom</a:t>
            </a:r>
            <a:r>
              <a:rPr lang="de-DE" sz="2000" dirty="0"/>
              <a:t> </a:t>
            </a:r>
            <a:r>
              <a:rPr lang="de-DE" sz="2000" dirty="0" err="1"/>
              <a:t>roku</a:t>
            </a:r>
            <a:r>
              <a:rPr lang="de-DE" sz="2000" dirty="0"/>
              <a:t> 2017/18 </a:t>
            </a:r>
            <a:r>
              <a:rPr lang="de-DE" sz="2000" dirty="0" err="1"/>
              <a:t>môže</a:t>
            </a:r>
            <a:r>
              <a:rPr lang="de-DE" sz="2000" dirty="0"/>
              <a:t> </a:t>
            </a:r>
            <a:r>
              <a:rPr lang="de-DE" sz="2000" dirty="0" err="1"/>
              <a:t>zohrať</a:t>
            </a:r>
            <a:r>
              <a:rPr lang="de-DE" sz="2000" dirty="0"/>
              <a:t> </a:t>
            </a:r>
            <a:r>
              <a:rPr lang="de-DE" sz="2000" dirty="0" err="1"/>
              <a:t>svoju</a:t>
            </a:r>
            <a:r>
              <a:rPr lang="de-DE" sz="2000" dirty="0"/>
              <a:t> </a:t>
            </a:r>
            <a:r>
              <a:rPr lang="de-DE" sz="2000" dirty="0" err="1"/>
              <a:t>úlohu</a:t>
            </a:r>
            <a:r>
              <a:rPr lang="de-DE" sz="2000" dirty="0"/>
              <a:t> </a:t>
            </a:r>
            <a:r>
              <a:rPr lang="de-DE" sz="2000" dirty="0" err="1"/>
              <a:t>aj</a:t>
            </a:r>
            <a:r>
              <a:rPr lang="de-DE" sz="2000" dirty="0"/>
              <a:t> v </a:t>
            </a:r>
            <a:r>
              <a:rPr lang="de-DE" sz="2000" dirty="0" err="1"/>
              <a:t>najbližších</a:t>
            </a:r>
            <a:r>
              <a:rPr lang="de-DE" sz="2000" dirty="0"/>
              <a:t> </a:t>
            </a:r>
            <a:r>
              <a:rPr lang="de-DE" sz="2000" dirty="0" err="1"/>
              <a:t>rokoch</a:t>
            </a:r>
            <a:r>
              <a:rPr lang="de-DE" sz="2000" dirty="0"/>
              <a:t>, </a:t>
            </a:r>
            <a:r>
              <a:rPr lang="de-DE" sz="2000" dirty="0" err="1"/>
              <a:t>keďže</a:t>
            </a:r>
            <a:r>
              <a:rPr lang="de-DE" sz="2000" dirty="0"/>
              <a:t> </a:t>
            </a:r>
            <a:r>
              <a:rPr lang="de-DE" sz="2000" dirty="0" err="1"/>
              <a:t>žiaci</a:t>
            </a:r>
            <a:r>
              <a:rPr lang="de-DE" sz="2000" dirty="0"/>
              <a:t> </a:t>
            </a:r>
            <a:r>
              <a:rPr lang="de-DE" sz="2000" dirty="0" err="1"/>
              <a:t>už</a:t>
            </a:r>
            <a:r>
              <a:rPr lang="de-DE" sz="2000" dirty="0"/>
              <a:t> </a:t>
            </a:r>
            <a:r>
              <a:rPr lang="de-DE" sz="2000" dirty="0" err="1"/>
              <a:t>cítia</a:t>
            </a:r>
            <a:r>
              <a:rPr lang="de-DE" sz="2000" dirty="0"/>
              <a:t> </a:t>
            </a:r>
            <a:r>
              <a:rPr lang="de-DE" sz="2000" dirty="0" err="1"/>
              <a:t>zmeny</a:t>
            </a:r>
            <a:r>
              <a:rPr lang="de-DE" sz="2000" dirty="0"/>
              <a:t> a </a:t>
            </a:r>
            <a:r>
              <a:rPr lang="de-DE" sz="2000" dirty="0" err="1"/>
              <a:t>predovšetkým</a:t>
            </a:r>
            <a:r>
              <a:rPr lang="de-DE" sz="2000" dirty="0"/>
              <a:t> </a:t>
            </a:r>
            <a:r>
              <a:rPr lang="de-DE" sz="2000" dirty="0" err="1"/>
              <a:t>prebehla</a:t>
            </a:r>
            <a:r>
              <a:rPr lang="de-DE" sz="2000" dirty="0"/>
              <a:t> </a:t>
            </a:r>
            <a:r>
              <a:rPr lang="de-DE" sz="2000" dirty="0" err="1"/>
              <a:t>reštrukturalizácia</a:t>
            </a:r>
            <a:r>
              <a:rPr lang="de-DE" sz="2000" dirty="0"/>
              <a:t> </a:t>
            </a:r>
            <a:r>
              <a:rPr lang="de-DE" sz="2000" dirty="0" err="1"/>
              <a:t>základného</a:t>
            </a:r>
            <a:r>
              <a:rPr lang="de-DE" sz="2000" dirty="0"/>
              <a:t> </a:t>
            </a:r>
            <a:r>
              <a:rPr lang="de-DE" sz="2000" dirty="0" err="1"/>
              <a:t>sektora</a:t>
            </a:r>
            <a:r>
              <a:rPr lang="de-DE" sz="2000" dirty="0"/>
              <a:t>. </a:t>
            </a:r>
            <a:r>
              <a:rPr lang="de-DE" sz="2000" dirty="0" err="1"/>
              <a:t>Pevnejšie</a:t>
            </a:r>
            <a:r>
              <a:rPr lang="de-DE" sz="2000" dirty="0"/>
              <a:t> </a:t>
            </a:r>
            <a:r>
              <a:rPr lang="de-DE" sz="2000" dirty="0" err="1"/>
              <a:t>väzby</a:t>
            </a:r>
            <a:r>
              <a:rPr lang="de-DE" sz="2000" dirty="0"/>
              <a:t> </a:t>
            </a:r>
            <a:r>
              <a:rPr lang="de-DE" sz="2000" dirty="0" err="1"/>
              <a:t>sociálnych</a:t>
            </a:r>
            <a:r>
              <a:rPr lang="de-DE" sz="2000" dirty="0"/>
              <a:t> </a:t>
            </a:r>
            <a:r>
              <a:rPr lang="de-DE" sz="2000" dirty="0" err="1"/>
              <a:t>kontaktov</a:t>
            </a:r>
            <a:r>
              <a:rPr lang="de-DE" sz="2000" dirty="0"/>
              <a:t> v </a:t>
            </a:r>
            <a:r>
              <a:rPr lang="de-DE" sz="2000" dirty="0" err="1"/>
              <a:t>dôsledku</a:t>
            </a:r>
            <a:r>
              <a:rPr lang="de-DE" sz="2000" dirty="0"/>
              <a:t> </a:t>
            </a:r>
            <a:r>
              <a:rPr lang="de-DE" sz="2000" dirty="0" err="1"/>
              <a:t>dlhších</a:t>
            </a:r>
            <a:r>
              <a:rPr lang="de-DE" sz="2000" dirty="0"/>
              <a:t> </a:t>
            </a:r>
            <a:r>
              <a:rPr lang="de-DE" sz="2000" dirty="0" err="1"/>
              <a:t>ročníkov</a:t>
            </a:r>
            <a:r>
              <a:rPr lang="de-DE" sz="2000" dirty="0"/>
              <a:t> </a:t>
            </a:r>
            <a:r>
              <a:rPr lang="de-DE" sz="2000" dirty="0" err="1"/>
              <a:t>základnej</a:t>
            </a:r>
            <a:r>
              <a:rPr lang="de-DE" sz="2000" dirty="0"/>
              <a:t> </a:t>
            </a:r>
            <a:r>
              <a:rPr lang="de-DE" sz="2000" dirty="0" err="1"/>
              <a:t>školy</a:t>
            </a:r>
            <a:r>
              <a:rPr lang="de-DE" sz="2000" dirty="0"/>
              <a:t> a </a:t>
            </a:r>
            <a:r>
              <a:rPr lang="de-DE" sz="2000" dirty="0" err="1"/>
              <a:t>zbytočného</a:t>
            </a:r>
            <a:r>
              <a:rPr lang="de-DE" sz="2000" dirty="0"/>
              <a:t> </a:t>
            </a:r>
            <a:r>
              <a:rPr lang="de-DE" sz="2000" dirty="0" err="1"/>
              <a:t>prispôsobovania</a:t>
            </a:r>
            <a:r>
              <a:rPr lang="de-DE" sz="2000" dirty="0"/>
              <a:t> </a:t>
            </a:r>
            <a:r>
              <a:rPr lang="de-DE" sz="2000" dirty="0" err="1"/>
              <a:t>sa</a:t>
            </a:r>
            <a:r>
              <a:rPr lang="de-DE" sz="2000" dirty="0"/>
              <a:t> </a:t>
            </a:r>
            <a:r>
              <a:rPr lang="de-DE" sz="2000" dirty="0" err="1"/>
              <a:t>novému</a:t>
            </a:r>
            <a:r>
              <a:rPr lang="de-DE" sz="2000" dirty="0"/>
              <a:t> </a:t>
            </a:r>
            <a:r>
              <a:rPr lang="de-DE" sz="2000" dirty="0" err="1"/>
              <a:t>prostrediu</a:t>
            </a:r>
            <a:r>
              <a:rPr lang="de-DE" sz="2000" dirty="0"/>
              <a:t> </a:t>
            </a:r>
            <a:r>
              <a:rPr lang="de-DE" sz="2000" dirty="0" err="1"/>
              <a:t>tak</a:t>
            </a:r>
            <a:r>
              <a:rPr lang="de-DE" sz="2000" dirty="0"/>
              <a:t> </a:t>
            </a:r>
            <a:r>
              <a:rPr lang="de-DE" sz="2000" dirty="0" err="1"/>
              <a:t>môžu</a:t>
            </a:r>
            <a:r>
              <a:rPr lang="de-DE" sz="2000" dirty="0"/>
              <a:t> </a:t>
            </a:r>
            <a:r>
              <a:rPr lang="de-DE" sz="2000" dirty="0" err="1"/>
              <a:t>nadobudnúť</a:t>
            </a:r>
            <a:r>
              <a:rPr lang="de-DE" sz="2000" dirty="0"/>
              <a:t> </a:t>
            </a:r>
            <a:r>
              <a:rPr lang="de-DE" sz="2000" dirty="0" err="1"/>
              <a:t>význam</a:t>
            </a:r>
            <a:r>
              <a:rPr lang="de-DE" sz="2000" dirty="0"/>
              <a:t> </a:t>
            </a:r>
            <a:r>
              <a:rPr lang="de-DE" sz="2000" dirty="0" err="1"/>
              <a:t>aj</a:t>
            </a:r>
            <a:r>
              <a:rPr lang="de-DE" sz="2000" dirty="0"/>
              <a:t> v </a:t>
            </a:r>
            <a:r>
              <a:rPr lang="de-DE" sz="2000" dirty="0" err="1"/>
              <a:t>budúcnosti</a:t>
            </a:r>
            <a:r>
              <a:rPr lang="de-DE" sz="2000" dirty="0"/>
              <a:t>, </a:t>
            </a:r>
            <a:r>
              <a:rPr lang="de-DE" sz="2000" dirty="0" err="1"/>
              <a:t>ale</a:t>
            </a:r>
            <a:r>
              <a:rPr lang="de-DE" sz="2000" dirty="0"/>
              <a:t> </a:t>
            </a:r>
            <a:r>
              <a:rPr lang="de-DE" sz="2000" dirty="0" err="1"/>
              <a:t>medzinárodn</a:t>
            </a:r>
            <a:r>
              <a:rPr lang="sk-SK" sz="2000" dirty="0"/>
              <a:t>é</a:t>
            </a:r>
            <a:r>
              <a:rPr lang="de-DE" sz="2000" dirty="0"/>
              <a:t> </a:t>
            </a:r>
            <a:r>
              <a:rPr lang="de-DE" sz="2000" dirty="0" err="1"/>
              <a:t>porovna</a:t>
            </a:r>
            <a:r>
              <a:rPr lang="sk-SK" sz="2000" dirty="0"/>
              <a:t>nie</a:t>
            </a:r>
            <a:r>
              <a:rPr lang="de-DE" sz="2000" dirty="0"/>
              <a:t> </a:t>
            </a:r>
            <a:r>
              <a:rPr lang="de-DE" sz="2000" dirty="0" err="1"/>
              <a:t>bude</a:t>
            </a:r>
            <a:r>
              <a:rPr lang="de-DE" sz="2000" dirty="0"/>
              <a:t> </a:t>
            </a:r>
            <a:r>
              <a:rPr lang="de-DE" sz="2000" dirty="0" err="1"/>
              <a:t>ťažké</a:t>
            </a:r>
            <a:r>
              <a:rPr lang="de-DE" sz="2000" dirty="0"/>
              <a:t>.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9991FFC-640D-46D5-BC48-CAE6E7D93168}"/>
              </a:ext>
            </a:extLst>
          </p:cNvPr>
          <p:cNvGrpSpPr/>
          <p:nvPr/>
        </p:nvGrpSpPr>
        <p:grpSpPr>
          <a:xfrm>
            <a:off x="557330" y="6225886"/>
            <a:ext cx="2297758" cy="545128"/>
            <a:chOff x="557330" y="6225886"/>
            <a:chExt cx="2297758" cy="545128"/>
          </a:xfrm>
        </p:grpSpPr>
        <p:pic>
          <p:nvPicPr>
            <p:cNvPr id="21" name="Grafik 27" descr="Anfangen mit einfarbiger Füllung">
              <a:hlinkClick r:id="rId4" action="ppaction://hlinksldjump"/>
              <a:extLst>
                <a:ext uri="{FF2B5EF4-FFF2-40B4-BE49-F238E27FC236}">
                  <a16:creationId xmlns:a16="http://schemas.microsoft.com/office/drawing/2014/main" id="{A1FC6BF7-15AF-4362-A8E8-5D67FA9D4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C748B88-1266-4727-84F0-A7048E7E80AD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hlinkClick r:id="rId4" action="ppaction://hlinksldjump"/>
              <a:extLst>
                <a:ext uri="{FF2B5EF4-FFF2-40B4-BE49-F238E27FC236}">
                  <a16:creationId xmlns:a16="http://schemas.microsoft.com/office/drawing/2014/main" id="{F0CF89DC-7833-4F09-ACB4-270A40468BCA}"/>
                </a:ext>
              </a:extLst>
            </p:cNvPr>
            <p:cNvSpPr txBox="1"/>
            <p:nvPr/>
          </p:nvSpPr>
          <p:spPr>
            <a:xfrm>
              <a:off x="1087329" y="6327090"/>
              <a:ext cx="17677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pic>
        <p:nvPicPr>
          <p:cNvPr id="10" name="Grafik 9" descr="Wiedergabe mit einfarbiger Füllu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0C7378-F629-4B11-BA45-F127BBEDCE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00540" y="6150842"/>
            <a:ext cx="553720" cy="553720"/>
          </a:xfrm>
          <a:prstGeom prst="rect">
            <a:avLst/>
          </a:prstGeom>
        </p:spPr>
      </p:pic>
      <p:sp>
        <p:nvSpPr>
          <p:cNvPr id="45" name="Textfeld 44">
            <a:extLst>
              <a:ext uri="{FF2B5EF4-FFF2-40B4-BE49-F238E27FC236}">
                <a16:creationId xmlns:a16="http://schemas.microsoft.com/office/drawing/2014/main" id="{21B527ED-1F51-4606-B705-189E98B5C9B8}"/>
              </a:ext>
            </a:extLst>
          </p:cNvPr>
          <p:cNvSpPr txBox="1"/>
          <p:nvPr/>
        </p:nvSpPr>
        <p:spPr>
          <a:xfrm>
            <a:off x="264381" y="5917598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5EB5E2CA-2597-449A-8B71-C86F3936D0D1}"/>
              </a:ext>
            </a:extLst>
          </p:cNvPr>
          <p:cNvSpPr txBox="1"/>
          <p:nvPr/>
        </p:nvSpPr>
        <p:spPr>
          <a:xfrm>
            <a:off x="223192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8BF5A799-A897-46D6-843E-267C33DD9DED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4EB19FE3-201C-403D-8210-822B9AFFA0E6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746010E8-4124-4830-82E8-FC7ADA462EEC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21F318A3-E27F-46AF-BAA3-DAE296FF240A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FE7EC937-F0AB-4F1D-B8D2-7DC944557920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2" name="Google Shape;1617;p31">
            <a:hlinkClick r:id="rId9" action="ppaction://hlinksldjump"/>
            <a:extLst>
              <a:ext uri="{FF2B5EF4-FFF2-40B4-BE49-F238E27FC236}">
                <a16:creationId xmlns:a16="http://schemas.microsoft.com/office/drawing/2014/main" id="{06E2718D-087C-44A6-9C6C-6470166FB75D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3" name="Google Shape;1714;p36">
            <a:hlinkClick r:id="rId10" action="ppaction://hlinksldjump"/>
            <a:extLst>
              <a:ext uri="{FF2B5EF4-FFF2-40B4-BE49-F238E27FC236}">
                <a16:creationId xmlns:a16="http://schemas.microsoft.com/office/drawing/2014/main" id="{DEAEA381-4DE6-4D85-AFEE-1FF69E7BB557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4" name="Google Shape;1773;p39">
            <a:hlinkClick r:id="rId11" action="ppaction://hlinksldjump"/>
            <a:extLst>
              <a:ext uri="{FF2B5EF4-FFF2-40B4-BE49-F238E27FC236}">
                <a16:creationId xmlns:a16="http://schemas.microsoft.com/office/drawing/2014/main" id="{A2221BDD-1991-4038-B921-262B02EACFC0}"/>
              </a:ext>
            </a:extLst>
          </p:cNvPr>
          <p:cNvSpPr/>
          <p:nvPr/>
        </p:nvSpPr>
        <p:spPr>
          <a:xfrm rot="16200000">
            <a:off x="-138220" y="321565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5" name="Google Shape;1832;p42">
            <a:hlinkClick r:id="rId12" action="ppaction://hlinksldjump"/>
            <a:extLst>
              <a:ext uri="{FF2B5EF4-FFF2-40B4-BE49-F238E27FC236}">
                <a16:creationId xmlns:a16="http://schemas.microsoft.com/office/drawing/2014/main" id="{1DE30637-0C74-4F69-A032-E8F690F5F9BF}"/>
              </a:ext>
            </a:extLst>
          </p:cNvPr>
          <p:cNvSpPr/>
          <p:nvPr/>
        </p:nvSpPr>
        <p:spPr>
          <a:xfrm rot="-54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sk-SK" sz="1100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56" name="Google Shape;1891;p45">
            <a:hlinkClick r:id="rId13" action="ppaction://hlinksldjump"/>
            <a:extLst>
              <a:ext uri="{FF2B5EF4-FFF2-40B4-BE49-F238E27FC236}">
                <a16:creationId xmlns:a16="http://schemas.microsoft.com/office/drawing/2014/main" id="{45469E50-FA9A-4589-AD1F-EB411A87A4A2}"/>
              </a:ext>
            </a:extLst>
          </p:cNvPr>
          <p:cNvSpPr/>
          <p:nvPr/>
        </p:nvSpPr>
        <p:spPr>
          <a:xfrm rot="-5400000">
            <a:off x="-136616" y="5136203"/>
            <a:ext cx="962215" cy="428196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05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Iné faktory</a:t>
            </a:r>
            <a:endParaRPr lang="de-DE" sz="105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de-DE" sz="105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7" name="Google Shape;1950;p48">
            <a:hlinkClick r:id="rId14" action="ppaction://hlinksldjump"/>
            <a:extLst>
              <a:ext uri="{FF2B5EF4-FFF2-40B4-BE49-F238E27FC236}">
                <a16:creationId xmlns:a16="http://schemas.microsoft.com/office/drawing/2014/main" id="{75CB8523-C296-4FA5-8DFB-D4DC840F538D}"/>
              </a:ext>
            </a:extLst>
          </p:cNvPr>
          <p:cNvSpPr/>
          <p:nvPr/>
        </p:nvSpPr>
        <p:spPr>
          <a:xfrm rot="-5400000">
            <a:off x="-138220" y="60922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00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0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Zhrnutie</a:t>
            </a:r>
            <a:endParaRPr lang="de-DE" sz="10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de-DE" sz="10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8" name="Google Shape;1655;p33">
            <a:hlinkClick r:id="rId15" action="ppaction://hlinksldjump"/>
            <a:extLst>
              <a:ext uri="{FF2B5EF4-FFF2-40B4-BE49-F238E27FC236}">
                <a16:creationId xmlns:a16="http://schemas.microsoft.com/office/drawing/2014/main" id="{151B00FA-DB66-4F35-99DF-2947D1DA5044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" name="Textfeld 25">
            <a:hlinkClick r:id="rId16" action="ppaction://hlinksldjump"/>
            <a:extLst>
              <a:ext uri="{FF2B5EF4-FFF2-40B4-BE49-F238E27FC236}">
                <a16:creationId xmlns:a16="http://schemas.microsoft.com/office/drawing/2014/main" id="{1EC34D7B-E8F4-4D3B-B006-672C66756DAD}"/>
              </a:ext>
            </a:extLst>
          </p:cNvPr>
          <p:cNvSpPr txBox="1"/>
          <p:nvPr/>
        </p:nvSpPr>
        <p:spPr>
          <a:xfrm>
            <a:off x="9393152" y="6273813"/>
            <a:ext cx="19225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>
                <a:latin typeface="Barlow Condensed" panose="00000506000000000000" pitchFamily="2" charset="0"/>
              </a:rPr>
              <a:t>K zoznamu použitej literatúry</a:t>
            </a:r>
            <a:endParaRPr lang="de-DE" dirty="0"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598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Ein Bild, das draußen, Strand enthält.&#10;&#10;Beschreibung automatisch generiert.">
            <a:extLst>
              <a:ext uri="{FF2B5EF4-FFF2-40B4-BE49-F238E27FC236}">
                <a16:creationId xmlns:a16="http://schemas.microsoft.com/office/drawing/2014/main" id="{A754DC6E-644E-41F1-856D-712E3B132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6" name="Google Shape;1956;p49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dirty="0"/>
              <a:t>Zoznam použitej literatúry</a:t>
            </a:r>
            <a:endParaRPr lang="de-DE" sz="3200" dirty="0"/>
          </a:p>
        </p:txBody>
      </p:sp>
      <p:sp>
        <p:nvSpPr>
          <p:cNvPr id="1957" name="Google Shape;1957;p49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l">
              <a:lnSpc>
                <a:spcPct val="50000"/>
              </a:lnSpc>
              <a:spcBef>
                <a:spcPts val="0"/>
              </a:spcBef>
              <a:buNone/>
            </a:pPr>
            <a:endParaRPr lang="de-DE" sz="140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>
                <a:latin typeface="Arabic Typesetting"/>
                <a:cs typeface="Arabic Typesetting"/>
              </a:rPr>
              <a:t>Hußmann, A., Wendt, H., Bos, W., </a:t>
            </a:r>
            <a:r>
              <a:rPr lang="de-DE" sz="1200" err="1">
                <a:latin typeface="Arabic Typesetting"/>
                <a:cs typeface="Arabic Typesetting"/>
              </a:rPr>
              <a:t>Bremerich</a:t>
            </a:r>
            <a:r>
              <a:rPr lang="de-DE" sz="1200">
                <a:latin typeface="Arabic Typesetting"/>
                <a:cs typeface="Arabic Typesetting"/>
              </a:rPr>
              <a:t>-Vos, A., Kasper, D., Lankes, E.-M., </a:t>
            </a:r>
            <a:r>
              <a:rPr lang="de-DE" sz="1200" err="1">
                <a:latin typeface="Arabic Typesetting"/>
                <a:cs typeface="Arabic Typesetting"/>
              </a:rPr>
              <a:t>McElvany</a:t>
            </a:r>
            <a:r>
              <a:rPr lang="de-DE" sz="1200">
                <a:latin typeface="Arabic Typesetting"/>
                <a:cs typeface="Arabic Typesetting"/>
              </a:rPr>
              <a:t>, N., Stubbe, T. C. &amp; Valtin, R. (2017). </a:t>
            </a:r>
            <a:r>
              <a:rPr lang="de-DE" sz="1200" i="1">
                <a:latin typeface="Arabic Typesetting"/>
                <a:cs typeface="Arabic Typesetting"/>
              </a:rPr>
              <a:t>IGLU 2016 Lesekompetenzen von Grundschulkindern in Deutschland im internationalen Vergleich</a:t>
            </a:r>
            <a:r>
              <a:rPr lang="de-DE" sz="1200">
                <a:latin typeface="Arabic Typesetting"/>
                <a:cs typeface="Arabic Typesetting"/>
              </a:rPr>
              <a:t>. Waxmann. </a:t>
            </a:r>
            <a:r>
              <a:rPr lang="de-DE" sz="1200">
                <a:latin typeface="Arabic Typesetting"/>
                <a:cs typeface="Arabic Typesetting"/>
                <a:hlinkClick r:id="rId4"/>
              </a:rPr>
              <a:t>https://elibrary.utb.de/doi/epdf/10.31244/9783830987000</a:t>
            </a:r>
            <a:r>
              <a:rPr lang="de-DE" sz="1200">
                <a:latin typeface="Arabic Typesetting"/>
                <a:cs typeface="Arabic Typesetting"/>
              </a:rPr>
              <a:t> </a:t>
            </a:r>
            <a:endParaRPr lang="en-US" sz="120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20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>
                <a:latin typeface="Arabic Typesetting"/>
                <a:cs typeface="Arabic Typesetting"/>
              </a:rPr>
              <a:t>im Brahm, G. (2006). </a:t>
            </a:r>
            <a:r>
              <a:rPr lang="de-DE" sz="1200" i="1">
                <a:latin typeface="Arabic Typesetting"/>
                <a:cs typeface="Arabic Typesetting"/>
              </a:rPr>
              <a:t>Klassengröße: eine wichtige Variable von Schule und Unterricht?</a:t>
            </a:r>
            <a:r>
              <a:rPr lang="de-DE" sz="1200">
                <a:latin typeface="Arabic Typesetting"/>
                <a:cs typeface="Arabic Typesetting"/>
              </a:rPr>
              <a:t> </a:t>
            </a:r>
            <a:r>
              <a:rPr lang="de-DE" sz="1200">
                <a:latin typeface="Arabic Typesetting"/>
                <a:cs typeface="Arabic Typesetting"/>
                <a:hlinkClick r:id="rId5"/>
              </a:rPr>
              <a:t>https://www.pedocs.de/volltexte/2014/4654/pdf/bf_2006_1_Im_Brahm_Klassengroesse.pdf</a:t>
            </a:r>
            <a:r>
              <a:rPr lang="de-DE" sz="1200">
                <a:latin typeface="Arabic Typesetting"/>
                <a:cs typeface="Arabic Typesetting"/>
              </a:rPr>
              <a:t> </a:t>
            </a:r>
            <a:endParaRPr lang="en-US" sz="120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20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>
                <a:latin typeface="Arabic Typesetting"/>
                <a:cs typeface="Arabic Typesetting"/>
              </a:rPr>
              <a:t>Klieme, E., Artelt, C., Hartig, J., Jude, N., Köller, O., Prenzel, M., Schneider, W. &amp; </a:t>
            </a:r>
            <a:r>
              <a:rPr lang="de-DE" sz="1200" err="1">
                <a:latin typeface="Arabic Typesetting"/>
                <a:cs typeface="Arabic Typesetting"/>
              </a:rPr>
              <a:t>Stanat</a:t>
            </a:r>
            <a:r>
              <a:rPr lang="de-DE" sz="1200">
                <a:latin typeface="Arabic Typesetting"/>
                <a:cs typeface="Arabic Typesetting"/>
              </a:rPr>
              <a:t>, P. (2010). </a:t>
            </a:r>
            <a:r>
              <a:rPr lang="de-DE" sz="1200" i="1">
                <a:latin typeface="Arabic Typesetting"/>
                <a:cs typeface="Arabic Typesetting"/>
              </a:rPr>
              <a:t>PISA 2009. Bilanz nach einem Jahrzehnt</a:t>
            </a:r>
            <a:r>
              <a:rPr lang="de-DE" sz="1200">
                <a:latin typeface="Arabic Typesetting"/>
                <a:cs typeface="Arabic Typesetting"/>
              </a:rPr>
              <a:t>. Waxmann. </a:t>
            </a:r>
            <a:r>
              <a:rPr lang="de-DE" sz="1200">
                <a:latin typeface="Arabic Typesetting"/>
                <a:cs typeface="Arabic Typesetting"/>
                <a:hlinkClick r:id="rId6"/>
              </a:rPr>
              <a:t>https://www.pisa.tum.de/fileadmin/w00bgi/www/Berichtsbaende_und_Zusammenfassungungen/DIPF_PISA_Bericht_2009.pdf</a:t>
            </a:r>
            <a:r>
              <a:rPr lang="de-DE" sz="1200">
                <a:latin typeface="Arabic Typesetting"/>
                <a:cs typeface="Arabic Typesetting"/>
              </a:rPr>
              <a:t> </a:t>
            </a:r>
            <a:endParaRPr lang="en-US" sz="120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20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>
                <a:latin typeface="Arabic Typesetting"/>
                <a:cs typeface="Arabic Typesetting"/>
              </a:rPr>
              <a:t>Ministry </a:t>
            </a:r>
            <a:r>
              <a:rPr lang="de-DE" sz="1200" err="1">
                <a:latin typeface="Arabic Typesetting"/>
                <a:cs typeface="Arabic Typesetting"/>
              </a:rPr>
              <a:t>of</a:t>
            </a:r>
            <a:r>
              <a:rPr lang="de-DE" sz="1200">
                <a:latin typeface="Arabic Typesetting"/>
                <a:cs typeface="Arabic Typesetting"/>
              </a:rPr>
              <a:t> Education, Science, Research and Sport </a:t>
            </a:r>
            <a:r>
              <a:rPr lang="de-DE" sz="1200" err="1">
                <a:latin typeface="Arabic Typesetting"/>
                <a:cs typeface="Arabic Typesetting"/>
              </a:rPr>
              <a:t>of</a:t>
            </a:r>
            <a:r>
              <a:rPr lang="de-DE" sz="1200">
                <a:latin typeface="Arabic Typesetting"/>
                <a:cs typeface="Arabic Typesetting"/>
              </a:rPr>
              <a:t> </a:t>
            </a:r>
            <a:r>
              <a:rPr lang="de-DE" sz="1200" err="1">
                <a:latin typeface="Arabic Typesetting"/>
                <a:cs typeface="Arabic Typesetting"/>
              </a:rPr>
              <a:t>the</a:t>
            </a:r>
            <a:r>
              <a:rPr lang="de-DE" sz="1200">
                <a:latin typeface="Arabic Typesetting"/>
                <a:cs typeface="Arabic Typesetting"/>
              </a:rPr>
              <a:t> Slovak Republik. (o. D.). </a:t>
            </a:r>
            <a:r>
              <a:rPr lang="de-DE" sz="1200" i="1">
                <a:latin typeface="Arabic Typesetting"/>
                <a:cs typeface="Arabic Typesetting"/>
              </a:rPr>
              <a:t>System </a:t>
            </a:r>
            <a:r>
              <a:rPr lang="de-DE" sz="1200" i="1" err="1">
                <a:latin typeface="Arabic Typesetting"/>
                <a:cs typeface="Arabic Typesetting"/>
              </a:rPr>
              <a:t>of</a:t>
            </a:r>
            <a:r>
              <a:rPr lang="de-DE" sz="1200" i="1">
                <a:latin typeface="Arabic Typesetting"/>
                <a:cs typeface="Arabic Typesetting"/>
              </a:rPr>
              <a:t> Schools and School </a:t>
            </a:r>
            <a:r>
              <a:rPr lang="de-DE" sz="1200" i="1" err="1">
                <a:latin typeface="Arabic Typesetting"/>
                <a:cs typeface="Arabic Typesetting"/>
              </a:rPr>
              <a:t>Facilities</a:t>
            </a:r>
            <a:r>
              <a:rPr lang="de-DE" sz="1200">
                <a:latin typeface="Arabic Typesetting"/>
                <a:cs typeface="Arabic Typesetting"/>
              </a:rPr>
              <a:t>. Abgerufen am 7. November 2021, von </a:t>
            </a:r>
            <a:r>
              <a:rPr lang="de-DE" sz="1200">
                <a:latin typeface="Arabic Typesetting"/>
                <a:cs typeface="Arabic Typesetting"/>
                <a:hlinkClick r:id="rId7"/>
              </a:rPr>
              <a:t>https://www.minedu.sk/7411-en/system-of-schools-and-school-facilities/</a:t>
            </a:r>
            <a:endParaRPr lang="de-DE" sz="120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20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>
                <a:latin typeface="Arabic Typesetting"/>
                <a:cs typeface="Arabic Typesetting"/>
              </a:rPr>
              <a:t>OECD. (2010). </a:t>
            </a:r>
            <a:r>
              <a:rPr lang="de-DE" sz="1200" i="1">
                <a:latin typeface="Arabic Typesetting"/>
                <a:cs typeface="Arabic Typesetting"/>
              </a:rPr>
              <a:t>Bildung auf einen Blick 2010 OECD-Indikatoren</a:t>
            </a:r>
            <a:r>
              <a:rPr lang="de-DE" sz="1200">
                <a:latin typeface="Arabic Typesetting"/>
                <a:cs typeface="Arabic Typesetting"/>
              </a:rPr>
              <a:t>. </a:t>
            </a:r>
            <a:r>
              <a:rPr lang="de-DE" sz="1200">
                <a:latin typeface="Arabic Typesetting"/>
                <a:cs typeface="Arabic Typesetting"/>
                <a:hlinkClick r:id="rId8"/>
              </a:rPr>
              <a:t>https://www.oecd-ilibrary.org/docserver/eag-2010-de.pdf?expires=1642263031&amp;id=id&amp;accname=guest&amp;checksum=4E6654AC48C5CBC2FD099144B79C0291</a:t>
            </a:r>
            <a:r>
              <a:rPr lang="de-DE" sz="1200">
                <a:latin typeface="Arabic Typesetting"/>
                <a:cs typeface="Arabic Typesetting"/>
              </a:rPr>
              <a:t> </a:t>
            </a:r>
            <a:endParaRPr lang="en-US" sz="120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20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>
                <a:latin typeface="Arabic Typesetting"/>
                <a:cs typeface="Arabic Typesetting"/>
              </a:rPr>
              <a:t>OECD. (2013). </a:t>
            </a:r>
            <a:r>
              <a:rPr lang="de-DE" sz="1200" i="1">
                <a:latin typeface="Arabic Typesetting"/>
                <a:cs typeface="Arabic Typesetting"/>
              </a:rPr>
              <a:t>Bildung auf einen Blick 2013 OECD-Indikatoren</a:t>
            </a:r>
            <a:r>
              <a:rPr lang="de-DE" sz="1200">
                <a:latin typeface="Arabic Typesetting"/>
                <a:cs typeface="Arabic Typesetting"/>
              </a:rPr>
              <a:t>. </a:t>
            </a:r>
            <a:r>
              <a:rPr lang="de-DE" sz="1200">
                <a:latin typeface="Arabic Typesetting"/>
                <a:cs typeface="Arabic Typesetting"/>
                <a:hlinkClick r:id="rId9"/>
              </a:rPr>
              <a:t>https://www.oecd-ilibrary.org/docserver/eag-2013-de.pdf?expires=1642262792&amp;id=id&amp;accname=guest&amp;checksum=C7970DE6CC59BA07E4FDE7EC74B15321</a:t>
            </a:r>
            <a:r>
              <a:rPr lang="de-DE" sz="1200">
                <a:latin typeface="Arabic Typesetting"/>
                <a:cs typeface="Arabic Typesetting"/>
              </a:rPr>
              <a:t> </a:t>
            </a:r>
            <a:endParaRPr lang="en-US" sz="120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20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>
                <a:latin typeface="Arabic Typesetting"/>
                <a:cs typeface="Arabic Typesetting"/>
              </a:rPr>
              <a:t>OECD. (2015). </a:t>
            </a:r>
            <a:r>
              <a:rPr lang="de-DE" sz="1200" i="1">
                <a:latin typeface="Arabic Typesetting"/>
                <a:cs typeface="Arabic Typesetting"/>
              </a:rPr>
              <a:t>Bildung auf einen Blick 2015 OECD-Indikatoren</a:t>
            </a:r>
            <a:r>
              <a:rPr lang="de-DE" sz="1200">
                <a:latin typeface="Arabic Typesetting"/>
                <a:cs typeface="Arabic Typesetting"/>
              </a:rPr>
              <a:t>. </a:t>
            </a:r>
            <a:r>
              <a:rPr lang="de-DE" sz="1200">
                <a:latin typeface="Arabic Typesetting"/>
                <a:cs typeface="Arabic Typesetting"/>
                <a:hlinkClick r:id="rId10"/>
              </a:rPr>
              <a:t>https://www.oecd-ilibrary.org/docserver/eag-2015-de.pdf?expires=1642256231&amp;id=id&amp;accname=guest&amp;checksum=AAA53CD1D5B807DEF279DDF635D32059</a:t>
            </a:r>
            <a:r>
              <a:rPr lang="de-DE" sz="1200">
                <a:latin typeface="Arabic Typesetting"/>
                <a:cs typeface="Arabic Typesetting"/>
              </a:rPr>
              <a:t> </a:t>
            </a:r>
            <a:endParaRPr lang="en-US" sz="120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20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>
                <a:latin typeface="Arabic Typesetting"/>
                <a:cs typeface="Arabic Typesetting"/>
              </a:rPr>
              <a:t>OECD. (2019). </a:t>
            </a:r>
            <a:r>
              <a:rPr lang="de-DE" sz="1200" i="1">
                <a:latin typeface="Arabic Typesetting"/>
                <a:cs typeface="Arabic Typesetting"/>
              </a:rPr>
              <a:t>Bildung auf einen Blick 2019 OECD-Indikatoren</a:t>
            </a:r>
            <a:r>
              <a:rPr lang="de-DE" sz="1200">
                <a:latin typeface="Arabic Typesetting"/>
                <a:cs typeface="Arabic Typesetting"/>
              </a:rPr>
              <a:t>. </a:t>
            </a:r>
            <a:r>
              <a:rPr lang="de-DE" sz="1200">
                <a:latin typeface="Arabic Typesetting"/>
                <a:cs typeface="Arabic Typesetting"/>
                <a:hlinkClick r:id="rId11"/>
              </a:rPr>
              <a:t>https://www.oecd-ilibrary.org/docserver/6001821mw.pdf?expires=1642256135&amp;id=id&amp;accname=guest&amp;checksum=00F6CA305115738764567139B9541A0E</a:t>
            </a:r>
            <a:r>
              <a:rPr lang="de-DE" sz="1200">
                <a:latin typeface="Arabic Typesetting"/>
                <a:cs typeface="Arabic Typesetting"/>
              </a:rPr>
              <a:t> </a:t>
            </a:r>
            <a:endParaRPr lang="en-US" sz="120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20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>
                <a:latin typeface="Arabic Typesetting"/>
                <a:cs typeface="Arabic Typesetting"/>
              </a:rPr>
              <a:t>OECD. (2021). </a:t>
            </a:r>
            <a:r>
              <a:rPr lang="de-DE" sz="1200" i="1">
                <a:latin typeface="Arabic Typesetting"/>
                <a:cs typeface="Arabic Typesetting"/>
              </a:rPr>
              <a:t>Bildung auf einen Blick 2021 OECD-Indikatoren</a:t>
            </a:r>
            <a:r>
              <a:rPr lang="de-DE" sz="1200">
                <a:latin typeface="Arabic Typesetting"/>
                <a:cs typeface="Arabic Typesetting"/>
              </a:rPr>
              <a:t>. </a:t>
            </a:r>
            <a:r>
              <a:rPr lang="de-DE" sz="1200">
                <a:latin typeface="Arabic Typesetting"/>
                <a:cs typeface="Arabic Typesetting"/>
                <a:hlinkClick r:id="rId12"/>
              </a:rPr>
              <a:t>https://www.oecd-ilibrary.org/docserver/6001821ow.pdf?expires=1642255480&amp;id=id&amp;accname=guest&amp;checksum=479ADA56C2915069D2DBD770D9EAB6B8</a:t>
            </a:r>
            <a:r>
              <a:rPr lang="de-DE" sz="1200">
                <a:latin typeface="Arabic Typesetting"/>
                <a:cs typeface="Arabic Typesetting"/>
              </a:rPr>
              <a:t> </a:t>
            </a:r>
            <a:endParaRPr lang="en-US" sz="120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20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>
                <a:latin typeface="Arabic Typesetting"/>
                <a:cs typeface="Arabic Typesetting"/>
              </a:rPr>
              <a:t>Organisation </a:t>
            </a:r>
            <a:r>
              <a:rPr lang="de-DE" sz="1200" err="1">
                <a:latin typeface="Arabic Typesetting"/>
                <a:cs typeface="Arabic Typesetting"/>
              </a:rPr>
              <a:t>for</a:t>
            </a:r>
            <a:r>
              <a:rPr lang="de-DE" sz="1200">
                <a:latin typeface="Arabic Typesetting"/>
                <a:cs typeface="Arabic Typesetting"/>
              </a:rPr>
              <a:t> </a:t>
            </a:r>
            <a:r>
              <a:rPr lang="de-DE" sz="1200" err="1">
                <a:latin typeface="Arabic Typesetting"/>
                <a:cs typeface="Arabic Typesetting"/>
              </a:rPr>
              <a:t>Economic</a:t>
            </a:r>
            <a:r>
              <a:rPr lang="de-DE" sz="1200">
                <a:latin typeface="Arabic Typesetting"/>
                <a:cs typeface="Arabic Typesetting"/>
              </a:rPr>
              <a:t> Co-operation and Development. (o. D.). </a:t>
            </a:r>
            <a:r>
              <a:rPr lang="de-DE" sz="1200" i="1">
                <a:latin typeface="Arabic Typesetting"/>
                <a:cs typeface="Arabic Typesetting"/>
              </a:rPr>
              <a:t>Aktiv weltweit</a:t>
            </a:r>
            <a:r>
              <a:rPr lang="de-DE" sz="1200">
                <a:latin typeface="Arabic Typesetting"/>
                <a:cs typeface="Arabic Typesetting"/>
              </a:rPr>
              <a:t>. OECD Home. Abgerufen am 22–01-11, von </a:t>
            </a:r>
            <a:r>
              <a:rPr lang="de-DE" sz="1200">
                <a:latin typeface="Arabic Typesetting"/>
                <a:cs typeface="Arabic Typesetting"/>
                <a:hlinkClick r:id="rId13"/>
              </a:rPr>
              <a:t>https://www.oecd.org/ueber-uns/mietglieder-und-partner/</a:t>
            </a:r>
            <a:endParaRPr lang="en-US" sz="120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en-US" sz="120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>
                <a:latin typeface="Arabic Typesetting"/>
                <a:cs typeface="Arabic Typesetting"/>
              </a:rPr>
              <a:t>Prenzel, M., Artelt, C., Baumert, J., Blum, W., Hammann, M., Klieme, E. &amp; Pekrun, R. (2007). </a:t>
            </a:r>
            <a:r>
              <a:rPr lang="de-DE" sz="1200" i="1">
                <a:latin typeface="Arabic Typesetting"/>
                <a:cs typeface="Arabic Typesetting"/>
              </a:rPr>
              <a:t>PISA 2006 in Deutschland Die Kompetenzen der Jugendlichen im dritten Ländervergleich Zusammenfassung</a:t>
            </a:r>
            <a:r>
              <a:rPr lang="de-DE" sz="1200">
                <a:latin typeface="Arabic Typesetting"/>
                <a:cs typeface="Arabic Typesetting"/>
              </a:rPr>
              <a:t>. </a:t>
            </a:r>
            <a:r>
              <a:rPr lang="de-DE" sz="1200">
                <a:latin typeface="Arabic Typesetting"/>
                <a:cs typeface="Arabic Typesetting"/>
                <a:hlinkClick r:id="rId14"/>
              </a:rPr>
              <a:t>https://www.pisa.tum.de/fileadmin/w00bgi/www/Berichtsbaende_und_Zusammenfassungungen/Zusfsg_PISA2006_national.pdf</a:t>
            </a:r>
            <a:r>
              <a:rPr lang="de-DE" sz="1200">
                <a:latin typeface="Arabic Typesetting"/>
                <a:cs typeface="Arabic Typesetting"/>
              </a:rPr>
              <a:t> </a:t>
            </a:r>
            <a:endParaRPr lang="en-US" sz="120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20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>
                <a:latin typeface="Arabic Typesetting"/>
                <a:cs typeface="Arabic Typesetting"/>
              </a:rPr>
              <a:t>Prenzel, M., Baumert, J., Blum, W., Lehmann, R., Leutner, D., Neubrand, M., Pekrun, R., Rolff, H.-G., Rost, J. &amp; Schiefele, U. (2004). </a:t>
            </a:r>
            <a:r>
              <a:rPr lang="de-DE" sz="1200" i="1">
                <a:latin typeface="Arabic Typesetting"/>
                <a:cs typeface="Arabic Typesetting"/>
              </a:rPr>
              <a:t>PISA 2003 Ergebnisse des zweiten internationalen Vergleichs Zusammenfassung</a:t>
            </a:r>
            <a:r>
              <a:rPr lang="de-DE" sz="1200">
                <a:latin typeface="Arabic Typesetting"/>
                <a:cs typeface="Arabic Typesetting"/>
              </a:rPr>
              <a:t>. </a:t>
            </a:r>
            <a:r>
              <a:rPr lang="de-DE" sz="1200">
                <a:latin typeface="Arabic Typesetting"/>
                <a:cs typeface="Arabic Typesetting"/>
                <a:hlinkClick r:id="rId15"/>
              </a:rPr>
              <a:t>https://www.pisa.tum.de/fileadmin/w00bgi/www/Berichtsbaende_und_Zusammenfassungungen/Zusammenfassung_2003.pdf</a:t>
            </a:r>
            <a:r>
              <a:rPr lang="de-DE" sz="1200">
                <a:latin typeface="Arabic Typesetting"/>
                <a:cs typeface="Arabic Typesetting"/>
              </a:rPr>
              <a:t> </a:t>
            </a:r>
            <a:endParaRPr lang="en-US" sz="120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20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200">
              <a:latin typeface="Arabic Typesetting"/>
              <a:cs typeface="Arabic Typesetting"/>
            </a:endParaRPr>
          </a:p>
          <a:p>
            <a:pPr marL="0" indent="0">
              <a:lnSpc>
                <a:spcPct val="114999"/>
              </a:lnSpc>
              <a:spcAft>
                <a:spcPts val="2100"/>
              </a:spcAft>
              <a:buNone/>
            </a:pPr>
            <a:endParaRPr lang="de-DE" sz="1200">
              <a:latin typeface="Arabic Typesetting"/>
            </a:endParaRPr>
          </a:p>
          <a:p>
            <a:pPr marL="0" indent="0">
              <a:lnSpc>
                <a:spcPct val="114999"/>
              </a:lnSpc>
              <a:spcAft>
                <a:spcPts val="2100"/>
              </a:spcAft>
              <a:buNone/>
            </a:pPr>
            <a:endParaRPr lang="de-DE" sz="1200">
              <a:latin typeface="Arabic Typesetting"/>
            </a:endParaRPr>
          </a:p>
        </p:txBody>
      </p:sp>
      <p:sp>
        <p:nvSpPr>
          <p:cNvPr id="1958" name="Google Shape;1958;p49"/>
          <p:cNvSpPr txBox="1">
            <a:spLocks noGrp="1"/>
          </p:cNvSpPr>
          <p:nvPr>
            <p:ph type="body" idx="2"/>
          </p:nvPr>
        </p:nvSpPr>
        <p:spPr>
          <a:xfrm>
            <a:off x="524775" y="1089550"/>
            <a:ext cx="5403200" cy="506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00"/>
              </a:spcAft>
              <a:buNone/>
            </a:pPr>
            <a:r>
              <a:rPr lang="sk-SK" u="sng" dirty="0"/>
              <a:t>Internetové zdroje</a:t>
            </a:r>
            <a:endParaRPr lang="de-DE" dirty="0"/>
          </a:p>
          <a:p>
            <a:pPr>
              <a:lnSpc>
                <a:spcPct val="50000"/>
              </a:lnSpc>
              <a:buNone/>
            </a:pPr>
            <a:r>
              <a:rPr lang="de-DE" sz="1200" dirty="0">
                <a:latin typeface="Arabic Typesetting"/>
              </a:rPr>
              <a:t>Artelt, C., Baumert, J., Klieme, E., Neubrand, M., Prenzel, M., Schiefele, U., Schneider, W., </a:t>
            </a:r>
            <a:r>
              <a:rPr lang="de-DE" sz="1200" dirty="0" err="1">
                <a:latin typeface="Arabic Typesetting"/>
              </a:rPr>
              <a:t>Schümer</a:t>
            </a:r>
            <a:r>
              <a:rPr lang="de-DE" sz="1200" dirty="0">
                <a:latin typeface="Arabic Typesetting"/>
              </a:rPr>
              <a:t>, G., </a:t>
            </a:r>
            <a:r>
              <a:rPr lang="de-DE" sz="1200" dirty="0" err="1">
                <a:latin typeface="Arabic Typesetting"/>
              </a:rPr>
              <a:t>Stanat</a:t>
            </a:r>
            <a:r>
              <a:rPr lang="de-DE" sz="1200" dirty="0">
                <a:latin typeface="Arabic Typesetting"/>
              </a:rPr>
              <a:t>, P., Tillmann, K.-J. &amp; Weiß, M. (2001). </a:t>
            </a:r>
            <a:r>
              <a:rPr lang="de-DE" sz="1200" i="1" dirty="0">
                <a:latin typeface="Arabic Typesetting"/>
              </a:rPr>
              <a:t>PISA 2000 Zusammenfassung zentraler Befunde</a:t>
            </a:r>
            <a:r>
              <a:rPr lang="de-DE" sz="1200" dirty="0">
                <a:latin typeface="Arabic Typesetting"/>
              </a:rPr>
              <a:t>. </a:t>
            </a:r>
            <a:r>
              <a:rPr lang="de-DE" sz="1200" dirty="0">
                <a:latin typeface="Arabic Typesetting"/>
                <a:hlinkClick r:id="rId16"/>
              </a:rPr>
              <a:t>https://www.pisa.tum.de/fileadmin/w00bgi/www/Berichtsbaende_und_Zusammenfassungungen/Zusammenfassung_PISA_2000</a:t>
            </a:r>
            <a:endParaRPr lang="de-DE" sz="1200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dirty="0"/>
          </a:p>
          <a:p>
            <a:pPr>
              <a:lnSpc>
                <a:spcPct val="50000"/>
              </a:lnSpc>
              <a:buNone/>
            </a:pPr>
            <a:r>
              <a:rPr lang="de-DE" sz="1200" dirty="0">
                <a:latin typeface="Arabic Typesetting"/>
              </a:rPr>
              <a:t>Bos, W., </a:t>
            </a:r>
            <a:r>
              <a:rPr lang="de-DE" sz="1200" dirty="0" err="1">
                <a:latin typeface="Arabic Typesetting"/>
              </a:rPr>
              <a:t>Bonsen</a:t>
            </a:r>
            <a:r>
              <a:rPr lang="de-DE" sz="1200" dirty="0">
                <a:latin typeface="Arabic Typesetting"/>
              </a:rPr>
              <a:t>, M., Baumert, J., Prenzel, M., Selter, C. &amp; Walther, G. (2008). </a:t>
            </a:r>
            <a:r>
              <a:rPr lang="de-DE" sz="1200" i="1" dirty="0">
                <a:latin typeface="Arabic Typesetting"/>
              </a:rPr>
              <a:t>TIMSS 2007 Mathematische und naturwissenschaftliche Kompetenzen von Grundschulkindern in Deutschland im internationalen Vergleich</a:t>
            </a:r>
            <a:r>
              <a:rPr lang="de-DE" sz="1200" dirty="0">
                <a:latin typeface="Arabic Typesetting"/>
              </a:rPr>
              <a:t>. Waxmann. </a:t>
            </a:r>
            <a:r>
              <a:rPr lang="de-DE" sz="1200" dirty="0">
                <a:latin typeface="Arabic Typesetting"/>
                <a:hlinkClick r:id="rId17"/>
              </a:rPr>
              <a:t>https://www.waxmann.com/waxmann-buecher/?no_cache=1&amp;tx_p2waxmann_pi2%5Bbuch%5D=BUC120209&amp;tx_p2waxmann_pi2%5Baction%5D=show&amp;tx_p2waxmann_pi2%5Bcontroller%5D=Buch&amp;cHash=d981bc77b2db67d5543da58d04af2fb1</a:t>
            </a:r>
          </a:p>
          <a:p>
            <a:pPr>
              <a:lnSpc>
                <a:spcPct val="50000"/>
              </a:lnSpc>
              <a:buNone/>
            </a:pPr>
            <a:endParaRPr lang="de-DE" sz="1200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 dirty="0">
                <a:latin typeface="Arabic Typesetting"/>
              </a:rPr>
              <a:t>Bos, W., Hornberg, S., Arnold, K.-H., Faust, G., Fried, L., Lankes, E.-M., </a:t>
            </a:r>
            <a:r>
              <a:rPr lang="de-DE" sz="1200" dirty="0" err="1">
                <a:latin typeface="Arabic Typesetting"/>
              </a:rPr>
              <a:t>Schwippert</a:t>
            </a:r>
            <a:r>
              <a:rPr lang="de-DE" sz="1200" dirty="0">
                <a:latin typeface="Arabic Typesetting"/>
              </a:rPr>
              <a:t>, K. &amp; Valtin, R. (2007, November). </a:t>
            </a:r>
            <a:r>
              <a:rPr lang="de-DE" sz="1200" i="1" dirty="0">
                <a:latin typeface="Arabic Typesetting"/>
              </a:rPr>
              <a:t>IGLU 2006 Lesekompetenzen von Grundschulkindern in Deutschland im internationalen Vergleich Zusammenfassung</a:t>
            </a:r>
            <a:r>
              <a:rPr lang="de-DE" sz="1200" dirty="0">
                <a:latin typeface="Arabic Typesetting"/>
              </a:rPr>
              <a:t>. Waxmann. </a:t>
            </a:r>
            <a:r>
              <a:rPr lang="de-DE" sz="1200" dirty="0">
                <a:latin typeface="Arabic Typesetting"/>
                <a:hlinkClick r:id="rId18"/>
              </a:rPr>
              <a:t>https://www.phil-fak.uni-duesseldorf.de/fileadmin/Redaktion/Institute/Sozialwissenschaften/BF/Lehre/SoSe2008/VL/IGLU2006_Pressekonferenz_erweitert.pdf</a:t>
            </a:r>
            <a:r>
              <a:rPr lang="de-DE" sz="1200" dirty="0">
                <a:latin typeface="Arabic Typesetting"/>
              </a:rPr>
              <a:t> </a:t>
            </a:r>
          </a:p>
          <a:p>
            <a:pPr>
              <a:lnSpc>
                <a:spcPct val="50000"/>
              </a:lnSpc>
              <a:buNone/>
            </a:pPr>
            <a:endParaRPr lang="de-DE" sz="1200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 dirty="0">
                <a:latin typeface="Arabic Typesetting"/>
              </a:rPr>
              <a:t>Bos, W., Lankes, E.-M., Prenzel, M., </a:t>
            </a:r>
            <a:r>
              <a:rPr lang="de-DE" sz="1200" dirty="0" err="1">
                <a:latin typeface="Arabic Typesetting"/>
              </a:rPr>
              <a:t>Schwippert</a:t>
            </a:r>
            <a:r>
              <a:rPr lang="de-DE" sz="1200" dirty="0">
                <a:latin typeface="Arabic Typesetting"/>
              </a:rPr>
              <a:t>, K., Valtin, R. &amp; Walther, G. (2003, April). </a:t>
            </a:r>
            <a:r>
              <a:rPr lang="de-DE" sz="1200" i="1" dirty="0">
                <a:latin typeface="Arabic Typesetting"/>
              </a:rPr>
              <a:t>Erste Ergebnisse aus IGLU Schülerleistungen am Ende der vierten Jahrgangsstufe im internationalen Vergleich Zusammenfassung ausgewählter Ergebnisse</a:t>
            </a:r>
            <a:r>
              <a:rPr lang="de-DE" sz="1200" dirty="0">
                <a:latin typeface="Arabic Typesetting"/>
              </a:rPr>
              <a:t>. </a:t>
            </a:r>
            <a:r>
              <a:rPr lang="de-DE" sz="1200" dirty="0">
                <a:latin typeface="Arabic Typesetting"/>
                <a:hlinkClick r:id="rId19"/>
              </a:rPr>
              <a:t>https://www.kmk.org/fileadmin/Dateien/veroeffentlichungen_beschluesse/2003/2003_04_01-Erste-Ergebnisse-IGLU.pdf</a:t>
            </a:r>
            <a:r>
              <a:rPr lang="de-DE" sz="1200" dirty="0">
                <a:latin typeface="Arabic Typesetting"/>
              </a:rPr>
              <a:t> </a:t>
            </a:r>
          </a:p>
          <a:p>
            <a:pPr>
              <a:lnSpc>
                <a:spcPct val="50000"/>
              </a:lnSpc>
              <a:buNone/>
            </a:pPr>
            <a:endParaRPr lang="de-DE" sz="1200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 dirty="0">
                <a:latin typeface="Arabic Typesetting"/>
              </a:rPr>
              <a:t>Bos, W., </a:t>
            </a:r>
            <a:r>
              <a:rPr lang="de-DE" sz="1200" dirty="0" err="1">
                <a:latin typeface="Arabic Typesetting"/>
              </a:rPr>
              <a:t>Tarelli</a:t>
            </a:r>
            <a:r>
              <a:rPr lang="de-DE" sz="1200" dirty="0">
                <a:latin typeface="Arabic Typesetting"/>
              </a:rPr>
              <a:t>, I., </a:t>
            </a:r>
            <a:r>
              <a:rPr lang="de-DE" sz="1200" dirty="0" err="1">
                <a:latin typeface="Arabic Typesetting"/>
              </a:rPr>
              <a:t>Bremerich</a:t>
            </a:r>
            <a:r>
              <a:rPr lang="de-DE" sz="1200" dirty="0">
                <a:latin typeface="Arabic Typesetting"/>
              </a:rPr>
              <a:t>-Vos, A. &amp; </a:t>
            </a:r>
            <a:r>
              <a:rPr lang="de-DE" sz="1200" dirty="0" err="1">
                <a:latin typeface="Arabic Typesetting"/>
              </a:rPr>
              <a:t>Schwippert</a:t>
            </a:r>
            <a:r>
              <a:rPr lang="de-DE" sz="1200" dirty="0">
                <a:latin typeface="Arabic Typesetting"/>
              </a:rPr>
              <a:t>, K. (2012). </a:t>
            </a:r>
            <a:r>
              <a:rPr lang="de-DE" sz="1200" i="1" dirty="0">
                <a:latin typeface="Arabic Typesetting"/>
              </a:rPr>
              <a:t>IGLU 2011 Lesekompetenzen von Grundschulkindern in Deutschland im internationalen Vergleich</a:t>
            </a:r>
            <a:r>
              <a:rPr lang="de-DE" sz="1200" dirty="0">
                <a:latin typeface="Arabic Typesetting"/>
              </a:rPr>
              <a:t>. Waxmann. </a:t>
            </a:r>
            <a:r>
              <a:rPr lang="de-DE" sz="1200" dirty="0">
                <a:latin typeface="Arabic Typesetting"/>
                <a:hlinkClick r:id="rId20"/>
              </a:rPr>
              <a:t>https://www.waxmann.com/fileadmin/media/zusatztexte/2828Volltext.pdf</a:t>
            </a:r>
            <a:r>
              <a:rPr lang="de-DE" sz="1200" dirty="0">
                <a:latin typeface="Arabic Typesetting"/>
              </a:rPr>
              <a:t> </a:t>
            </a:r>
          </a:p>
          <a:p>
            <a:pPr>
              <a:lnSpc>
                <a:spcPct val="50000"/>
              </a:lnSpc>
              <a:buNone/>
            </a:pPr>
            <a:endParaRPr lang="de-DE" sz="1200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 dirty="0">
                <a:latin typeface="Arabic Typesetting"/>
              </a:rPr>
              <a:t>Bos, W., Wendt, H., Köller, O. &amp; Selter, C. (2012). </a:t>
            </a:r>
            <a:r>
              <a:rPr lang="de-DE" sz="1200" i="1" dirty="0">
                <a:latin typeface="Arabic Typesetting"/>
              </a:rPr>
              <a:t>TIMSS 2011 Mathematische und naturwissenschaftliche Kompetenzen von Grundschulkindern in Deutschland im internationalen Vergleich</a:t>
            </a:r>
            <a:r>
              <a:rPr lang="de-DE" sz="1200" dirty="0">
                <a:latin typeface="Arabic Typesetting"/>
              </a:rPr>
              <a:t>. Waxmann. </a:t>
            </a:r>
            <a:r>
              <a:rPr lang="de-DE" sz="1200" dirty="0">
                <a:latin typeface="Arabic Typesetting"/>
                <a:hlinkClick r:id="rId21"/>
              </a:rPr>
              <a:t>https://www.waxmann.com/?eID=texte&amp;pdf=2814Volltext.pdf&amp;typ=zusatztext</a:t>
            </a:r>
            <a:r>
              <a:rPr lang="de-DE" sz="1200" dirty="0">
                <a:latin typeface="Arabic Typesetting"/>
              </a:rPr>
              <a:t> </a:t>
            </a:r>
          </a:p>
          <a:p>
            <a:pPr>
              <a:lnSpc>
                <a:spcPct val="50000"/>
              </a:lnSpc>
              <a:buNone/>
            </a:pPr>
            <a:endParaRPr lang="de-DE" sz="1200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 dirty="0">
                <a:latin typeface="Arabic Typesetting"/>
              </a:rPr>
              <a:t>Europäische Kommission. (o. D.). </a:t>
            </a:r>
            <a:r>
              <a:rPr lang="de-DE" sz="1200" i="1" dirty="0">
                <a:latin typeface="Arabic Typesetting"/>
              </a:rPr>
              <a:t>Lebens- und Arbeitsbedingungen: Slowakei</a:t>
            </a:r>
            <a:r>
              <a:rPr lang="de-DE" sz="1200" dirty="0">
                <a:latin typeface="Arabic Typesetting"/>
              </a:rPr>
              <a:t>. EURES. Abgerufen am 11. November 2021, von </a:t>
            </a:r>
            <a:r>
              <a:rPr lang="de-DE" sz="1200" dirty="0">
                <a:latin typeface="Arabic Typesetting"/>
                <a:hlinkClick r:id="rId22"/>
              </a:rPr>
              <a:t>https://ec.europa.eu/eures/public/living-and-working/living-and-working-conditions/living-and-working-conditions-slovakia_de</a:t>
            </a:r>
            <a:r>
              <a:rPr lang="de-DE" sz="1200" dirty="0">
                <a:latin typeface="Arabic Typesetting"/>
              </a:rPr>
              <a:t> </a:t>
            </a:r>
          </a:p>
          <a:p>
            <a:pPr>
              <a:lnSpc>
                <a:spcPct val="50000"/>
              </a:lnSpc>
              <a:buNone/>
            </a:pPr>
            <a:endParaRPr lang="de-DE" sz="1200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 dirty="0">
                <a:latin typeface="Arabic Typesetting"/>
              </a:rPr>
              <a:t>Eurydice. (o. D.-a). </a:t>
            </a:r>
            <a:r>
              <a:rPr lang="de-DE" sz="1200" i="1" dirty="0">
                <a:latin typeface="Arabic Typesetting"/>
              </a:rPr>
              <a:t>Deutschland </a:t>
            </a:r>
            <a:r>
              <a:rPr lang="de-DE" sz="1200" i="1" dirty="0" err="1">
                <a:latin typeface="Arabic Typesetting"/>
              </a:rPr>
              <a:t>Overview</a:t>
            </a:r>
            <a:r>
              <a:rPr lang="de-DE" sz="1200" dirty="0">
                <a:latin typeface="Arabic Typesetting"/>
              </a:rPr>
              <a:t>. Eurydice - European </a:t>
            </a:r>
            <a:r>
              <a:rPr lang="de-DE" sz="1200" dirty="0" err="1">
                <a:latin typeface="Arabic Typesetting"/>
              </a:rPr>
              <a:t>Commission</a:t>
            </a:r>
            <a:r>
              <a:rPr lang="de-DE" sz="1200" dirty="0">
                <a:latin typeface="Arabic Typesetting"/>
              </a:rPr>
              <a:t>. Abgerufen am 8. November 2021, von </a:t>
            </a:r>
            <a:r>
              <a:rPr lang="de-DE" sz="1200" dirty="0">
                <a:latin typeface="Arabic Typesetting"/>
                <a:hlinkClick r:id="rId23"/>
              </a:rPr>
              <a:t>https://eacea.ec.europa.eu/national-policies/eurydice/content/germany_de</a:t>
            </a:r>
            <a:r>
              <a:rPr lang="de-DE" sz="1200" dirty="0">
                <a:latin typeface="Arabic Typesetting"/>
              </a:rPr>
              <a:t> </a:t>
            </a:r>
          </a:p>
          <a:p>
            <a:pPr>
              <a:lnSpc>
                <a:spcPct val="50000"/>
              </a:lnSpc>
              <a:buNone/>
            </a:pPr>
            <a:endParaRPr lang="de-DE" sz="1200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 dirty="0">
                <a:latin typeface="Arabic Typesetting"/>
              </a:rPr>
              <a:t>Eurydice. (o. D.-b). </a:t>
            </a:r>
            <a:r>
              <a:rPr lang="de-DE" sz="1200" i="1" dirty="0" err="1">
                <a:latin typeface="Arabic Typesetting"/>
              </a:rPr>
              <a:t>Poland</a:t>
            </a:r>
            <a:r>
              <a:rPr lang="de-DE" sz="1200" i="1" dirty="0">
                <a:latin typeface="Arabic Typesetting"/>
              </a:rPr>
              <a:t> </a:t>
            </a:r>
            <a:r>
              <a:rPr lang="de-DE" sz="1200" i="1" dirty="0" err="1">
                <a:latin typeface="Arabic Typesetting"/>
              </a:rPr>
              <a:t>Overview</a:t>
            </a:r>
            <a:r>
              <a:rPr lang="de-DE" sz="1200" dirty="0">
                <a:latin typeface="Arabic Typesetting"/>
              </a:rPr>
              <a:t>. Eurydice - European </a:t>
            </a:r>
            <a:r>
              <a:rPr lang="de-DE" sz="1200" dirty="0" err="1">
                <a:latin typeface="Arabic Typesetting"/>
              </a:rPr>
              <a:t>Commission</a:t>
            </a:r>
            <a:r>
              <a:rPr lang="de-DE" sz="1200" dirty="0">
                <a:latin typeface="Arabic Typesetting"/>
              </a:rPr>
              <a:t>. Abgerufen am 9. November 2021, von </a:t>
            </a:r>
            <a:r>
              <a:rPr lang="de-DE" sz="1200" dirty="0">
                <a:latin typeface="Arabic Typesetting"/>
                <a:hlinkClick r:id="rId24"/>
              </a:rPr>
              <a:t>https://eacea.ec.europa.eu/national-policies/eurydice/content/poland_en</a:t>
            </a:r>
            <a:r>
              <a:rPr lang="de-DE" sz="1200" dirty="0">
                <a:latin typeface="Arabic Typesetting"/>
              </a:rPr>
              <a:t> </a:t>
            </a:r>
          </a:p>
          <a:p>
            <a:pPr>
              <a:lnSpc>
                <a:spcPct val="50000"/>
              </a:lnSpc>
              <a:buNone/>
            </a:pPr>
            <a:endParaRPr lang="de-DE" sz="1200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 dirty="0">
                <a:latin typeface="Arabic Typesetting"/>
              </a:rPr>
              <a:t>Eurydice. (o. D.-c). </a:t>
            </a:r>
            <a:r>
              <a:rPr lang="de-DE" sz="1200" i="1" dirty="0" err="1">
                <a:latin typeface="Arabic Typesetting"/>
              </a:rPr>
              <a:t>Slovakia</a:t>
            </a:r>
            <a:r>
              <a:rPr lang="de-DE" sz="1200" i="1" dirty="0">
                <a:latin typeface="Arabic Typesetting"/>
              </a:rPr>
              <a:t> </a:t>
            </a:r>
            <a:r>
              <a:rPr lang="de-DE" sz="1200" i="1" dirty="0" err="1">
                <a:latin typeface="Arabic Typesetting"/>
              </a:rPr>
              <a:t>Overview</a:t>
            </a:r>
            <a:r>
              <a:rPr lang="de-DE" sz="1200" dirty="0">
                <a:latin typeface="Arabic Typesetting"/>
              </a:rPr>
              <a:t>. Eurydice - European </a:t>
            </a:r>
            <a:r>
              <a:rPr lang="de-DE" sz="1200" dirty="0" err="1">
                <a:latin typeface="Arabic Typesetting"/>
              </a:rPr>
              <a:t>Commission</a:t>
            </a:r>
            <a:r>
              <a:rPr lang="de-DE" sz="1200" dirty="0">
                <a:latin typeface="Arabic Typesetting"/>
              </a:rPr>
              <a:t>. Abgerufen am 9. November 2021, von </a:t>
            </a:r>
            <a:r>
              <a:rPr lang="de-DE" sz="1200" dirty="0">
                <a:latin typeface="Arabic Typesetting"/>
                <a:hlinkClick r:id="rId25"/>
              </a:rPr>
              <a:t>https://eacea.ec.europa.eu/national-policies/eurydice/content/slovakia_en</a:t>
            </a:r>
            <a:r>
              <a:rPr lang="de-DE" sz="1200" dirty="0">
                <a:latin typeface="Arabic Typesetting"/>
              </a:rPr>
              <a:t> </a:t>
            </a:r>
          </a:p>
          <a:p>
            <a:pPr>
              <a:lnSpc>
                <a:spcPct val="50000"/>
              </a:lnSpc>
              <a:buNone/>
            </a:pPr>
            <a:endParaRPr lang="de-DE" sz="1200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 dirty="0">
                <a:latin typeface="Arabic Typesetting"/>
              </a:rPr>
              <a:t>Gries, J., Lindenau, M., </a:t>
            </a:r>
            <a:r>
              <a:rPr lang="de-DE" sz="1200" dirty="0" err="1">
                <a:latin typeface="Arabic Typesetting"/>
              </a:rPr>
              <a:t>Maaz</a:t>
            </a:r>
            <a:r>
              <a:rPr lang="de-DE" sz="1200" dirty="0">
                <a:latin typeface="Arabic Typesetting"/>
              </a:rPr>
              <a:t>, K. &amp; </a:t>
            </a:r>
            <a:r>
              <a:rPr lang="de-DE" sz="1200" dirty="0" err="1">
                <a:latin typeface="Arabic Typesetting"/>
              </a:rPr>
              <a:t>Waleschkowski</a:t>
            </a:r>
            <a:r>
              <a:rPr lang="de-DE" sz="1200" dirty="0">
                <a:latin typeface="Arabic Typesetting"/>
              </a:rPr>
              <a:t>, U. (2005). </a:t>
            </a:r>
            <a:r>
              <a:rPr lang="de-DE" sz="1200" i="1" dirty="0">
                <a:latin typeface="Arabic Typesetting"/>
              </a:rPr>
              <a:t>Bildungssysteme in Europa Kurzdarstellungen</a:t>
            </a:r>
            <a:r>
              <a:rPr lang="de-DE" sz="1200" dirty="0">
                <a:latin typeface="Arabic Typesetting"/>
              </a:rPr>
              <a:t>. </a:t>
            </a:r>
            <a:r>
              <a:rPr lang="de-DE" sz="1200" dirty="0">
                <a:latin typeface="Arabic Typesetting"/>
                <a:hlinkClick r:id="rId26"/>
              </a:rPr>
              <a:t>https://docplayer.org/44960076-Bildungssysteme-in-europa-kurzdarstellungen.html</a:t>
            </a:r>
            <a:r>
              <a:rPr lang="de-DE" sz="1200" dirty="0">
                <a:latin typeface="Arabic Typesetting"/>
              </a:rPr>
              <a:t> </a:t>
            </a:r>
          </a:p>
          <a:p>
            <a:pPr>
              <a:lnSpc>
                <a:spcPct val="50000"/>
              </a:lnSpc>
              <a:buNone/>
            </a:pPr>
            <a:endParaRPr lang="de-DE" sz="1200" dirty="0">
              <a:latin typeface="Arabic Typesetting"/>
            </a:endParaRP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52D1EF18-70DF-4536-B81A-B14522AE3279}"/>
              </a:ext>
            </a:extLst>
          </p:cNvPr>
          <p:cNvGrpSpPr/>
          <p:nvPr/>
        </p:nvGrpSpPr>
        <p:grpSpPr>
          <a:xfrm>
            <a:off x="557330" y="6225886"/>
            <a:ext cx="2185394" cy="545128"/>
            <a:chOff x="557330" y="6225886"/>
            <a:chExt cx="2185394" cy="545128"/>
          </a:xfrm>
        </p:grpSpPr>
        <p:pic>
          <p:nvPicPr>
            <p:cNvPr id="23" name="Grafik 27" descr="Anfangen mit einfarbiger Füllung">
              <a:hlinkClick r:id="rId27" action="ppaction://hlinksldjump"/>
              <a:extLst>
                <a:ext uri="{FF2B5EF4-FFF2-40B4-BE49-F238E27FC236}">
                  <a16:creationId xmlns:a16="http://schemas.microsoft.com/office/drawing/2014/main" id="{D102742E-D477-42DA-B7D1-969EB1D86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874C29B3-DA6D-415E-93E0-C2A29AC9DF1A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>
              <a:hlinkClick r:id="rId27" action="ppaction://hlinksldjump"/>
              <a:extLst>
                <a:ext uri="{FF2B5EF4-FFF2-40B4-BE49-F238E27FC236}">
                  <a16:creationId xmlns:a16="http://schemas.microsoft.com/office/drawing/2014/main" id="{9EA407F6-3263-4B0C-A8AF-52FA5F1CBB75}"/>
                </a:ext>
              </a:extLst>
            </p:cNvPr>
            <p:cNvSpPr txBox="1"/>
            <p:nvPr/>
          </p:nvSpPr>
          <p:spPr>
            <a:xfrm>
              <a:off x="1087329" y="6327090"/>
              <a:ext cx="16553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pic>
        <p:nvPicPr>
          <p:cNvPr id="10" name="Grafik 9" descr="Wiedergabe mit einfarbiger Füllu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EAF799B-DC85-467E-B828-D1A65BC0FD1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100540" y="6150842"/>
            <a:ext cx="553720" cy="553720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F6DDDEF9-3F9E-49AB-8692-9D20CF190D2D}"/>
              </a:ext>
            </a:extLst>
          </p:cNvPr>
          <p:cNvSpPr txBox="1"/>
          <p:nvPr/>
        </p:nvSpPr>
        <p:spPr>
          <a:xfrm>
            <a:off x="264381" y="5917598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341B57A0-D31A-484D-A90B-3ED5CDEAA3E7}"/>
              </a:ext>
            </a:extLst>
          </p:cNvPr>
          <p:cNvSpPr txBox="1"/>
          <p:nvPr/>
        </p:nvSpPr>
        <p:spPr>
          <a:xfrm>
            <a:off x="223192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57AE385F-E2C6-47BE-9528-8E79BD17B8F1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802E346-82EC-4390-B01D-7315591B413B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7AC73AE-438E-4808-93C9-17CA0FBC9B19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1B339168-BBBF-4BA0-8759-50BBAAF772BF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713750B5-C45F-47BD-950E-06A3632A229B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0" name="Google Shape;1617;p31">
            <a:hlinkClick r:id="rId32" action="ppaction://hlinksldjump"/>
            <a:extLst>
              <a:ext uri="{FF2B5EF4-FFF2-40B4-BE49-F238E27FC236}">
                <a16:creationId xmlns:a16="http://schemas.microsoft.com/office/drawing/2014/main" id="{E9EEF5E5-9E7C-4020-83E5-73FA9D8F1CEB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1" name="Google Shape;1714;p36">
            <a:hlinkClick r:id="rId33" action="ppaction://hlinksldjump"/>
            <a:extLst>
              <a:ext uri="{FF2B5EF4-FFF2-40B4-BE49-F238E27FC236}">
                <a16:creationId xmlns:a16="http://schemas.microsoft.com/office/drawing/2014/main" id="{5A888A36-314A-4D7F-9B19-466A051C4392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" name="Google Shape;1773;p39">
            <a:hlinkClick r:id="rId34" action="ppaction://hlinksldjump"/>
            <a:extLst>
              <a:ext uri="{FF2B5EF4-FFF2-40B4-BE49-F238E27FC236}">
                <a16:creationId xmlns:a16="http://schemas.microsoft.com/office/drawing/2014/main" id="{B6A3DF6A-92D2-406A-9B2A-E42212F4C0B8}"/>
              </a:ext>
            </a:extLst>
          </p:cNvPr>
          <p:cNvSpPr/>
          <p:nvPr/>
        </p:nvSpPr>
        <p:spPr>
          <a:xfrm rot="16200000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43" name="Google Shape;1832;p42">
            <a:hlinkClick r:id="rId35" action="ppaction://hlinksldjump"/>
            <a:extLst>
              <a:ext uri="{FF2B5EF4-FFF2-40B4-BE49-F238E27FC236}">
                <a16:creationId xmlns:a16="http://schemas.microsoft.com/office/drawing/2014/main" id="{B73C6910-B5D3-4C25-A98E-777587F106DB}"/>
              </a:ext>
            </a:extLst>
          </p:cNvPr>
          <p:cNvSpPr/>
          <p:nvPr/>
        </p:nvSpPr>
        <p:spPr>
          <a:xfrm rot="-54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sk-SK" sz="1100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44" name="Google Shape;1891;p45">
            <a:hlinkClick r:id="rId36" action="ppaction://hlinksldjump"/>
            <a:extLst>
              <a:ext uri="{FF2B5EF4-FFF2-40B4-BE49-F238E27FC236}">
                <a16:creationId xmlns:a16="http://schemas.microsoft.com/office/drawing/2014/main" id="{C7BCE5F6-008F-494A-BB03-D6EE924E8D97}"/>
              </a:ext>
            </a:extLst>
          </p:cNvPr>
          <p:cNvSpPr/>
          <p:nvPr/>
        </p:nvSpPr>
        <p:spPr>
          <a:xfrm rot="-5400000">
            <a:off x="-136616" y="5136203"/>
            <a:ext cx="962215" cy="428196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05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Iné faktory</a:t>
            </a:r>
            <a:endParaRPr lang="de-DE" sz="105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de-DE" sz="105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45" name="Google Shape;1950;p48">
            <a:hlinkClick r:id="rId37" action="ppaction://hlinksldjump"/>
            <a:extLst>
              <a:ext uri="{FF2B5EF4-FFF2-40B4-BE49-F238E27FC236}">
                <a16:creationId xmlns:a16="http://schemas.microsoft.com/office/drawing/2014/main" id="{8A4002BA-854E-4CB9-910A-F4D5C9AF721D}"/>
              </a:ext>
            </a:extLst>
          </p:cNvPr>
          <p:cNvSpPr/>
          <p:nvPr/>
        </p:nvSpPr>
        <p:spPr>
          <a:xfrm rot="-5400000">
            <a:off x="-138220" y="60922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00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0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Zhrnutie</a:t>
            </a:r>
            <a:endParaRPr lang="de-DE" sz="10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de-DE" sz="10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46" name="Google Shape;1655;p33">
            <a:hlinkClick r:id="rId38" action="ppaction://hlinksldjump"/>
            <a:extLst>
              <a:ext uri="{FF2B5EF4-FFF2-40B4-BE49-F238E27FC236}">
                <a16:creationId xmlns:a16="http://schemas.microsoft.com/office/drawing/2014/main" id="{6E7809BE-50D9-44C5-81B3-59F1055B1128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Ein Bild, das draußen, Strand enthält.&#10;&#10;Beschreibung automatisch generiert.">
            <a:extLst>
              <a:ext uri="{FF2B5EF4-FFF2-40B4-BE49-F238E27FC236}">
                <a16:creationId xmlns:a16="http://schemas.microsoft.com/office/drawing/2014/main" id="{A754DC6E-644E-41F1-856D-712E3B132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6" name="Google Shape;1956;p49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sk-SK" sz="3200" dirty="0"/>
              <a:t>Zoznam použitej literatúry</a:t>
            </a:r>
            <a:endParaRPr lang="de-DE" sz="3200" dirty="0"/>
          </a:p>
        </p:txBody>
      </p:sp>
      <p:sp>
        <p:nvSpPr>
          <p:cNvPr id="1957" name="Google Shape;1957;p49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50000"/>
              </a:lnSpc>
              <a:buNone/>
            </a:pPr>
            <a:r>
              <a:rPr lang="sk-SK" u="sng" dirty="0"/>
              <a:t>Zoznam použitých obrázkov</a:t>
            </a:r>
            <a:r>
              <a:rPr lang="de-DE" u="sng" dirty="0"/>
              <a:t>:</a:t>
            </a:r>
          </a:p>
          <a:p>
            <a:pPr lvl="0" algn="l">
              <a:lnSpc>
                <a:spcPct val="50000"/>
              </a:lnSpc>
              <a:spcBef>
                <a:spcPts val="0"/>
              </a:spcBef>
              <a:buNone/>
            </a:pPr>
            <a:endParaRPr lang="de-DE" sz="1400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400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en-US" sz="1200" i="1" dirty="0" err="1">
                <a:latin typeface="Arabic Typesetting"/>
              </a:rPr>
              <a:t>Abbildung</a:t>
            </a:r>
            <a:r>
              <a:rPr lang="en-US" sz="1200" i="1" dirty="0">
                <a:latin typeface="Arabic Typesetting"/>
              </a:rPr>
              <a:t> 1</a:t>
            </a:r>
            <a:r>
              <a:rPr lang="en-US" sz="1200" dirty="0">
                <a:latin typeface="Arabic Typesetting"/>
              </a:rPr>
              <a:t>. (o. D.). [</a:t>
            </a:r>
            <a:r>
              <a:rPr lang="en-US" sz="1200" dirty="0" err="1">
                <a:latin typeface="Arabic Typesetting"/>
              </a:rPr>
              <a:t>Grafik</a:t>
            </a:r>
            <a:r>
              <a:rPr lang="en-US" sz="1200" dirty="0">
                <a:latin typeface="Arabic Typesetting"/>
              </a:rPr>
              <a:t>]. </a:t>
            </a:r>
            <a:r>
              <a:rPr lang="en-US" sz="1200" dirty="0">
                <a:latin typeface="Arabic Typesetting"/>
                <a:hlinkClick r:id="rId4"/>
              </a:rPr>
              <a:t>https://upload.wikimedia.org/wikipedia/commons/thumb/8/86/Flag_of_Germany_%283-2_aspect_ratio%29.svg/220px-Flag_of_Germany_%283-2_aspect_ratio%29.svg.png</a:t>
            </a:r>
            <a:r>
              <a:rPr lang="en-US" sz="1200" dirty="0">
                <a:latin typeface="Arabic Typesetting"/>
              </a:rPr>
              <a:t> </a:t>
            </a:r>
            <a:endParaRPr lang="en-US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en-US" sz="1200" dirty="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en-US" sz="1200" dirty="0" err="1">
                <a:latin typeface="Arabic Typesetting"/>
                <a:cs typeface="Arabic Typesetting"/>
              </a:rPr>
              <a:t>Abbildung</a:t>
            </a:r>
            <a:r>
              <a:rPr lang="en-US" sz="1200" dirty="0">
                <a:latin typeface="Arabic Typesetting"/>
                <a:cs typeface="Arabic Typesetting"/>
              </a:rPr>
              <a:t> 2. (o. D.). [</a:t>
            </a:r>
            <a:r>
              <a:rPr lang="en-US" sz="1200" dirty="0" err="1">
                <a:latin typeface="Arabic Typesetting"/>
                <a:cs typeface="Arabic Typesetting"/>
              </a:rPr>
              <a:t>Grafik</a:t>
            </a:r>
            <a:r>
              <a:rPr lang="en-US" sz="1200" dirty="0">
                <a:latin typeface="Arabic Typesetting"/>
                <a:cs typeface="Arabic Typesetting"/>
              </a:rPr>
              <a:t>]. </a:t>
            </a:r>
            <a:r>
              <a:rPr lang="en-US" sz="1200" dirty="0">
                <a:latin typeface="Arabic Typesetting"/>
                <a:cs typeface="Arabic Typesetting"/>
                <a:hlinkClick r:id="rId5"/>
              </a:rPr>
              <a:t>https://www.mtonauticastore.de/data/prod/img/bandiera_polonia_cm_20x30.jpg</a:t>
            </a:r>
            <a:r>
              <a:rPr lang="en-US" sz="1200" dirty="0">
                <a:latin typeface="Arabic Typesetting"/>
                <a:cs typeface="Arabic Typesetting"/>
              </a:rPr>
              <a:t> </a:t>
            </a:r>
            <a:endParaRPr lang="en-US" sz="1200" dirty="0"/>
          </a:p>
          <a:p>
            <a:pPr>
              <a:lnSpc>
                <a:spcPct val="50000"/>
              </a:lnSpc>
              <a:buNone/>
            </a:pPr>
            <a:endParaRPr lang="en-US" sz="1200" dirty="0"/>
          </a:p>
          <a:p>
            <a:pPr>
              <a:lnSpc>
                <a:spcPct val="50000"/>
              </a:lnSpc>
              <a:buNone/>
            </a:pPr>
            <a:r>
              <a:rPr lang="en-US" sz="1200" i="1" dirty="0" err="1">
                <a:latin typeface="Arabic Typesetting"/>
                <a:cs typeface="Arabic Typesetting"/>
              </a:rPr>
              <a:t>Abbildung</a:t>
            </a:r>
            <a:r>
              <a:rPr lang="en-US" sz="1200" i="1" dirty="0">
                <a:latin typeface="Arabic Typesetting"/>
                <a:cs typeface="Arabic Typesetting"/>
              </a:rPr>
              <a:t> 3</a:t>
            </a:r>
            <a:r>
              <a:rPr lang="en-US" sz="1200" dirty="0">
                <a:latin typeface="Arabic Typesetting"/>
                <a:cs typeface="Arabic Typesetting"/>
              </a:rPr>
              <a:t> (o. D.). [</a:t>
            </a:r>
            <a:r>
              <a:rPr lang="en-US" sz="1200" dirty="0" err="1">
                <a:latin typeface="Arabic Typesetting"/>
                <a:cs typeface="Arabic Typesetting"/>
              </a:rPr>
              <a:t>Grafik</a:t>
            </a:r>
            <a:r>
              <a:rPr lang="en-US" sz="1200" dirty="0">
                <a:latin typeface="Arabic Typesetting"/>
                <a:cs typeface="Arabic Typesetting"/>
              </a:rPr>
              <a:t>]. </a:t>
            </a:r>
            <a:r>
              <a:rPr lang="en-US" sz="1200" dirty="0">
                <a:latin typeface="Arabic Typesetting"/>
                <a:cs typeface="Arabic Typesetting"/>
                <a:hlinkClick r:id="rId6"/>
              </a:rPr>
              <a:t>https://www.welt-flaggen.de/data/flags/w1600/sk.png</a:t>
            </a:r>
            <a:r>
              <a:rPr lang="en-US" sz="1200" dirty="0">
                <a:latin typeface="Arabic Typesetting"/>
                <a:cs typeface="Arabic Typesetting"/>
              </a:rPr>
              <a:t> </a:t>
            </a:r>
            <a:endParaRPr lang="en-US" sz="1200" dirty="0"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en-US" sz="1200" dirty="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en-US" sz="1200" dirty="0" err="1">
                <a:latin typeface="Arabic Typesetting"/>
                <a:cs typeface="Arabic Typesetting"/>
              </a:rPr>
              <a:t>Abbildung</a:t>
            </a:r>
            <a:r>
              <a:rPr lang="en-US" sz="1200" dirty="0">
                <a:latin typeface="Arabic Typesetting"/>
                <a:cs typeface="Arabic Typesetting"/>
              </a:rPr>
              <a:t> 4. (o. D.). [</a:t>
            </a:r>
            <a:r>
              <a:rPr lang="en-US" sz="1200" dirty="0" err="1">
                <a:latin typeface="Arabic Typesetting"/>
                <a:cs typeface="Arabic Typesetting"/>
              </a:rPr>
              <a:t>Grafik</a:t>
            </a:r>
            <a:r>
              <a:rPr lang="en-US" sz="1200" dirty="0">
                <a:latin typeface="Arabic Typesetting"/>
                <a:cs typeface="Arabic Typesetting"/>
              </a:rPr>
              <a:t>]. </a:t>
            </a:r>
            <a:r>
              <a:rPr lang="en-US" sz="1200" dirty="0">
                <a:latin typeface="Arabic Typesetting"/>
                <a:cs typeface="Arabic Typesetting"/>
                <a:hlinkClick r:id="rId7"/>
              </a:rPr>
              <a:t>https://www.bildungsserver.de/innovationsportal/pic/ea526b4f244231e21bea82d67b7334ae.gif</a:t>
            </a:r>
            <a:r>
              <a:rPr lang="en-US" sz="1200" dirty="0">
                <a:latin typeface="Arabic Typesetting"/>
                <a:cs typeface="Arabic Typesetting"/>
              </a:rPr>
              <a:t> </a:t>
            </a:r>
            <a:endParaRPr lang="en-US" sz="1200" dirty="0"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en-US" sz="1200" i="1" dirty="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en-US" sz="1200" i="1" dirty="0" err="1">
                <a:latin typeface="Arabic Typesetting"/>
                <a:cs typeface="Arabic Typesetting"/>
              </a:rPr>
              <a:t>Abbildung</a:t>
            </a:r>
            <a:r>
              <a:rPr lang="en-US" sz="1200" i="1" dirty="0">
                <a:latin typeface="Arabic Typesetting"/>
                <a:cs typeface="Arabic Typesetting"/>
              </a:rPr>
              <a:t> 5</a:t>
            </a:r>
            <a:r>
              <a:rPr lang="en-US" sz="1200" dirty="0">
                <a:latin typeface="Arabic Typesetting"/>
              </a:rPr>
              <a:t>. (o. D.). [</a:t>
            </a:r>
            <a:r>
              <a:rPr lang="en-US" sz="1200" dirty="0" err="1">
                <a:latin typeface="Arabic Typesetting"/>
              </a:rPr>
              <a:t>Grafik</a:t>
            </a:r>
            <a:r>
              <a:rPr lang="en-US" sz="1200" dirty="0">
                <a:latin typeface="Arabic Typesetting"/>
              </a:rPr>
              <a:t>]. </a:t>
            </a:r>
            <a:r>
              <a:rPr lang="en-US" sz="1200" dirty="0">
                <a:latin typeface="Arabic Typesetting"/>
                <a:hlinkClick r:id="rId8"/>
              </a:rPr>
              <a:t>https://minobr.pnzreg.ru/upload/iblock/82d/TIMS.jpg</a:t>
            </a:r>
            <a:r>
              <a:rPr lang="en-US" sz="1200" dirty="0">
                <a:latin typeface="Arabic Typesetting"/>
              </a:rPr>
              <a:t> </a:t>
            </a:r>
            <a:endParaRPr lang="en-US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en-US" sz="1200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en-US" sz="1200" dirty="0" err="1">
                <a:latin typeface="Arabic Typesetting"/>
                <a:cs typeface="Arabic Typesetting"/>
              </a:rPr>
              <a:t>Abbildung</a:t>
            </a:r>
            <a:r>
              <a:rPr lang="en-US" sz="1200" dirty="0">
                <a:latin typeface="Arabic Typesetting"/>
                <a:cs typeface="Arabic Typesetting"/>
              </a:rPr>
              <a:t> 6. (o. D.). [</a:t>
            </a:r>
            <a:r>
              <a:rPr lang="en-US" sz="1200" dirty="0" err="1">
                <a:latin typeface="Arabic Typesetting"/>
                <a:cs typeface="Arabic Typesetting"/>
              </a:rPr>
              <a:t>Grafik</a:t>
            </a:r>
            <a:r>
              <a:rPr lang="en-US" sz="1200" dirty="0">
                <a:latin typeface="Arabic Typesetting"/>
                <a:cs typeface="Arabic Typesetting"/>
              </a:rPr>
              <a:t>]. </a:t>
            </a:r>
            <a:r>
              <a:rPr lang="en-US" sz="1200" dirty="0">
                <a:latin typeface="Arabic Typesetting"/>
                <a:cs typeface="Arabic Typesetting"/>
                <a:hlinkClick r:id="rId9"/>
              </a:rPr>
              <a:t>https://www.bildungsserver.de/innovationsportal/pic/d25648d8ead0efe93f7faed7c581653d.jpg</a:t>
            </a:r>
            <a:r>
              <a:rPr lang="en-US" sz="1200" dirty="0">
                <a:latin typeface="Arabic Typesetting"/>
                <a:cs typeface="Arabic Typesetting"/>
              </a:rPr>
              <a:t> </a:t>
            </a:r>
            <a:endParaRPr lang="en-US" sz="1200" dirty="0"/>
          </a:p>
          <a:p>
            <a:pPr>
              <a:lnSpc>
                <a:spcPct val="50000"/>
              </a:lnSpc>
              <a:buNone/>
            </a:pPr>
            <a:endParaRPr lang="en-US" sz="1200" dirty="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en-US" sz="1200" i="1" dirty="0" err="1">
                <a:latin typeface="Arabic Typesetting"/>
                <a:cs typeface="Arabic Typesetting"/>
              </a:rPr>
              <a:t>Abbildung</a:t>
            </a:r>
            <a:r>
              <a:rPr lang="en-US" sz="1200" i="1" dirty="0">
                <a:latin typeface="Arabic Typesetting"/>
                <a:cs typeface="Arabic Typesetting"/>
              </a:rPr>
              <a:t> 7. </a:t>
            </a:r>
            <a:r>
              <a:rPr lang="en-US" sz="1200" dirty="0">
                <a:latin typeface="Arabic Typesetting"/>
                <a:cs typeface="Arabic Typesetting"/>
              </a:rPr>
              <a:t>(2003). [</a:t>
            </a:r>
            <a:r>
              <a:rPr lang="en-US" sz="1200" dirty="0" err="1">
                <a:latin typeface="Arabic Typesetting"/>
                <a:cs typeface="Arabic Typesetting"/>
              </a:rPr>
              <a:t>Grafik</a:t>
            </a:r>
            <a:r>
              <a:rPr lang="en-US" sz="1200" dirty="0">
                <a:latin typeface="Arabic Typesetting"/>
                <a:cs typeface="Arabic Typesetting"/>
              </a:rPr>
              <a:t>]. </a:t>
            </a:r>
            <a:r>
              <a:rPr lang="en-US" sz="1200" dirty="0">
                <a:latin typeface="Arabic Typesetting"/>
                <a:cs typeface="Arabic Typesetting"/>
                <a:hlinkClick r:id="rId10"/>
              </a:rPr>
              <a:t>https://images.athene-aachen.de/2018-05-Bildungssystem-Deutschland.png</a:t>
            </a:r>
            <a:r>
              <a:rPr lang="en-US" sz="1200" dirty="0">
                <a:latin typeface="Arabic Typesetting"/>
                <a:cs typeface="Arabic Typesetting"/>
              </a:rPr>
              <a:t> </a:t>
            </a:r>
            <a:endParaRPr lang="en-US" sz="1200" dirty="0"/>
          </a:p>
          <a:p>
            <a:pPr>
              <a:lnSpc>
                <a:spcPct val="50000"/>
              </a:lnSpc>
              <a:buNone/>
            </a:pPr>
            <a:endParaRPr lang="en-US" sz="1200" dirty="0"/>
          </a:p>
          <a:p>
            <a:pPr>
              <a:lnSpc>
                <a:spcPct val="50000"/>
              </a:lnSpc>
              <a:buNone/>
            </a:pPr>
            <a:r>
              <a:rPr lang="en-US" sz="1200" i="1" dirty="0" err="1">
                <a:latin typeface="Arabic Typesetting"/>
                <a:cs typeface="Arabic Typesetting"/>
              </a:rPr>
              <a:t>Abbildung</a:t>
            </a:r>
            <a:r>
              <a:rPr lang="en-US" sz="1200" i="1" dirty="0">
                <a:latin typeface="Arabic Typesetting"/>
                <a:cs typeface="Arabic Typesetting"/>
              </a:rPr>
              <a:t> 8</a:t>
            </a:r>
            <a:r>
              <a:rPr lang="en-US" sz="1200" dirty="0">
                <a:latin typeface="Arabic Typesetting"/>
                <a:cs typeface="Arabic Typesetting"/>
              </a:rPr>
              <a:t>. (o. D.). [</a:t>
            </a:r>
            <a:r>
              <a:rPr lang="en-US" sz="1200" dirty="0" err="1">
                <a:latin typeface="Arabic Typesetting"/>
                <a:cs typeface="Arabic Typesetting"/>
              </a:rPr>
              <a:t>Grafik</a:t>
            </a:r>
            <a:r>
              <a:rPr lang="en-US" sz="1200" dirty="0">
                <a:latin typeface="Arabic Typesetting"/>
                <a:cs typeface="Arabic Typesetting"/>
              </a:rPr>
              <a:t>]. </a:t>
            </a:r>
            <a:r>
              <a:rPr lang="en-US" sz="1200" dirty="0">
                <a:latin typeface="Arabic Typesetting"/>
                <a:cs typeface="Arabic Typesetting"/>
                <a:hlinkClick r:id="rId11"/>
              </a:rPr>
              <a:t>https://ksztalcenie.um.bialystok.pl/wp-content/uploads/2021/10/struktura1.png</a:t>
            </a:r>
            <a:r>
              <a:rPr lang="en-US" sz="1200" dirty="0">
                <a:latin typeface="Arabic Typesetting"/>
                <a:cs typeface="Arabic Typesetting"/>
              </a:rPr>
              <a:t> </a:t>
            </a:r>
            <a:endParaRPr lang="en-US" sz="1200" dirty="0"/>
          </a:p>
          <a:p>
            <a:pPr>
              <a:lnSpc>
                <a:spcPct val="50000"/>
              </a:lnSpc>
              <a:buNone/>
            </a:pPr>
            <a:endParaRPr lang="en-US" sz="1200" dirty="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en-US" sz="1200" i="1" dirty="0" err="1">
                <a:latin typeface="Arabic Typesetting"/>
                <a:cs typeface="Arabic Typesetting"/>
              </a:rPr>
              <a:t>Abbildung</a:t>
            </a:r>
            <a:r>
              <a:rPr lang="en-US" sz="1200" i="1" dirty="0">
                <a:latin typeface="Arabic Typesetting"/>
                <a:cs typeface="Arabic Typesetting"/>
              </a:rPr>
              <a:t> 9</a:t>
            </a:r>
            <a:r>
              <a:rPr lang="en-US" sz="1200" dirty="0">
                <a:latin typeface="Arabic Typesetting"/>
                <a:cs typeface="Arabic Typesetting"/>
              </a:rPr>
              <a:t>. (o. D.). [</a:t>
            </a:r>
            <a:r>
              <a:rPr lang="en-US" sz="1200" dirty="0" err="1">
                <a:latin typeface="Arabic Typesetting"/>
                <a:cs typeface="Arabic Typesetting"/>
              </a:rPr>
              <a:t>Fotographie</a:t>
            </a:r>
            <a:r>
              <a:rPr lang="en-US" sz="1200" dirty="0">
                <a:latin typeface="Arabic Typesetting"/>
                <a:cs typeface="Arabic Typesetting"/>
              </a:rPr>
              <a:t>]. </a:t>
            </a:r>
            <a:r>
              <a:rPr lang="en-US" sz="1200" dirty="0">
                <a:latin typeface="Arabic Typesetting"/>
                <a:cs typeface="Arabic Typesetting"/>
                <a:hlinkClick r:id="rId12"/>
              </a:rPr>
              <a:t>https://cdn.prod.www.spiegel.de/images/4c762b1c-0001-0004-0000-000001182104_w1600_r1.4998315931289996_fpx49.32_fpy49.99.jpg</a:t>
            </a:r>
            <a:r>
              <a:rPr lang="en-US" sz="1200" dirty="0">
                <a:latin typeface="Arabic Typesetting"/>
                <a:cs typeface="Arabic Typesetting"/>
              </a:rPr>
              <a:t> </a:t>
            </a:r>
            <a:endParaRPr lang="en-US" sz="1200" dirty="0"/>
          </a:p>
          <a:p>
            <a:pPr>
              <a:lnSpc>
                <a:spcPct val="50000"/>
              </a:lnSpc>
              <a:buNone/>
            </a:pPr>
            <a:endParaRPr lang="en-US" sz="1200" dirty="0"/>
          </a:p>
          <a:p>
            <a:pPr>
              <a:lnSpc>
                <a:spcPct val="50000"/>
              </a:lnSpc>
              <a:buNone/>
            </a:pPr>
            <a:r>
              <a:rPr lang="en-US" sz="1200" dirty="0" err="1">
                <a:latin typeface="Arabic Typesetting"/>
                <a:cs typeface="Arabic Typesetting"/>
              </a:rPr>
              <a:t>Abbildung</a:t>
            </a:r>
            <a:r>
              <a:rPr lang="en-US" sz="1200" dirty="0">
                <a:latin typeface="Arabic Typesetting"/>
                <a:cs typeface="Arabic Typesetting"/>
              </a:rPr>
              <a:t> 10. (o. D.). [</a:t>
            </a:r>
            <a:r>
              <a:rPr lang="en-US" sz="1200" dirty="0" err="1">
                <a:latin typeface="Arabic Typesetting"/>
                <a:cs typeface="Arabic Typesetting"/>
              </a:rPr>
              <a:t>Fotographie</a:t>
            </a:r>
            <a:r>
              <a:rPr lang="en-US" sz="1200" dirty="0">
                <a:latin typeface="Arabic Typesetting"/>
                <a:cs typeface="Arabic Typesetting"/>
              </a:rPr>
              <a:t>]. </a:t>
            </a:r>
            <a:r>
              <a:rPr lang="en-US" sz="1200" dirty="0">
                <a:latin typeface="Arabic Typesetting"/>
                <a:cs typeface="Arabic Typesetting"/>
                <a:hlinkClick r:id="rId13"/>
              </a:rPr>
              <a:t>https://blog.sprung-ins-ausland.de/wp-content/uploads/2019/02/luisa_jan2_DSC_0165.jpg</a:t>
            </a:r>
            <a:endParaRPr lang="en-US" sz="1200" dirty="0"/>
          </a:p>
          <a:p>
            <a:pPr>
              <a:lnSpc>
                <a:spcPct val="50000"/>
              </a:lnSpc>
              <a:buNone/>
            </a:pPr>
            <a:endParaRPr lang="en-US" sz="1200" dirty="0"/>
          </a:p>
          <a:p>
            <a:pPr>
              <a:lnSpc>
                <a:spcPct val="50000"/>
              </a:lnSpc>
              <a:buNone/>
            </a:pPr>
            <a:r>
              <a:rPr lang="en-US" sz="1200" i="1" dirty="0" err="1">
                <a:latin typeface="Arabic Typesetting"/>
                <a:cs typeface="Arabic Typesetting"/>
              </a:rPr>
              <a:t>Abbildung</a:t>
            </a:r>
            <a:r>
              <a:rPr lang="en-US" sz="1200" i="1" dirty="0">
                <a:latin typeface="Arabic Typesetting"/>
                <a:cs typeface="Arabic Typesetting"/>
              </a:rPr>
              <a:t> 11</a:t>
            </a:r>
            <a:r>
              <a:rPr lang="en-US" sz="1200" dirty="0">
                <a:latin typeface="Arabic Typesetting"/>
                <a:cs typeface="Arabic Typesetting"/>
              </a:rPr>
              <a:t>. (o. D.). [</a:t>
            </a:r>
            <a:r>
              <a:rPr lang="en-US" sz="1200" dirty="0" err="1">
                <a:latin typeface="Arabic Typesetting"/>
                <a:cs typeface="Arabic Typesetting"/>
              </a:rPr>
              <a:t>Fotographie</a:t>
            </a:r>
            <a:r>
              <a:rPr lang="en-US" sz="1200" dirty="0">
                <a:latin typeface="Arabic Typesetting"/>
                <a:cs typeface="Arabic Typesetting"/>
              </a:rPr>
              <a:t>]. </a:t>
            </a:r>
            <a:r>
              <a:rPr lang="en-US" sz="1200" dirty="0">
                <a:latin typeface="Arabic Typesetting"/>
                <a:cs typeface="Arabic Typesetting"/>
                <a:hlinkClick r:id="rId14"/>
              </a:rPr>
              <a:t>https://ezw.uni-freiburg.de/wp-content/uploads/2021/02/Befragung_2.jpg</a:t>
            </a:r>
            <a:r>
              <a:rPr lang="en-US" sz="1200" dirty="0">
                <a:latin typeface="Arabic Typesetting"/>
                <a:cs typeface="Arabic Typesetting"/>
              </a:rPr>
              <a:t> </a:t>
            </a:r>
            <a:endParaRPr lang="en-US" sz="1200" dirty="0"/>
          </a:p>
          <a:p>
            <a:pPr>
              <a:lnSpc>
                <a:spcPct val="50000"/>
              </a:lnSpc>
              <a:buNone/>
            </a:pPr>
            <a:endParaRPr lang="en-US" sz="1200" i="1" dirty="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en-US" sz="1200" i="1" dirty="0" err="1">
                <a:latin typeface="Arabic Typesetting"/>
                <a:cs typeface="Arabic Typesetting"/>
              </a:rPr>
              <a:t>Abbildung</a:t>
            </a:r>
            <a:r>
              <a:rPr lang="en-US" sz="1200" i="1" dirty="0">
                <a:latin typeface="Arabic Typesetting"/>
                <a:cs typeface="Arabic Typesetting"/>
              </a:rPr>
              <a:t> 12</a:t>
            </a:r>
            <a:r>
              <a:rPr lang="en-US" sz="1200" dirty="0">
                <a:latin typeface="Arabic Typesetting"/>
                <a:cs typeface="Arabic Typesetting"/>
              </a:rPr>
              <a:t>. (o. D.). [</a:t>
            </a:r>
            <a:r>
              <a:rPr lang="en-US" sz="1200" dirty="0" err="1">
                <a:latin typeface="Arabic Typesetting"/>
                <a:cs typeface="Arabic Typesetting"/>
              </a:rPr>
              <a:t>Diagramm</a:t>
            </a:r>
            <a:r>
              <a:rPr lang="en-US" sz="1200" dirty="0">
                <a:latin typeface="Arabic Typesetting"/>
                <a:cs typeface="Arabic Typesetting"/>
              </a:rPr>
              <a:t>]. </a:t>
            </a:r>
            <a:r>
              <a:rPr lang="en-US" sz="1200" dirty="0">
                <a:latin typeface="Arabic Typesetting"/>
                <a:cs typeface="Arabic Typesetting"/>
                <a:hlinkClick r:id="rId15"/>
              </a:rPr>
              <a:t>http://www.oecd.org/pisa/PISA-results_GERMAN.png</a:t>
            </a:r>
            <a:r>
              <a:rPr lang="en-US" sz="1200" dirty="0">
                <a:latin typeface="Arabic Typesetting"/>
                <a:cs typeface="Arabic Typesetting"/>
              </a:rPr>
              <a:t> </a:t>
            </a:r>
            <a:endParaRPr lang="en-US" sz="1200" dirty="0"/>
          </a:p>
          <a:p>
            <a:pPr>
              <a:lnSpc>
                <a:spcPct val="50000"/>
              </a:lnSpc>
              <a:buNone/>
            </a:pPr>
            <a:endParaRPr lang="en-US" sz="1200" i="1" dirty="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en-US" sz="1200" i="1" dirty="0" err="1">
                <a:latin typeface="Arabic Typesetting"/>
                <a:cs typeface="Arabic Typesetting"/>
              </a:rPr>
              <a:t>Abbildung</a:t>
            </a:r>
            <a:r>
              <a:rPr lang="en-US" sz="1200" i="1" dirty="0">
                <a:latin typeface="Arabic Typesetting"/>
                <a:cs typeface="Arabic Typesetting"/>
              </a:rPr>
              <a:t> 13</a:t>
            </a:r>
            <a:r>
              <a:rPr lang="en-US" sz="1200" dirty="0">
                <a:latin typeface="Arabic Typesetting"/>
                <a:cs typeface="Arabic Typesetting"/>
              </a:rPr>
              <a:t>. (o. D.). [</a:t>
            </a:r>
            <a:r>
              <a:rPr lang="en-US" sz="1200" dirty="0" err="1">
                <a:latin typeface="Arabic Typesetting"/>
                <a:cs typeface="Arabic Typesetting"/>
              </a:rPr>
              <a:t>Fotographie</a:t>
            </a:r>
            <a:r>
              <a:rPr lang="en-US" sz="1200" dirty="0">
                <a:latin typeface="Arabic Typesetting"/>
                <a:cs typeface="Arabic Typesetting"/>
              </a:rPr>
              <a:t>]. </a:t>
            </a:r>
            <a:r>
              <a:rPr lang="en-US" sz="1200" dirty="0">
                <a:latin typeface="Arabic Typesetting"/>
                <a:cs typeface="Arabic Typesetting"/>
                <a:hlinkClick r:id="rId16"/>
              </a:rPr>
              <a:t>https://ais-akamai.rtl.de/masters/1299853/1686x0/anders-als-noch-im-jahr-2000-liegt-deutschland-in-der-aktuellen-pisa-studie-ueber-dem-oecd-durchschnitt.jpg</a:t>
            </a:r>
            <a:r>
              <a:rPr lang="en-US" sz="1200" dirty="0">
                <a:latin typeface="Arabic Typesetting"/>
                <a:cs typeface="Arabic Typesetting"/>
              </a:rPr>
              <a:t> </a:t>
            </a:r>
            <a:endParaRPr lang="en-US" sz="1200" dirty="0"/>
          </a:p>
          <a:p>
            <a:pPr>
              <a:lnSpc>
                <a:spcPct val="50000"/>
              </a:lnSpc>
              <a:buNone/>
            </a:pPr>
            <a:endParaRPr lang="en-US" sz="1200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en-US" sz="1200" i="1" dirty="0" err="1">
                <a:latin typeface="Arabic Typesetting"/>
              </a:rPr>
              <a:t>Abbildung</a:t>
            </a:r>
            <a:r>
              <a:rPr lang="en-US" sz="1200" i="1" dirty="0">
                <a:latin typeface="Arabic Typesetting"/>
              </a:rPr>
              <a:t> 14</a:t>
            </a:r>
            <a:r>
              <a:rPr lang="en-US" sz="1200" dirty="0">
                <a:latin typeface="Arabic Typesetting"/>
              </a:rPr>
              <a:t>. (o. D.). [Illustration]. </a:t>
            </a:r>
            <a:r>
              <a:rPr lang="en-US" sz="1200" dirty="0">
                <a:latin typeface="Arabic Typesetting"/>
                <a:hlinkClick r:id="rId17"/>
              </a:rPr>
              <a:t>https://png.pngtree.com/element_origin_min_pic/16/10/24/f56d6867cde7116b1e6ad94feb76d8fb.jpg</a:t>
            </a:r>
            <a:r>
              <a:rPr lang="en-US" sz="1200" dirty="0">
                <a:latin typeface="Arabic Typesetting"/>
              </a:rPr>
              <a:t> </a:t>
            </a:r>
            <a:endParaRPr lang="en-US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en-US" sz="1200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en-US" sz="1200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en-US" sz="1200" dirty="0">
              <a:latin typeface="Arabic Typesetting"/>
            </a:endParaRPr>
          </a:p>
        </p:txBody>
      </p:sp>
      <p:sp>
        <p:nvSpPr>
          <p:cNvPr id="1958" name="Google Shape;1958;p49"/>
          <p:cNvSpPr txBox="1">
            <a:spLocks noGrp="1"/>
          </p:cNvSpPr>
          <p:nvPr>
            <p:ph type="body" idx="2"/>
          </p:nvPr>
        </p:nvSpPr>
        <p:spPr>
          <a:xfrm>
            <a:off x="467625" y="1277372"/>
            <a:ext cx="5403200" cy="506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50000"/>
              </a:lnSpc>
              <a:buNone/>
            </a:pPr>
            <a:r>
              <a:rPr lang="de-DE" sz="1200" dirty="0">
                <a:latin typeface="Arabic Typesetting"/>
                <a:cs typeface="Arabic Typesetting"/>
              </a:rPr>
              <a:t>Prenzel, M., Sälzer, C., Klieme, E. &amp; Köller, O. (2013). </a:t>
            </a:r>
            <a:r>
              <a:rPr lang="de-DE" sz="1200" i="1" dirty="0">
                <a:latin typeface="Arabic Typesetting"/>
                <a:cs typeface="Arabic Typesetting"/>
              </a:rPr>
              <a:t>PISA 2012 Fortschritte und Herausforderungen in Deutschland</a:t>
            </a:r>
            <a:r>
              <a:rPr lang="de-DE" sz="1200" dirty="0">
                <a:latin typeface="Arabic Typesetting"/>
                <a:cs typeface="Arabic Typesetting"/>
              </a:rPr>
              <a:t>. Waxmann. </a:t>
            </a:r>
            <a:r>
              <a:rPr lang="de-DE" sz="1200" dirty="0">
                <a:latin typeface="Arabic Typesetting"/>
                <a:cs typeface="Arabic Typesetting"/>
                <a:hlinkClick r:id="rId18"/>
              </a:rPr>
              <a:t>https://www.pisa.tum.de/fileadmin/w00bgi/www/Berichtsbaende_und_Zusammenfassungungen/PISA_2012_EBook_ISBN3001.pdf</a:t>
            </a:r>
            <a:r>
              <a:rPr lang="de-DE" sz="1200" dirty="0">
                <a:latin typeface="Arabic Typesetting"/>
                <a:cs typeface="Arabic Typesetting"/>
              </a:rPr>
              <a:t> </a:t>
            </a:r>
            <a:endParaRPr lang="en-US" sz="1200" dirty="0"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200" dirty="0"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 dirty="0" err="1">
                <a:latin typeface="Arabic Typesetting"/>
                <a:cs typeface="Arabic Typesetting"/>
              </a:rPr>
              <a:t>Reiss</a:t>
            </a:r>
            <a:r>
              <a:rPr lang="de-DE" sz="1200" dirty="0">
                <a:latin typeface="Arabic Typesetting"/>
                <a:cs typeface="Arabic Typesetting"/>
              </a:rPr>
              <a:t>, K., Sälzer, C., </a:t>
            </a:r>
            <a:r>
              <a:rPr lang="de-DE" sz="1200" dirty="0" err="1">
                <a:latin typeface="Arabic Typesetting"/>
                <a:cs typeface="Arabic Typesetting"/>
              </a:rPr>
              <a:t>Schiepe-Tiska</a:t>
            </a:r>
            <a:r>
              <a:rPr lang="de-DE" sz="1200" dirty="0">
                <a:latin typeface="Arabic Typesetting"/>
                <a:cs typeface="Arabic Typesetting"/>
              </a:rPr>
              <a:t>, A., Klieme, E. &amp; Köller, O. (2016). </a:t>
            </a:r>
            <a:r>
              <a:rPr lang="de-DE" sz="1200" i="1" dirty="0">
                <a:latin typeface="Arabic Typesetting"/>
                <a:cs typeface="Arabic Typesetting"/>
              </a:rPr>
              <a:t>PISA 2015 Eine Studie zwischen Kontinuität und Innovation</a:t>
            </a:r>
            <a:r>
              <a:rPr lang="de-DE" sz="1200" dirty="0">
                <a:latin typeface="Arabic Typesetting"/>
                <a:cs typeface="Arabic Typesetting"/>
              </a:rPr>
              <a:t>. Waxmann. </a:t>
            </a:r>
            <a:r>
              <a:rPr lang="de-DE" sz="1200" dirty="0">
                <a:latin typeface="Arabic Typesetting"/>
                <a:cs typeface="Arabic Typesetting"/>
                <a:hlinkClick r:id="rId19"/>
              </a:rPr>
              <a:t>https://www.pisa.tum.de/fileadmin/w00bgi/www/Berichtsbaende_und_Zusammenfassungungen/aktuelle_Version_-_Nationaler_Bericht_2015.pdf</a:t>
            </a:r>
            <a:r>
              <a:rPr lang="de-DE" sz="1200" dirty="0">
                <a:latin typeface="Arabic Typesetting"/>
                <a:cs typeface="Arabic Typesetting"/>
              </a:rPr>
              <a:t> </a:t>
            </a:r>
            <a:endParaRPr lang="en-US" sz="1200" dirty="0"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200" dirty="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 dirty="0" err="1">
                <a:latin typeface="Arabic Typesetting"/>
                <a:cs typeface="Arabic Typesetting"/>
              </a:rPr>
              <a:t>Reiss</a:t>
            </a:r>
            <a:r>
              <a:rPr lang="de-DE" sz="1200" dirty="0">
                <a:latin typeface="Arabic Typesetting"/>
                <a:cs typeface="Arabic Typesetting"/>
              </a:rPr>
              <a:t>, K., Weis, M., Klieme, E. &amp; Köller, O. (2019). </a:t>
            </a:r>
            <a:r>
              <a:rPr lang="de-DE" sz="1200" i="1" dirty="0">
                <a:latin typeface="Arabic Typesetting"/>
                <a:cs typeface="Arabic Typesetting"/>
              </a:rPr>
              <a:t>PISA 2018 Grundbildung im internationalen Vergleich</a:t>
            </a:r>
            <a:r>
              <a:rPr lang="de-DE" sz="1200" dirty="0">
                <a:latin typeface="Arabic Typesetting"/>
                <a:cs typeface="Arabic Typesetting"/>
              </a:rPr>
              <a:t>. Waxmann. </a:t>
            </a:r>
            <a:r>
              <a:rPr lang="de-DE" sz="1200" dirty="0">
                <a:latin typeface="Arabic Typesetting"/>
                <a:cs typeface="Arabic Typesetting"/>
                <a:hlinkClick r:id="rId20"/>
              </a:rPr>
              <a:t>https://www.waxmann.com/index.php?eID=download&amp;buchnr=4100</a:t>
            </a:r>
            <a:r>
              <a:rPr lang="de-DE" sz="1200" dirty="0">
                <a:latin typeface="Arabic Typesetting"/>
                <a:cs typeface="Arabic Typesetting"/>
              </a:rPr>
              <a:t> </a:t>
            </a:r>
            <a:endParaRPr lang="en-US" sz="1200" dirty="0"/>
          </a:p>
          <a:p>
            <a:pPr>
              <a:lnSpc>
                <a:spcPct val="50000"/>
              </a:lnSpc>
              <a:buNone/>
            </a:pPr>
            <a:endParaRPr lang="de-DE" sz="1200" dirty="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 dirty="0" err="1">
                <a:latin typeface="Arabic Typesetting"/>
                <a:cs typeface="Arabic Typesetting"/>
              </a:rPr>
              <a:t>Schwippert</a:t>
            </a:r>
            <a:r>
              <a:rPr lang="de-DE" sz="1200" dirty="0">
                <a:latin typeface="Arabic Typesetting"/>
                <a:cs typeface="Arabic Typesetting"/>
              </a:rPr>
              <a:t>, K., Kasper, D., Köller, O., </a:t>
            </a:r>
            <a:r>
              <a:rPr lang="de-DE" sz="1200" dirty="0" err="1">
                <a:latin typeface="Arabic Typesetting"/>
                <a:cs typeface="Arabic Typesetting"/>
              </a:rPr>
              <a:t>McElvany</a:t>
            </a:r>
            <a:r>
              <a:rPr lang="de-DE" sz="1200" dirty="0">
                <a:latin typeface="Arabic Typesetting"/>
                <a:cs typeface="Arabic Typesetting"/>
              </a:rPr>
              <a:t>, N., Selter, C., </a:t>
            </a:r>
            <a:r>
              <a:rPr lang="de-DE" sz="1200" dirty="0" err="1">
                <a:latin typeface="Arabic Typesetting"/>
                <a:cs typeface="Arabic Typesetting"/>
              </a:rPr>
              <a:t>Steffensky</a:t>
            </a:r>
            <a:r>
              <a:rPr lang="de-DE" sz="1200" dirty="0">
                <a:latin typeface="Arabic Typesetting"/>
                <a:cs typeface="Arabic Typesetting"/>
              </a:rPr>
              <a:t>, M. &amp; Wendt, H. (2020a). </a:t>
            </a:r>
            <a:r>
              <a:rPr lang="de-DE" sz="1200" i="1" dirty="0">
                <a:latin typeface="Arabic Typesetting"/>
                <a:cs typeface="Arabic Typesetting"/>
              </a:rPr>
              <a:t>TIMSS 2019 Mathematische und naturwissenschaftliche Kompetenzen von Grundschulkindern in Deutschland im internationalen Vergleich</a:t>
            </a:r>
            <a:r>
              <a:rPr lang="de-DE" sz="1200" dirty="0">
                <a:latin typeface="Arabic Typesetting"/>
                <a:cs typeface="Arabic Typesetting"/>
              </a:rPr>
              <a:t>. Waxmann. </a:t>
            </a:r>
            <a:r>
              <a:rPr lang="de-DE" sz="1200" dirty="0">
                <a:latin typeface="Arabic Typesetting"/>
                <a:cs typeface="Arabic Typesetting"/>
                <a:hlinkClick r:id="rId21"/>
              </a:rPr>
              <a:t>https://www.waxmann.com/index.php?eID=download&amp;buchnr=4319%20-%20%5B%7B%22num%22%3A821%2C%22gen%22%3A0%7D%2C%7B%22name%22%3A%22XYZ%22%7D%2C0%2C842%2C0%5D</a:t>
            </a:r>
            <a:r>
              <a:rPr lang="de-DE" sz="1200" dirty="0">
                <a:latin typeface="Arabic Typesetting"/>
                <a:cs typeface="Arabic Typesetting"/>
              </a:rPr>
              <a:t> </a:t>
            </a:r>
            <a:endParaRPr lang="en-US" sz="1200" dirty="0"/>
          </a:p>
          <a:p>
            <a:pPr>
              <a:lnSpc>
                <a:spcPct val="50000"/>
              </a:lnSpc>
              <a:buNone/>
            </a:pPr>
            <a:endParaRPr lang="de-DE" sz="1200" dirty="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 dirty="0" err="1">
                <a:latin typeface="Arabic Typesetting"/>
                <a:cs typeface="Arabic Typesetting"/>
              </a:rPr>
              <a:t>Schwippert</a:t>
            </a:r>
            <a:r>
              <a:rPr lang="de-DE" sz="1200" dirty="0">
                <a:latin typeface="Arabic Typesetting"/>
                <a:cs typeface="Arabic Typesetting"/>
              </a:rPr>
              <a:t>, K., Kasper, D., Köller, O., </a:t>
            </a:r>
            <a:r>
              <a:rPr lang="de-DE" sz="1200" dirty="0" err="1">
                <a:latin typeface="Arabic Typesetting"/>
                <a:cs typeface="Arabic Typesetting"/>
              </a:rPr>
              <a:t>McElvany</a:t>
            </a:r>
            <a:r>
              <a:rPr lang="de-DE" sz="1200" dirty="0">
                <a:latin typeface="Arabic Typesetting"/>
                <a:cs typeface="Arabic Typesetting"/>
              </a:rPr>
              <a:t>, N., Selter, C., </a:t>
            </a:r>
            <a:r>
              <a:rPr lang="de-DE" sz="1200" dirty="0" err="1">
                <a:latin typeface="Arabic Typesetting"/>
                <a:cs typeface="Arabic Typesetting"/>
              </a:rPr>
              <a:t>Steffensky</a:t>
            </a:r>
            <a:r>
              <a:rPr lang="de-DE" sz="1200" dirty="0">
                <a:latin typeface="Arabic Typesetting"/>
                <a:cs typeface="Arabic Typesetting"/>
              </a:rPr>
              <a:t>, M. &amp; Wendt, H. (2020b). </a:t>
            </a:r>
            <a:r>
              <a:rPr lang="de-DE" sz="1200" i="1" dirty="0">
                <a:latin typeface="Arabic Typesetting"/>
                <a:cs typeface="Arabic Typesetting"/>
              </a:rPr>
              <a:t>TIMSS 2019 Mathematische und naturwissenschaftliche Kompetenzen von Grundschulkindern in Deutschland im internationalen Vergleich Pressemappe</a:t>
            </a:r>
            <a:r>
              <a:rPr lang="de-DE" sz="1200" dirty="0">
                <a:latin typeface="Arabic Typesetting"/>
                <a:cs typeface="Arabic Typesetting"/>
              </a:rPr>
              <a:t>. Waxmann. </a:t>
            </a:r>
            <a:r>
              <a:rPr lang="de-DE" sz="1200" dirty="0">
                <a:latin typeface="Arabic Typesetting"/>
                <a:cs typeface="Arabic Typesetting"/>
                <a:hlinkClick r:id="rId22"/>
              </a:rPr>
              <a:t>https://www.timss2019.uni-hamburg.de/_files/pressemappe.pdf</a:t>
            </a:r>
            <a:r>
              <a:rPr lang="de-DE" sz="1200" dirty="0">
                <a:latin typeface="Arabic Typesetting"/>
                <a:cs typeface="Arabic Typesetting"/>
              </a:rPr>
              <a:t> </a:t>
            </a:r>
            <a:endParaRPr lang="en-US" sz="1200" dirty="0"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200" dirty="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 dirty="0">
                <a:latin typeface="Arabic Typesetting"/>
                <a:cs typeface="Arabic Typesetting"/>
              </a:rPr>
              <a:t>Sekretariat der ständigen Konferenz der Kultusminister der Länder in der Bundesrepublik Deutschland. (2004). </a:t>
            </a:r>
            <a:r>
              <a:rPr lang="de-DE" sz="1200" i="1" dirty="0">
                <a:latin typeface="Arabic Typesetting"/>
                <a:cs typeface="Arabic Typesetting"/>
              </a:rPr>
              <a:t>Vereinbarungen über Bildungsstandards für den Primarbereich (Jahrgangsstufe 4)</a:t>
            </a:r>
            <a:r>
              <a:rPr lang="de-DE" sz="1200" dirty="0">
                <a:latin typeface="Arabic Typesetting"/>
                <a:cs typeface="Arabic Typesetting"/>
              </a:rPr>
              <a:t>. </a:t>
            </a:r>
            <a:r>
              <a:rPr lang="de-DE" sz="1200" dirty="0">
                <a:latin typeface="Arabic Typesetting"/>
                <a:cs typeface="Arabic Typesetting"/>
                <a:hlinkClick r:id="rId23"/>
              </a:rPr>
              <a:t>https://www.kmk.org/fileadmin/Dateien/veroeffentlichungen_beschluesse/2004/2004_10_15-Bildungsstandards-Primar.pdf</a:t>
            </a:r>
            <a:r>
              <a:rPr lang="de-DE" sz="1200" dirty="0">
                <a:latin typeface="Arabic Typesetting"/>
                <a:cs typeface="Arabic Typesetting"/>
              </a:rPr>
              <a:t> </a:t>
            </a:r>
            <a:endParaRPr lang="en-US" sz="1200" dirty="0"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200" dirty="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 dirty="0">
                <a:latin typeface="Arabic Typesetting"/>
                <a:cs typeface="Arabic Typesetting"/>
              </a:rPr>
              <a:t>Wendt, H., Bos, W., Selter, C., Köller, O., </a:t>
            </a:r>
            <a:r>
              <a:rPr lang="de-DE" sz="1200" dirty="0" err="1">
                <a:latin typeface="Arabic Typesetting"/>
                <a:cs typeface="Arabic Typesetting"/>
              </a:rPr>
              <a:t>Schwippert</a:t>
            </a:r>
            <a:r>
              <a:rPr lang="de-DE" sz="1200" dirty="0">
                <a:latin typeface="Arabic Typesetting"/>
                <a:cs typeface="Arabic Typesetting"/>
              </a:rPr>
              <a:t>, K. &amp; Kasper, D. (2016). </a:t>
            </a:r>
            <a:r>
              <a:rPr lang="de-DE" sz="1200" i="1" dirty="0">
                <a:latin typeface="Arabic Typesetting"/>
                <a:cs typeface="Arabic Typesetting"/>
              </a:rPr>
              <a:t>TIMSS 2015 Mathematische und naturwissenschaftliche Kompetenzen von Grundschulkindern in Deutschland im internationalen Vergleich. </a:t>
            </a:r>
            <a:r>
              <a:rPr lang="de-DE" sz="1200" dirty="0">
                <a:latin typeface="Arabic Typesetting"/>
                <a:cs typeface="Arabic Typesetting"/>
              </a:rPr>
              <a:t>Waxmann. </a:t>
            </a:r>
            <a:r>
              <a:rPr lang="de-DE" sz="1200" dirty="0">
                <a:latin typeface="Arabic Typesetting"/>
                <a:cs typeface="Arabic Typesetting"/>
                <a:hlinkClick r:id="rId24"/>
              </a:rPr>
              <a:t>https://www.waxmann.com/fileadmin/media/zusatztexte/3566Volltext.pdf</a:t>
            </a:r>
            <a:endParaRPr lang="en-US" sz="1200" dirty="0">
              <a:cs typeface="Arabic Typesetting"/>
              <a:hlinkClick r:id="rId24"/>
            </a:endParaRPr>
          </a:p>
          <a:p>
            <a:pPr>
              <a:lnSpc>
                <a:spcPct val="50000"/>
              </a:lnSpc>
              <a:buNone/>
            </a:pPr>
            <a:endParaRPr lang="de-DE" sz="1200" dirty="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200" dirty="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200" dirty="0">
              <a:latin typeface="Arabic Typesetting"/>
              <a:cs typeface="Arabic Typesetting"/>
            </a:endParaRP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52D1EF18-70DF-4536-B81A-B14522AE3279}"/>
              </a:ext>
            </a:extLst>
          </p:cNvPr>
          <p:cNvGrpSpPr/>
          <p:nvPr/>
        </p:nvGrpSpPr>
        <p:grpSpPr>
          <a:xfrm>
            <a:off x="557330" y="6225886"/>
            <a:ext cx="1992628" cy="545128"/>
            <a:chOff x="557330" y="6225886"/>
            <a:chExt cx="1992628" cy="545128"/>
          </a:xfrm>
        </p:grpSpPr>
        <p:pic>
          <p:nvPicPr>
            <p:cNvPr id="23" name="Grafik 27" descr="Anfangen mit einfarbiger Füllung">
              <a:hlinkClick r:id="rId25" action="ppaction://hlinksldjump"/>
              <a:extLst>
                <a:ext uri="{FF2B5EF4-FFF2-40B4-BE49-F238E27FC236}">
                  <a16:creationId xmlns:a16="http://schemas.microsoft.com/office/drawing/2014/main" id="{D102742E-D477-42DA-B7D1-969EB1D86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874C29B3-DA6D-415E-93E0-C2A29AC9DF1A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>
              <a:hlinkClick r:id="rId25" action="ppaction://hlinksldjump"/>
              <a:extLst>
                <a:ext uri="{FF2B5EF4-FFF2-40B4-BE49-F238E27FC236}">
                  <a16:creationId xmlns:a16="http://schemas.microsoft.com/office/drawing/2014/main" id="{9EA407F6-3263-4B0C-A8AF-52FA5F1CBB75}"/>
                </a:ext>
              </a:extLst>
            </p:cNvPr>
            <p:cNvSpPr txBox="1"/>
            <p:nvPr/>
          </p:nvSpPr>
          <p:spPr>
            <a:xfrm>
              <a:off x="1087330" y="6327090"/>
              <a:ext cx="1462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pic>
        <p:nvPicPr>
          <p:cNvPr id="10" name="Grafik 9" descr="Wiedergabe mit einfarbiger Füllu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EAF799B-DC85-467E-B828-D1A65BC0FD1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100540" y="6150842"/>
            <a:ext cx="553720" cy="553720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F6DDDEF9-3F9E-49AB-8692-9D20CF190D2D}"/>
              </a:ext>
            </a:extLst>
          </p:cNvPr>
          <p:cNvSpPr txBox="1"/>
          <p:nvPr/>
        </p:nvSpPr>
        <p:spPr>
          <a:xfrm>
            <a:off x="264381" y="5917598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341B57A0-D31A-484D-A90B-3ED5CDEAA3E7}"/>
              </a:ext>
            </a:extLst>
          </p:cNvPr>
          <p:cNvSpPr txBox="1"/>
          <p:nvPr/>
        </p:nvSpPr>
        <p:spPr>
          <a:xfrm>
            <a:off x="223192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57AE385F-E2C6-47BE-9528-8E79BD17B8F1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802E346-82EC-4390-B01D-7315591B413B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7AC73AE-438E-4808-93C9-17CA0FBC9B19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1B339168-BBBF-4BA0-8759-50BBAAF772BF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713750B5-C45F-47BD-950E-06A3632A229B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0" name="Google Shape;1617;p31">
            <a:hlinkClick r:id="rId30" action="ppaction://hlinksldjump"/>
            <a:extLst>
              <a:ext uri="{FF2B5EF4-FFF2-40B4-BE49-F238E27FC236}">
                <a16:creationId xmlns:a16="http://schemas.microsoft.com/office/drawing/2014/main" id="{E9EEF5E5-9E7C-4020-83E5-73FA9D8F1CEB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1" name="Google Shape;1714;p36">
            <a:hlinkClick r:id="rId31" action="ppaction://hlinksldjump"/>
            <a:extLst>
              <a:ext uri="{FF2B5EF4-FFF2-40B4-BE49-F238E27FC236}">
                <a16:creationId xmlns:a16="http://schemas.microsoft.com/office/drawing/2014/main" id="{5A888A36-314A-4D7F-9B19-466A051C4392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" name="Google Shape;1773;p39">
            <a:hlinkClick r:id="rId32" action="ppaction://hlinksldjump"/>
            <a:extLst>
              <a:ext uri="{FF2B5EF4-FFF2-40B4-BE49-F238E27FC236}">
                <a16:creationId xmlns:a16="http://schemas.microsoft.com/office/drawing/2014/main" id="{B6A3DF6A-92D2-406A-9B2A-E42212F4C0B8}"/>
              </a:ext>
            </a:extLst>
          </p:cNvPr>
          <p:cNvSpPr/>
          <p:nvPr/>
        </p:nvSpPr>
        <p:spPr>
          <a:xfrm rot="16200000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43" name="Google Shape;1832;p42">
            <a:hlinkClick r:id="rId33" action="ppaction://hlinksldjump"/>
            <a:extLst>
              <a:ext uri="{FF2B5EF4-FFF2-40B4-BE49-F238E27FC236}">
                <a16:creationId xmlns:a16="http://schemas.microsoft.com/office/drawing/2014/main" id="{B73C6910-B5D3-4C25-A98E-777587F106DB}"/>
              </a:ext>
            </a:extLst>
          </p:cNvPr>
          <p:cNvSpPr/>
          <p:nvPr/>
        </p:nvSpPr>
        <p:spPr>
          <a:xfrm rot="-54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sk-SK" sz="1100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44" name="Google Shape;1891;p45">
            <a:hlinkClick r:id="rId34" action="ppaction://hlinksldjump"/>
            <a:extLst>
              <a:ext uri="{FF2B5EF4-FFF2-40B4-BE49-F238E27FC236}">
                <a16:creationId xmlns:a16="http://schemas.microsoft.com/office/drawing/2014/main" id="{C7BCE5F6-008F-494A-BB03-D6EE924E8D97}"/>
              </a:ext>
            </a:extLst>
          </p:cNvPr>
          <p:cNvSpPr/>
          <p:nvPr/>
        </p:nvSpPr>
        <p:spPr>
          <a:xfrm rot="-5400000">
            <a:off x="-136616" y="5136203"/>
            <a:ext cx="962215" cy="428196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05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Iné faktory</a:t>
            </a:r>
            <a:endParaRPr lang="de-DE" sz="105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de-DE" sz="105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45" name="Google Shape;1950;p48">
            <a:hlinkClick r:id="rId35" action="ppaction://hlinksldjump"/>
            <a:extLst>
              <a:ext uri="{FF2B5EF4-FFF2-40B4-BE49-F238E27FC236}">
                <a16:creationId xmlns:a16="http://schemas.microsoft.com/office/drawing/2014/main" id="{8A4002BA-854E-4CB9-910A-F4D5C9AF721D}"/>
              </a:ext>
            </a:extLst>
          </p:cNvPr>
          <p:cNvSpPr/>
          <p:nvPr/>
        </p:nvSpPr>
        <p:spPr>
          <a:xfrm rot="-5400000">
            <a:off x="-138220" y="60922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00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0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Zhrnutie</a:t>
            </a:r>
            <a:endParaRPr lang="de-DE" sz="10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de-DE" sz="10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46" name="Google Shape;1655;p33">
            <a:hlinkClick r:id="rId36" action="ppaction://hlinksldjump"/>
            <a:extLst>
              <a:ext uri="{FF2B5EF4-FFF2-40B4-BE49-F238E27FC236}">
                <a16:creationId xmlns:a16="http://schemas.microsoft.com/office/drawing/2014/main" id="{6E7809BE-50D9-44C5-81B3-59F1055B1128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  <a:p>
            <a:pPr algn="ctr"/>
            <a:endParaRPr sz="1100" i="0" u="none" strike="noStrike" cap="none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00090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7">
            <a:extLst>
              <a:ext uri="{FF2B5EF4-FFF2-40B4-BE49-F238E27FC236}">
                <a16:creationId xmlns:a16="http://schemas.microsoft.com/office/drawing/2014/main" id="{F30F2767-C15D-4328-9872-0AA7C49B4288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F7A3483-4E43-401C-BE8D-EE2380C84C15}"/>
              </a:ext>
            </a:extLst>
          </p:cNvPr>
          <p:cNvSpPr txBox="1"/>
          <p:nvPr/>
        </p:nvSpPr>
        <p:spPr>
          <a:xfrm>
            <a:off x="11725273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0B85050-DEB7-4985-9B08-4F1CAF7E2C35}"/>
              </a:ext>
            </a:extLst>
          </p:cNvPr>
          <p:cNvSpPr txBox="1"/>
          <p:nvPr/>
        </p:nvSpPr>
        <p:spPr>
          <a:xfrm>
            <a:off x="11725273" y="4002301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3329569-2373-46C1-8050-720FBE560004}"/>
              </a:ext>
            </a:extLst>
          </p:cNvPr>
          <p:cNvSpPr txBox="1"/>
          <p:nvPr/>
        </p:nvSpPr>
        <p:spPr>
          <a:xfrm>
            <a:off x="11684084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B7880EF-057E-4D74-A75F-107103E77777}"/>
              </a:ext>
            </a:extLst>
          </p:cNvPr>
          <p:cNvSpPr txBox="1"/>
          <p:nvPr/>
        </p:nvSpPr>
        <p:spPr>
          <a:xfrm>
            <a:off x="11725274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DA235FC-670B-4E52-9AB1-BF36D93E9C59}"/>
              </a:ext>
            </a:extLst>
          </p:cNvPr>
          <p:cNvSpPr txBox="1"/>
          <p:nvPr/>
        </p:nvSpPr>
        <p:spPr>
          <a:xfrm>
            <a:off x="11684085" y="1088166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544" name="Google Shape;1544;p28"/>
          <p:cNvSpPr txBox="1">
            <a:spLocks noGrp="1"/>
          </p:cNvSpPr>
          <p:nvPr>
            <p:ph type="title"/>
          </p:nvPr>
        </p:nvSpPr>
        <p:spPr>
          <a:xfrm>
            <a:off x="6791250" y="381700"/>
            <a:ext cx="459030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Úvod</a:t>
            </a:r>
            <a:endParaRPr dirty="0"/>
          </a:p>
        </p:txBody>
      </p:sp>
      <p:sp>
        <p:nvSpPr>
          <p:cNvPr id="1546" name="Google Shape;1546;p28">
            <a:hlinkClick r:id="rId3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47" name="Google Shape;1547;p28">
            <a:hlinkClick r:id="rId4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48" name="Google Shape;1548;p28">
            <a:hlinkClick r:id="rId5" action="ppaction://hlinksldjump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49" name="Google Shape;1549;p28">
            <a:hlinkClick r:id="rId6" action="ppaction://hlinksldjump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50" name="Google Shape;1550;p28">
            <a:hlinkClick r:id="rId7" action="ppaction://hlinksldjump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51" name="Google Shape;1551;p28">
            <a:hlinkClick r:id="rId8" action="ppaction://hlinksldjump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52" name="Google Shape;1552;p28">
            <a:hlinkClick r:id="" action="ppaction://noaction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54" name="Google Shape;1554;p28">
            <a:hlinkClick r:id="rId4" action="ppaction://hlinksldjump"/>
          </p:cNvPr>
          <p:cNvSpPr/>
          <p:nvPr/>
        </p:nvSpPr>
        <p:spPr>
          <a:xfrm rot="5397851">
            <a:off x="11364980" y="12931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1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Polnisches Schulsystem</a:t>
            </a:r>
            <a:endParaRPr sz="11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55" name="Google Shape;1555;p28">
            <a:hlinkClick r:id="rId9" action="ppaction://hlinksldjump"/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Slowakisches Schulsystem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1556" name="Google Shape;1556;p28">
            <a:hlinkClick r:id="rId10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Bildungs-standards</a:t>
            </a:r>
            <a:endParaRPr sz="11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57" name="Google Shape;1557;p28">
            <a:hlinkClick r:id="rId6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Studien</a:t>
            </a:r>
            <a:endParaRPr sz="11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58" name="Google Shape;1558;p28">
            <a:hlinkClick r:id="rId11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Sonstige Ein- flussfaktoren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1559" name="Google Shape;1559;p28">
            <a:hlinkClick r:id="rId12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CAAB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cCR5+WPB/wB2nAL6D8qqDUeebeb8qkS+j728v5V4t0evZlobf7oP4UuB/wA8x+VVH1CNfu28v5Uz+01/595fypXQWZM1srD735Gm/Y1/vt+dO+zWv/PLH40htrb+6PzpWGILVB/fP40v2dPR/wA6Y1vbfT86T7Pb+v8AOiwEhVvrSYb+7TyW/vUmW/vfpTsA3Lf3KMv/AHP0pd7D+P8ASjzG/vH8qdgAp3zTgv1qUtH/AHk/OlEkfZ0/Oi4EJU/3c0mD/cqZnP8AC8f503fJ/ej/ADo5gsZpSNj/AKhB+FOWKPvbp+VaHy/7P5Uo2/7NRYopCGL/AJ4LR5Uf/PFau5X2o3L7UWArFbj0T86As/8AdX86zPtPOcPThdt2BpcxXKaLrN/dH50zbN/dH51nyXcuP/r1H9ql/wAmjmFyl5IXH/LMUpQjrGKmN0PQn8KQzqf+WbmjlHzMgIXugpNqf3RVlWjP/LvIfxpcx/8APrJ+dKwczKAeQ/8ALRv++KcHkH/LRj+FXvLuf+feb/xz/wCKpDHd9reX80/xrodGp2M/b0+5UWWbsWNL5s/+1Vnbfj7ts/5p/jR/xMv+fZvzT/Gp9hU7B7en3P/Z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AutoShape 4" descr="data:image/jpg;base64,%20/9j/4AAQSkZJRgABAQEAYABgAAD/2wBDAAUDBAQEAwUEBAQFBQUGBwwIBwcHBw8LCwkMEQ8SEhEPERETFhwXExQaFRERGCEYGh0dHx8fExciJCIeJBweHx7/2wBDAQUFBQcGBw4ICA4eFBEUHh4eHh4eHh4eHh4eHh4eHh4eHh4eHh4eHh4eHh4eHh4eHh4eHh4eHh4eHh4eHh4eHh7/wAARCACAAB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cCR5+WPB/wB2nAL6D8qqDUeebeb8qkS+j728v5V4t0evZlobf7oP4UuB/wA8x+VVH1CNfu28v5Uz+01/595fypXQWZM1srD735Gm/Y1/vt+dO+zWv/PLH40htrb+6PzpWGILVB/fP40v2dPR/wA6Y1vbfT86T7Pb+v8AOiwEhVvrSYb+7TyW/vUmW/vfpTsA3Lf3KMv/AHP0pd7D+P8ASjzG/vH8qdgAp3zTgv1qUtH/AHk/OlEkfZ0/Oi4EJU/3c0mD/cqZnP8AC8f503fJ/ej/ADo5gsZpSNj/AKhB+FOWKPvbp+VaHy/7P5Uo2/7NRYopCGL/AJ4LR5Uf/PFau5X2o3L7UWArFbj0T86As/8AdX86zPtPOcPThdt2BpcxXKaLrN/dH50zbN/dH51nyXcuP/r1H9ql/wAmjmFyl5IXH/LMUpQjrGKmN0PQn8KQzqf+WbmjlHzMgIXugpNqf3RVlWjP/LvIfxpcx/8APrJ+dKwczKAeQ/8ALRv++KcHkH/LRj+FXvLuf+feb/xz/wCKpDHd9reX80/xrodGp2M/b0+5UWWbsWNL5s/+1Vnbfj7ts/5p/jR/xMv+fZvzT/Gp9hU7B7en3P/Z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6" descr="data:image/jpg;base64,%20/9j/4AAQSkZJRgABAQEAYABgAAD/2wBDAAUDBAQEAwUEBAQFBQUGBwwIBwcHBw8LCwkMEQ8SEhEPERETFhwXExQaFRERGCEYGh0dHx8fExciJCIeJBweHx7/2wBDAQUFBQcGBw4ICA4eFBEUHh4eHh4eHh4eHh4eHh4eHh4eHh4eHh4eHh4eHh4eHh4eHh4eHh4eHh4eHh4eHh4eHh7/wAARCACAAB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cCR5+WPB/wB2nAL6D8qqDUeebeb8qkS+j728v5V4t0evZlobf7oP4UuB/wA8x+VVH1CNfu28v5Uz+01/595fypXQWZM1srD735Gm/Y1/vt+dO+zWv/PLH40htrb+6PzpWGILVB/fP40v2dPR/wA6Y1vbfT86T7Pb+v8AOiwEhVvrSYb+7TyW/vUmW/vfpTsA3Lf3KMv/AHP0pd7D+P8ASjzG/vH8qdgAp3zTgv1qUtH/AHk/OlEkfZ0/Oi4EJU/3c0mD/cqZnP8AC8f503fJ/ej/ADo5gsZpSNj/AKhB+FOWKPvbp+VaHy/7P5Uo2/7NRYopCGL/AJ4LR5Uf/PFau5X2o3L7UWArFbj0T86As/8AdX86zPtPOcPThdt2BpcxXKaLrN/dH50zbN/dH51nyXcuP/r1H9ql/wAmjmFyl5IXH/LMUpQjrGKmN0PQn8KQzqf+WbmjlHzMgIXugpNqf3RVlWjP/LvIfxpcx/8APrJ+dKwczKAeQ/8ALRv++KcHkH/LRj+FXvLuf+feb/xz/wCKpDHd9reX80/xrodGp2M/b0+5UWWbsWNL5s/+1Vnbfj7ts/5p/jR/xMv+fZvzT/Gp9hU7B7en3P/Z"/>
          <p:cNvSpPr>
            <a:spLocks noChangeAspect="1" noChangeArrowheads="1"/>
          </p:cNvSpPr>
          <p:nvPr/>
        </p:nvSpPr>
        <p:spPr bwMode="auto">
          <a:xfrm>
            <a:off x="5238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9C24A5E-B572-4734-80E8-63A743E7E28A}"/>
              </a:ext>
            </a:extLst>
          </p:cNvPr>
          <p:cNvSpPr txBox="1"/>
          <p:nvPr/>
        </p:nvSpPr>
        <p:spPr>
          <a:xfrm>
            <a:off x="11684085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3" name="Google Shape;1553;p28">
            <a:hlinkClick r:id="rId14" action="ppaction://hlinksldjump"/>
          </p:cNvPr>
          <p:cNvSpPr/>
          <p:nvPr/>
        </p:nvSpPr>
        <p:spPr>
          <a:xfrm rot="5397851">
            <a:off x="11364980" y="3330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100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Deutsches Schulsystem</a:t>
            </a:r>
            <a:endParaRPr sz="1100" i="0" strike="noStrike" cap="none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14A3E19-4B89-4D58-8C9F-910E290F8D20}"/>
              </a:ext>
            </a:extLst>
          </p:cNvPr>
          <p:cNvSpPr txBox="1"/>
          <p:nvPr/>
        </p:nvSpPr>
        <p:spPr>
          <a:xfrm>
            <a:off x="6601226" y="1397488"/>
            <a:ext cx="144475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Školské systémy</a:t>
            </a:r>
            <a:endParaRPr lang="de-DE" dirty="0">
              <a:latin typeface="Barlow Semi Condensed"/>
            </a:endParaRP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2899F558-0CEB-4FE2-8075-35825BB9E09E}"/>
              </a:ext>
            </a:extLst>
          </p:cNvPr>
          <p:cNvCxnSpPr>
            <a:cxnSpLocks/>
          </p:cNvCxnSpPr>
          <p:nvPr/>
        </p:nvCxnSpPr>
        <p:spPr>
          <a:xfrm>
            <a:off x="6584863" y="1709158"/>
            <a:ext cx="1213549" cy="5487"/>
          </a:xfrm>
          <a:prstGeom prst="straightConnector1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fik 21">
            <a:hlinkClick r:id="rId14" action="ppaction://hlinksldjump"/>
            <a:extLst>
              <a:ext uri="{FF2B5EF4-FFF2-40B4-BE49-F238E27FC236}">
                <a16:creationId xmlns:a16="http://schemas.microsoft.com/office/drawing/2014/main" id="{90F4299C-1F84-4B6B-9CD3-4B442244A9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54628" y="1983312"/>
            <a:ext cx="983393" cy="6793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2" name="Grafik 22" descr="Bücher mit einfarbiger Füllung">
            <a:extLst>
              <a:ext uri="{FF2B5EF4-FFF2-40B4-BE49-F238E27FC236}">
                <a16:creationId xmlns:a16="http://schemas.microsoft.com/office/drawing/2014/main" id="{8CF44A54-56D4-473C-987E-337C4116261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04782" y="1233390"/>
            <a:ext cx="636373" cy="636373"/>
          </a:xfrm>
          <a:prstGeom prst="rect">
            <a:avLst/>
          </a:prstGeom>
        </p:spPr>
      </p:pic>
      <p:pic>
        <p:nvPicPr>
          <p:cNvPr id="1026" name="Picture 2" descr="Polen Flagge - Nationale Flaggen der Navigation - MTO Nautica Store">
            <a:hlinkClick r:id="rId4" action="ppaction://hlinksldjump"/>
            <a:extLst>
              <a:ext uri="{FF2B5EF4-FFF2-40B4-BE49-F238E27FC236}">
                <a16:creationId xmlns:a16="http://schemas.microsoft.com/office/drawing/2014/main" id="{6D8D5069-876E-4A38-83FC-8792EFADD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12" y="1993577"/>
            <a:ext cx="1082149" cy="67850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agge der Slowakei | Welt-Flaggen.de">
            <a:hlinkClick r:id="rId9" action="ppaction://hlinksldjump"/>
            <a:extLst>
              <a:ext uri="{FF2B5EF4-FFF2-40B4-BE49-F238E27FC236}">
                <a16:creationId xmlns:a16="http://schemas.microsoft.com/office/drawing/2014/main" id="{166A9128-098F-49A3-A2A6-DC3BDA9C8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454" y="2002127"/>
            <a:ext cx="1017447" cy="67850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6642A41C-02C1-4E43-BD13-AED472DED007}"/>
              </a:ext>
            </a:extLst>
          </p:cNvPr>
          <p:cNvSpPr txBox="1"/>
          <p:nvPr/>
        </p:nvSpPr>
        <p:spPr>
          <a:xfrm>
            <a:off x="6600287" y="2784115"/>
            <a:ext cx="1107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u="sng" dirty="0">
                <a:solidFill>
                  <a:schemeClr val="bg1"/>
                </a:solidFill>
                <a:latin typeface="Barlow Semi Condensed"/>
              </a:rPr>
              <a:t>Nemecko</a:t>
            </a:r>
            <a:endParaRPr lang="de-DE" u="sng" dirty="0">
              <a:solidFill>
                <a:schemeClr val="bg1"/>
              </a:solidFill>
              <a:latin typeface="Barlow Semi Condensed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7D4EFE97-F219-40AA-8370-5E1F4ECFD0B5}"/>
              </a:ext>
            </a:extLst>
          </p:cNvPr>
          <p:cNvSpPr txBox="1"/>
          <p:nvPr/>
        </p:nvSpPr>
        <p:spPr>
          <a:xfrm>
            <a:off x="8038261" y="2784115"/>
            <a:ext cx="8112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u="sng" dirty="0">
                <a:solidFill>
                  <a:schemeClr val="bg1"/>
                </a:solidFill>
                <a:latin typeface="Barlow Semi Condensed"/>
              </a:rPr>
              <a:t>P</a:t>
            </a:r>
            <a:r>
              <a:rPr lang="sk-SK" u="sng" dirty="0" err="1">
                <a:solidFill>
                  <a:schemeClr val="bg1"/>
                </a:solidFill>
                <a:latin typeface="Barlow Semi Condensed"/>
              </a:rPr>
              <a:t>oľsko</a:t>
            </a:r>
            <a:endParaRPr lang="de-DE" u="sng" dirty="0">
              <a:solidFill>
                <a:schemeClr val="bg1"/>
              </a:solidFill>
              <a:latin typeface="Barlow Semi Condensed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4ACC93DA-FDCE-4759-915A-DE4073D44506}"/>
              </a:ext>
            </a:extLst>
          </p:cNvPr>
          <p:cNvSpPr txBox="1"/>
          <p:nvPr/>
        </p:nvSpPr>
        <p:spPr>
          <a:xfrm>
            <a:off x="9187730" y="2784115"/>
            <a:ext cx="101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  <a:latin typeface="Barlow Semi Condense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Slo</a:t>
            </a:r>
            <a:r>
              <a:rPr lang="sk-SK" dirty="0" err="1">
                <a:solidFill>
                  <a:schemeClr val="bg1"/>
                </a:solidFill>
                <a:latin typeface="Barlow Semi Condense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vensko</a:t>
            </a:r>
            <a:endParaRPr lang="de-DE" dirty="0">
              <a:solidFill>
                <a:schemeClr val="bg1"/>
              </a:solidFill>
              <a:latin typeface="Barlow Semi Condensed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82500E52-19E0-40E5-9CF3-61693D857655}"/>
              </a:ext>
            </a:extLst>
          </p:cNvPr>
          <p:cNvSpPr txBox="1"/>
          <p:nvPr/>
        </p:nvSpPr>
        <p:spPr>
          <a:xfrm>
            <a:off x="6472003" y="3412143"/>
            <a:ext cx="1869898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k-SK" dirty="0">
                <a:solidFill>
                  <a:schemeClr val="tx1"/>
                </a:solidFill>
                <a:latin typeface="Barlow Semi Condensed"/>
              </a:rPr>
              <a:t>Vzdelávacie štandardy</a:t>
            </a:r>
            <a:endParaRPr lang="de-DE" dirty="0">
              <a:solidFill>
                <a:schemeClr val="tx1"/>
              </a:solidFill>
              <a:latin typeface="Barlow Semi Condensed"/>
            </a:endParaRPr>
          </a:p>
        </p:txBody>
      </p: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AB484056-9E40-451E-A703-E59D5A54389A}"/>
              </a:ext>
            </a:extLst>
          </p:cNvPr>
          <p:cNvCxnSpPr>
            <a:cxnSpLocks/>
          </p:cNvCxnSpPr>
          <p:nvPr/>
        </p:nvCxnSpPr>
        <p:spPr>
          <a:xfrm>
            <a:off x="6601226" y="3742177"/>
            <a:ext cx="1444751" cy="0"/>
          </a:xfrm>
          <a:prstGeom prst="straightConnector1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 descr="Klassenzimmer mit einfarbiger Füllung">
            <a:extLst>
              <a:ext uri="{FF2B5EF4-FFF2-40B4-BE49-F238E27FC236}">
                <a16:creationId xmlns:a16="http://schemas.microsoft.com/office/drawing/2014/main" id="{CE88D6F7-37DF-4CB0-ADE1-3DE3656B62C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261642" y="3236933"/>
            <a:ext cx="678496" cy="678496"/>
          </a:xfrm>
          <a:prstGeom prst="rect">
            <a:avLst/>
          </a:prstGeom>
        </p:spPr>
      </p:pic>
      <p:pic>
        <p:nvPicPr>
          <p:cNvPr id="1032" name="Picture 8" descr="IGLU - Weiterführenden Studie zur Internationalen  Grundschul-Lese-Untersuchung - Bildung + Innovation - Innovationsportal des  Deutschen Bildungsservers">
            <a:hlinkClick r:id="rId22" action="ppaction://hlinksldjump"/>
            <a:extLst>
              <a:ext uri="{FF2B5EF4-FFF2-40B4-BE49-F238E27FC236}">
                <a16:creationId xmlns:a16="http://schemas.microsoft.com/office/drawing/2014/main" id="{D3E77DF7-9502-417F-B992-2F1334283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63" y="4020251"/>
            <a:ext cx="1259643" cy="84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F89B82C1-E44A-4553-8A4C-3A426A9A7D2D}"/>
              </a:ext>
            </a:extLst>
          </p:cNvPr>
          <p:cNvSpPr txBox="1"/>
          <p:nvPr/>
        </p:nvSpPr>
        <p:spPr>
          <a:xfrm>
            <a:off x="6561067" y="4995871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Bahnschrift Light" panose="020B0502040204020203" pitchFamily="34" charset="0"/>
                <a:hlinkClick r:id="rId2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IGLU-</a:t>
            </a:r>
            <a:r>
              <a:rPr lang="sk-SK" dirty="0">
                <a:solidFill>
                  <a:schemeClr val="bg1"/>
                </a:solidFill>
                <a:latin typeface="Bahnschrift Light" panose="020B0502040204020203" pitchFamily="34" charset="0"/>
                <a:hlinkClick r:id="rId2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štúdia</a:t>
            </a:r>
            <a:endParaRPr lang="de-DE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1034" name="Picture 10" descr="Россия вошла в шестерку лучших стран мира по результатам международного  мониторингового исследования TIMMS">
            <a:hlinkClick r:id="rId24" action="ppaction://hlinksldjump"/>
            <a:extLst>
              <a:ext uri="{FF2B5EF4-FFF2-40B4-BE49-F238E27FC236}">
                <a16:creationId xmlns:a16="http://schemas.microsoft.com/office/drawing/2014/main" id="{F95BC19E-89AF-4242-9384-A19B5D36E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866" y="3957230"/>
            <a:ext cx="1259642" cy="89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feld 53">
            <a:extLst>
              <a:ext uri="{FF2B5EF4-FFF2-40B4-BE49-F238E27FC236}">
                <a16:creationId xmlns:a16="http://schemas.microsoft.com/office/drawing/2014/main" id="{F583575A-1568-4C69-B58D-B899251D8021}"/>
              </a:ext>
            </a:extLst>
          </p:cNvPr>
          <p:cNvSpPr txBox="1"/>
          <p:nvPr/>
        </p:nvSpPr>
        <p:spPr>
          <a:xfrm>
            <a:off x="8158333" y="5001880"/>
            <a:ext cx="1305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>
                <a:solidFill>
                  <a:schemeClr val="bg1"/>
                </a:solidFill>
                <a:latin typeface="Bahnschrift Light" panose="020B0502040204020203" pitchFamily="34" charset="0"/>
              </a:rPr>
              <a:t>TIMSS-</a:t>
            </a:r>
            <a:r>
              <a:rPr lang="sk-SK" dirty="0">
                <a:solidFill>
                  <a:schemeClr val="bg1"/>
                </a:solidFill>
                <a:latin typeface="Bahnschrift Light" panose="020B0502040204020203" pitchFamily="34" charset="0"/>
                <a:hlinkClick r:id="rId2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štúdia</a:t>
            </a:r>
            <a:endParaRPr lang="de-DE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1036" name="Picture 12" descr="Die dritte PISA-Studie - Bildung + Innovation - Innovationsportal des  Deutschen Bildungsservers">
            <a:hlinkClick r:id="rId26" action="ppaction://hlinksldjump"/>
            <a:extLst>
              <a:ext uri="{FF2B5EF4-FFF2-40B4-BE49-F238E27FC236}">
                <a16:creationId xmlns:a16="http://schemas.microsoft.com/office/drawing/2014/main" id="{228DD14E-7029-4C19-8569-312EB9B35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655" y="3933023"/>
            <a:ext cx="1017447" cy="97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feld 55">
            <a:extLst>
              <a:ext uri="{FF2B5EF4-FFF2-40B4-BE49-F238E27FC236}">
                <a16:creationId xmlns:a16="http://schemas.microsoft.com/office/drawing/2014/main" id="{AE0CEF26-FB1A-47C9-989A-E350EA9D77F3}"/>
              </a:ext>
            </a:extLst>
          </p:cNvPr>
          <p:cNvSpPr txBox="1"/>
          <p:nvPr/>
        </p:nvSpPr>
        <p:spPr>
          <a:xfrm>
            <a:off x="9837362" y="5014772"/>
            <a:ext cx="1245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Bahnschrift Light" panose="020B0502040204020203" pitchFamily="34" charset="0"/>
                <a:hlinkClick r:id="rId2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PISA-</a:t>
            </a:r>
            <a:r>
              <a:rPr lang="sk-SK" dirty="0">
                <a:solidFill>
                  <a:schemeClr val="bg1"/>
                </a:solidFill>
                <a:latin typeface="Bahnschrift Light" panose="020B0502040204020203" pitchFamily="34" charset="0"/>
                <a:hlinkClick r:id="rId2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štúdia </a:t>
            </a:r>
            <a:endParaRPr lang="de-DE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CB377D93-4A34-42A5-B3F7-30EA5729E912}"/>
              </a:ext>
            </a:extLst>
          </p:cNvPr>
          <p:cNvSpPr txBox="1"/>
          <p:nvPr/>
        </p:nvSpPr>
        <p:spPr>
          <a:xfrm>
            <a:off x="6513419" y="5440964"/>
            <a:ext cx="20277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>
                <a:solidFill>
                  <a:schemeClr val="bg1"/>
                </a:solidFill>
                <a:latin typeface="Barlow Semi Condense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Iné faktory 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A70E819A-C21F-40FA-B761-527CC974C3EF}"/>
              </a:ext>
            </a:extLst>
          </p:cNvPr>
          <p:cNvCxnSpPr>
            <a:cxnSpLocks/>
          </p:cNvCxnSpPr>
          <p:nvPr/>
        </p:nvCxnSpPr>
        <p:spPr>
          <a:xfrm>
            <a:off x="6574695" y="5799321"/>
            <a:ext cx="1444751" cy="0"/>
          </a:xfrm>
          <a:prstGeom prst="straightConnector1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feld 59">
            <a:extLst>
              <a:ext uri="{FF2B5EF4-FFF2-40B4-BE49-F238E27FC236}">
                <a16:creationId xmlns:a16="http://schemas.microsoft.com/office/drawing/2014/main" id="{6BBA2FC1-C509-4062-9FBA-4207D67264D2}"/>
              </a:ext>
            </a:extLst>
          </p:cNvPr>
          <p:cNvSpPr txBox="1"/>
          <p:nvPr/>
        </p:nvSpPr>
        <p:spPr>
          <a:xfrm>
            <a:off x="6561067" y="5870751"/>
            <a:ext cx="9535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>
                <a:solidFill>
                  <a:schemeClr val="bg1"/>
                </a:solidFill>
                <a:latin typeface="Barlow Semi Condensed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Zhrnutie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3828D4BF-D944-4EE8-8EAA-885E5EE6FD38}"/>
              </a:ext>
            </a:extLst>
          </p:cNvPr>
          <p:cNvSpPr txBox="1"/>
          <p:nvPr/>
        </p:nvSpPr>
        <p:spPr>
          <a:xfrm>
            <a:off x="6573153" y="6125636"/>
            <a:ext cx="2276319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k-SK" u="sng" dirty="0">
                <a:solidFill>
                  <a:schemeClr val="bg1"/>
                </a:solidFill>
                <a:latin typeface="Barlow Semi Condensed"/>
              </a:rPr>
              <a:t>Zoznam použitej literatúry</a:t>
            </a:r>
            <a:endParaRPr lang="de-DE" u="sng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2836306-9FB1-40BB-9F91-1BAC6A833B53}"/>
              </a:ext>
            </a:extLst>
          </p:cNvPr>
          <p:cNvSpPr txBox="1"/>
          <p:nvPr/>
        </p:nvSpPr>
        <p:spPr>
          <a:xfrm>
            <a:off x="6775215" y="2635956"/>
            <a:ext cx="73942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abic Typesetting"/>
              </a:rPr>
              <a:t>Abbildung 1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19F443C8-9C59-4A85-AF7D-BE4441E28F84}"/>
              </a:ext>
            </a:extLst>
          </p:cNvPr>
          <p:cNvSpPr txBox="1"/>
          <p:nvPr/>
        </p:nvSpPr>
        <p:spPr>
          <a:xfrm>
            <a:off x="7969956" y="2645364"/>
            <a:ext cx="73942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abic Typesetting"/>
              </a:rPr>
              <a:t>Abbildung 2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FB116554-5763-4BF3-A35C-BE16F765C939}"/>
              </a:ext>
            </a:extLst>
          </p:cNvPr>
          <p:cNvSpPr txBox="1"/>
          <p:nvPr/>
        </p:nvSpPr>
        <p:spPr>
          <a:xfrm>
            <a:off x="9230548" y="2664178"/>
            <a:ext cx="73942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abic Typesetting"/>
              </a:rPr>
              <a:t>Abbildung 3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849211EC-ACA7-4F28-9290-6406692F66E5}"/>
              </a:ext>
            </a:extLst>
          </p:cNvPr>
          <p:cNvSpPr txBox="1"/>
          <p:nvPr/>
        </p:nvSpPr>
        <p:spPr>
          <a:xfrm>
            <a:off x="6841066" y="4818474"/>
            <a:ext cx="73942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abic Typesetting"/>
              </a:rPr>
              <a:t>Abbildung 4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D86E0DC2-46FF-47A4-969E-138BCA00FB86}"/>
              </a:ext>
            </a:extLst>
          </p:cNvPr>
          <p:cNvSpPr txBox="1"/>
          <p:nvPr/>
        </p:nvSpPr>
        <p:spPr>
          <a:xfrm>
            <a:off x="10048992" y="4837289"/>
            <a:ext cx="73942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abic Typesetting"/>
              </a:rPr>
              <a:t>Abbildung 6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FC8A7CE1-87E7-4B64-9FFB-F5ECA5CF54A1}"/>
              </a:ext>
            </a:extLst>
          </p:cNvPr>
          <p:cNvSpPr txBox="1"/>
          <p:nvPr/>
        </p:nvSpPr>
        <p:spPr>
          <a:xfrm>
            <a:off x="8421511" y="4818474"/>
            <a:ext cx="73942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abic Typesetting"/>
              </a:rPr>
              <a:t>Abbildung 5</a:t>
            </a:r>
          </a:p>
        </p:txBody>
      </p:sp>
      <p:sp>
        <p:nvSpPr>
          <p:cNvPr id="23" name="Obdĺžnik 22">
            <a:extLst>
              <a:ext uri="{FF2B5EF4-FFF2-40B4-BE49-F238E27FC236}">
                <a16:creationId xmlns:a16="http://schemas.microsoft.com/office/drawing/2014/main" id="{025705E4-2C2B-4E8E-80AA-0C17C6C9F8B9}"/>
              </a:ext>
            </a:extLst>
          </p:cNvPr>
          <p:cNvSpPr/>
          <p:nvPr/>
        </p:nvSpPr>
        <p:spPr>
          <a:xfrm>
            <a:off x="653405" y="465139"/>
            <a:ext cx="488396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/>
              <a:t>Predslov </a:t>
            </a:r>
          </a:p>
          <a:p>
            <a:pPr algn="just"/>
            <a:r>
              <a:rPr lang="sk-SK" sz="2000" dirty="0"/>
              <a:t>Každý človek je vo svojej podstate iný – a predsa má takmer každý niečo spoločné: školské časy. Od základnej školy čítaním, písaním a počítaním až po potenciálne štúdium. Napriek tomu má každý človek iné školské vzdelanie v závislosti od krajiny, v ktorej školu navštevuje. V zásade by sa každému jednotlivcovi malo zaručiť rovnaké školské vzdelanie, aby boli dané rovnaké predpoklady. Ale výkonnosť jednotlivých krajín ukazuje rozdiely vo vzdelaní. Aké sú však rozdiely? Táto e-kniha preto najskôr predstaví školské systémy v Nemecku, Poľsku a na Slovensku, a potom sa podrobnejšie bude venovať úspešnosti vzdelávania v týchto krajinách.</a:t>
            </a:r>
          </a:p>
          <a:p>
            <a:endParaRPr lang="sk-SK" sz="2000" dirty="0"/>
          </a:p>
          <a:p>
            <a:r>
              <a:rPr lang="sk-SK" sz="2000" dirty="0"/>
              <a:t>Prajem príjemnú zábavu!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Ein Bild, das draußen, Strand enthält.&#10;&#10;Beschreibung automatisch generiert.">
            <a:extLst>
              <a:ext uri="{FF2B5EF4-FFF2-40B4-BE49-F238E27FC236}">
                <a16:creationId xmlns:a16="http://schemas.microsoft.com/office/drawing/2014/main" id="{677E05E0-D37E-4D69-8B8B-10F410DA6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005" y="6307975"/>
            <a:ext cx="41989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E4D66C8-50A2-48DB-A8A3-6669DB695E2F}"/>
              </a:ext>
            </a:extLst>
          </p:cNvPr>
          <p:cNvGrpSpPr/>
          <p:nvPr/>
        </p:nvGrpSpPr>
        <p:grpSpPr>
          <a:xfrm>
            <a:off x="743644" y="6153922"/>
            <a:ext cx="2063964" cy="545128"/>
            <a:chOff x="557330" y="6225886"/>
            <a:chExt cx="2063964" cy="545128"/>
          </a:xfrm>
        </p:grpSpPr>
        <p:pic>
          <p:nvPicPr>
            <p:cNvPr id="21" name="Grafik 27" descr="Anfangen mit einfarbiger Füllung">
              <a:hlinkClick r:id="rId5" action="ppaction://hlinksldjump"/>
              <a:extLst>
                <a:ext uri="{FF2B5EF4-FFF2-40B4-BE49-F238E27FC236}">
                  <a16:creationId xmlns:a16="http://schemas.microsoft.com/office/drawing/2014/main" id="{55A590BA-29BB-4721-855B-1163DDD7E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2DBD0024-C504-409B-9638-79FA660A9FFF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hlinkClick r:id="rId5" action="ppaction://hlinksldjump"/>
              <a:extLst>
                <a:ext uri="{FF2B5EF4-FFF2-40B4-BE49-F238E27FC236}">
                  <a16:creationId xmlns:a16="http://schemas.microsoft.com/office/drawing/2014/main" id="{424CF137-D8FB-4B32-83C3-F1FB0242C03E}"/>
                </a:ext>
              </a:extLst>
            </p:cNvPr>
            <p:cNvSpPr txBox="1"/>
            <p:nvPr/>
          </p:nvSpPr>
          <p:spPr>
            <a:xfrm>
              <a:off x="1087329" y="6327090"/>
              <a:ext cx="15339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9C829B37-1594-4DCE-930F-3ED7232F7396}"/>
              </a:ext>
            </a:extLst>
          </p:cNvPr>
          <p:cNvSpPr txBox="1"/>
          <p:nvPr/>
        </p:nvSpPr>
        <p:spPr>
          <a:xfrm>
            <a:off x="264381" y="5917598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32E25DB1-1C26-46F3-9F80-6C62438FD903}"/>
              </a:ext>
            </a:extLst>
          </p:cNvPr>
          <p:cNvSpPr txBox="1"/>
          <p:nvPr/>
        </p:nvSpPr>
        <p:spPr>
          <a:xfrm>
            <a:off x="223192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9ED2A309-1E56-45C4-A8AB-660CDCEF7125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9A859932-189B-4F81-A86A-17C5814CC5F1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37C8E622-895D-4930-B0AA-ECD13B4201C3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65BD5D68-F3C7-4FD0-934F-A4641258DD30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212CE582-E031-4B7F-92D5-9A8E5956995A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8" name="Google Shape;1617;p31">
            <a:hlinkClick r:id="rId8" action="ppaction://hlinksldjump"/>
            <a:extLst>
              <a:ext uri="{FF2B5EF4-FFF2-40B4-BE49-F238E27FC236}">
                <a16:creationId xmlns:a16="http://schemas.microsoft.com/office/drawing/2014/main" id="{308A2E4D-F4C1-47E4-8D04-67DC94B222A8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39" name="Google Shape;1714;p36">
            <a:hlinkClick r:id="rId9" action="ppaction://hlinksldjump"/>
            <a:extLst>
              <a:ext uri="{FF2B5EF4-FFF2-40B4-BE49-F238E27FC236}">
                <a16:creationId xmlns:a16="http://schemas.microsoft.com/office/drawing/2014/main" id="{EC68E4E6-5E9C-4A0D-AE65-49D08BC601D8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" name="Google Shape;1773;p39">
            <a:hlinkClick r:id="rId10" action="ppaction://hlinksldjump"/>
            <a:extLst>
              <a:ext uri="{FF2B5EF4-FFF2-40B4-BE49-F238E27FC236}">
                <a16:creationId xmlns:a16="http://schemas.microsoft.com/office/drawing/2014/main" id="{8E2460FF-A239-4E1A-94DB-DD94F80F69F8}"/>
              </a:ext>
            </a:extLst>
          </p:cNvPr>
          <p:cNvSpPr/>
          <p:nvPr/>
        </p:nvSpPr>
        <p:spPr>
          <a:xfrm rot="16200000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41" name="Google Shape;1832;p42">
            <a:hlinkClick r:id="rId11" action="ppaction://hlinksldjump"/>
            <a:extLst>
              <a:ext uri="{FF2B5EF4-FFF2-40B4-BE49-F238E27FC236}">
                <a16:creationId xmlns:a16="http://schemas.microsoft.com/office/drawing/2014/main" id="{8BD075DC-DE11-47BE-938D-EF4AF7F91D99}"/>
              </a:ext>
            </a:extLst>
          </p:cNvPr>
          <p:cNvSpPr/>
          <p:nvPr/>
        </p:nvSpPr>
        <p:spPr>
          <a:xfrm rot="162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100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2" name="Google Shape;1891;p45">
            <a:hlinkClick r:id="rId12" action="ppaction://hlinksldjump"/>
            <a:extLst>
              <a:ext uri="{FF2B5EF4-FFF2-40B4-BE49-F238E27FC236}">
                <a16:creationId xmlns:a16="http://schemas.microsoft.com/office/drawing/2014/main" id="{4C37383F-8775-431D-A2AB-17AD5B3F01B7}"/>
              </a:ext>
            </a:extLst>
          </p:cNvPr>
          <p:cNvSpPr/>
          <p:nvPr/>
        </p:nvSpPr>
        <p:spPr>
          <a:xfrm rot="-5400000">
            <a:off x="-136616" y="5136203"/>
            <a:ext cx="962215" cy="428196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05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Iné faktory</a:t>
            </a:r>
            <a:endParaRPr lang="de-DE" sz="105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de-DE" sz="105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43" name="Google Shape;1950;p48">
            <a:hlinkClick r:id="rId13" action="ppaction://hlinksldjump"/>
            <a:extLst>
              <a:ext uri="{FF2B5EF4-FFF2-40B4-BE49-F238E27FC236}">
                <a16:creationId xmlns:a16="http://schemas.microsoft.com/office/drawing/2014/main" id="{BEC8A122-E522-4D15-A20A-0E71504CC373}"/>
              </a:ext>
            </a:extLst>
          </p:cNvPr>
          <p:cNvSpPr/>
          <p:nvPr/>
        </p:nvSpPr>
        <p:spPr>
          <a:xfrm rot="16200000">
            <a:off x="-138220" y="60922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Zhrnutie</a:t>
            </a:r>
            <a:endParaRPr lang="de-DE" sz="10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44" name="Google Shape;1655;p33">
            <a:hlinkClick r:id="rId14" action="ppaction://hlinksldjump"/>
            <a:extLst>
              <a:ext uri="{FF2B5EF4-FFF2-40B4-BE49-F238E27FC236}">
                <a16:creationId xmlns:a16="http://schemas.microsoft.com/office/drawing/2014/main" id="{55BC61A6-3673-41BC-BAEC-166B5EB2801C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23699DC2-6C0F-4B8D-AB96-33717192370B}"/>
              </a:ext>
            </a:extLst>
          </p:cNvPr>
          <p:cNvGrpSpPr/>
          <p:nvPr/>
        </p:nvGrpSpPr>
        <p:grpSpPr>
          <a:xfrm>
            <a:off x="741995" y="5709997"/>
            <a:ext cx="2092322" cy="597977"/>
            <a:chOff x="557330" y="6225886"/>
            <a:chExt cx="2092322" cy="545128"/>
          </a:xfrm>
        </p:grpSpPr>
        <p:pic>
          <p:nvPicPr>
            <p:cNvPr id="26" name="Grafik 27" descr="Anfangen mit einfarbiger Füllung">
              <a:hlinkClick r:id="rId15" action="ppaction://hlinksldjump"/>
              <a:extLst>
                <a:ext uri="{FF2B5EF4-FFF2-40B4-BE49-F238E27FC236}">
                  <a16:creationId xmlns:a16="http://schemas.microsoft.com/office/drawing/2014/main" id="{57680D80-B063-48A1-B479-A119A562A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4CE4C51F-1CAF-4E60-8628-A6AC7BE21C10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hlinkClick r:id="rId15" action="ppaction://hlinksldjump"/>
              <a:extLst>
                <a:ext uri="{FF2B5EF4-FFF2-40B4-BE49-F238E27FC236}">
                  <a16:creationId xmlns:a16="http://schemas.microsoft.com/office/drawing/2014/main" id="{B150B9D5-5D9F-46BC-B6D0-1A6061324124}"/>
                </a:ext>
              </a:extLst>
            </p:cNvPr>
            <p:cNvSpPr txBox="1"/>
            <p:nvPr/>
          </p:nvSpPr>
          <p:spPr>
            <a:xfrm>
              <a:off x="1087330" y="6327090"/>
              <a:ext cx="1562322" cy="28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začiatok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pic>
        <p:nvPicPr>
          <p:cNvPr id="4" name="Grafik 4" descr="Ein Bild, das Text, Vektorgrafiken enthält.&#10;&#10;Beschreibung automatisch generiert.">
            <a:extLst>
              <a:ext uri="{FF2B5EF4-FFF2-40B4-BE49-F238E27FC236}">
                <a16:creationId xmlns:a16="http://schemas.microsoft.com/office/drawing/2014/main" id="{83B03822-55B9-4BAC-A5A8-83424630FA1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7697" r="17230" b="5676"/>
          <a:stretch/>
        </p:blipFill>
        <p:spPr>
          <a:xfrm flipH="1">
            <a:off x="2684443" y="487496"/>
            <a:ext cx="3140704" cy="591380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A0870D5-FF28-4D90-B886-57D80DB6A552}"/>
              </a:ext>
            </a:extLst>
          </p:cNvPr>
          <p:cNvSpPr txBox="1"/>
          <p:nvPr/>
        </p:nvSpPr>
        <p:spPr>
          <a:xfrm>
            <a:off x="4779598" y="6263702"/>
            <a:ext cx="82408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abic Typesetting"/>
              </a:rPr>
              <a:t>Abbildung 14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58A1C9D-0DBA-48DA-9E50-0D42947DE55C}"/>
              </a:ext>
            </a:extLst>
          </p:cNvPr>
          <p:cNvSpPr txBox="1"/>
          <p:nvPr/>
        </p:nvSpPr>
        <p:spPr>
          <a:xfrm>
            <a:off x="1719600" y="389007"/>
            <a:ext cx="894124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k-SK" sz="5400" dirty="0">
                <a:latin typeface="Broadway"/>
              </a:rPr>
              <a:t>KONIEC</a:t>
            </a:r>
            <a:endParaRPr lang="de-DE" sz="5400" dirty="0">
              <a:latin typeface="Broadway"/>
            </a:endParaRPr>
          </a:p>
        </p:txBody>
      </p:sp>
      <p:sp>
        <p:nvSpPr>
          <p:cNvPr id="29" name="Obdĺžnik 28">
            <a:extLst>
              <a:ext uri="{FF2B5EF4-FFF2-40B4-BE49-F238E27FC236}">
                <a16:creationId xmlns:a16="http://schemas.microsoft.com/office/drawing/2014/main" id="{C068E96E-678A-4EB0-B32D-D23A4DF3760D}"/>
              </a:ext>
            </a:extLst>
          </p:cNvPr>
          <p:cNvSpPr/>
          <p:nvPr/>
        </p:nvSpPr>
        <p:spPr>
          <a:xfrm>
            <a:off x="6725036" y="5579404"/>
            <a:ext cx="4557253" cy="10987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dirty="0">
                <a:solidFill>
                  <a:srgbClr val="FFFFFF"/>
                </a:solidFill>
              </a:rPr>
              <a:t>Na tvorbe a preklade tohto materiálu sa podieľal tím žiakov z Gymnázia Ľudovíta Štúra </a:t>
            </a:r>
          </a:p>
          <a:p>
            <a:pPr algn="ctr"/>
            <a:r>
              <a:rPr lang="sk-SK" sz="1600" dirty="0">
                <a:solidFill>
                  <a:srgbClr val="FFFFFF"/>
                </a:solidFill>
              </a:rPr>
              <a:t>vo Zvolene na Slovensku.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p30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sk-SK" sz="3200" dirty="0"/>
              <a:t>Nemecký školský systém Nemecku</a:t>
            </a:r>
            <a:endParaRPr lang="en" sz="3200" dirty="0"/>
          </a:p>
        </p:txBody>
      </p:sp>
      <p:sp>
        <p:nvSpPr>
          <p:cNvPr id="1595" name="Google Shape;1595;p30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>
              <a:lnSpc>
                <a:spcPct val="114999"/>
              </a:lnSpc>
              <a:spcAft>
                <a:spcPts val="2100"/>
              </a:spcAft>
              <a:buNone/>
            </a:pPr>
            <a:r>
              <a:rPr lang="sk-SK" sz="2000" dirty="0"/>
              <a:t>Rezort školstva v zásade podlieha jednotlivým spolkovým krajinám. Nemecký školský systém začína základnou školou. Deti môžu navštevovať jasle a škôlku až do nástupu do školy. Deti spravidla nastupujú do školy v šiestich rokoch a prechádzajú na základné vzdelanie. Základná škola pokrýva prvý až štvrtý ročník a v Berlíne a </a:t>
            </a:r>
            <a:r>
              <a:rPr lang="sk-SK" sz="2000" dirty="0" err="1"/>
              <a:t>Brandenbursku</a:t>
            </a:r>
            <a:r>
              <a:rPr lang="sk-SK" sz="2000" dirty="0"/>
              <a:t> je rozšírená na šiesty ročník. Sekundárna úroveň nasleduje po primárnej úrovni. Žiaci majú možnosť vybrať si medzi rôznymi typmi škôl. Tie sa líšia v závislosti od spolkovej krajiny a vyberajú sa na základe odporúčania pre školskú kariéru, ktoré učitelia vydajú rodičom.</a:t>
            </a:r>
            <a:endParaRPr sz="2000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Grafik 15">
            <a:extLst>
              <a:ext uri="{FF2B5EF4-FFF2-40B4-BE49-F238E27FC236}">
                <a16:creationId xmlns:a16="http://schemas.microsoft.com/office/drawing/2014/main" id="{8D3465F6-0283-4833-95A0-082E67615F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7" b="4771"/>
          <a:stretch/>
        </p:blipFill>
        <p:spPr>
          <a:xfrm>
            <a:off x="852617" y="1179591"/>
            <a:ext cx="4658649" cy="5128551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635AF471-422B-490F-BFDD-AC6D29377CFF}"/>
              </a:ext>
            </a:extLst>
          </p:cNvPr>
          <p:cNvGrpSpPr/>
          <p:nvPr/>
        </p:nvGrpSpPr>
        <p:grpSpPr>
          <a:xfrm>
            <a:off x="557329" y="6225886"/>
            <a:ext cx="1960787" cy="624424"/>
            <a:chOff x="557330" y="6225886"/>
            <a:chExt cx="1655396" cy="624424"/>
          </a:xfrm>
        </p:grpSpPr>
        <p:pic>
          <p:nvPicPr>
            <p:cNvPr id="22" name="Grafik 27" descr="Anfangen mit einfarbiger Füllung">
              <a:hlinkClick r:id="rId5" action="ppaction://hlinksldjump"/>
              <a:extLst>
                <a:ext uri="{FF2B5EF4-FFF2-40B4-BE49-F238E27FC236}">
                  <a16:creationId xmlns:a16="http://schemas.microsoft.com/office/drawing/2014/main" id="{39863E0B-BD05-4D1C-BBE6-9ED14FAFD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4C183BA4-56A7-4A8A-86F3-32D7ADDE0ABB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hlinkClick r:id="rId5" action="ppaction://hlinksldjump"/>
              <a:extLst>
                <a:ext uri="{FF2B5EF4-FFF2-40B4-BE49-F238E27FC236}">
                  <a16:creationId xmlns:a16="http://schemas.microsoft.com/office/drawing/2014/main" id="{DFC1CEC1-815B-4347-832A-8849B93A725D}"/>
                </a:ext>
              </a:extLst>
            </p:cNvPr>
            <p:cNvSpPr txBox="1"/>
            <p:nvPr/>
          </p:nvSpPr>
          <p:spPr>
            <a:xfrm>
              <a:off x="1087330" y="6327090"/>
              <a:ext cx="11253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pic>
        <p:nvPicPr>
          <p:cNvPr id="13" name="Grafik 12" descr="Wiedergabe mit einfarbiger Füllu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48E7A7-7A1C-49CB-BA42-6D1E864DA6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00540" y="6150842"/>
            <a:ext cx="553720" cy="553720"/>
          </a:xfrm>
          <a:prstGeom prst="rect">
            <a:avLst/>
          </a:prstGeom>
        </p:spPr>
      </p:pic>
      <p:sp>
        <p:nvSpPr>
          <p:cNvPr id="45" name="Textfeld 44">
            <a:extLst>
              <a:ext uri="{FF2B5EF4-FFF2-40B4-BE49-F238E27FC236}">
                <a16:creationId xmlns:a16="http://schemas.microsoft.com/office/drawing/2014/main" id="{B838D125-D721-4D21-A6BF-02C2F9F31CD3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878B01C5-225B-4B62-8169-D44A48FD7DE1}"/>
              </a:ext>
            </a:extLst>
          </p:cNvPr>
          <p:cNvSpPr txBox="1"/>
          <p:nvPr/>
        </p:nvSpPr>
        <p:spPr>
          <a:xfrm>
            <a:off x="11725273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8191973-ADE9-4F1A-9E98-3ECA495BB6CE}"/>
              </a:ext>
            </a:extLst>
          </p:cNvPr>
          <p:cNvSpPr txBox="1"/>
          <p:nvPr/>
        </p:nvSpPr>
        <p:spPr>
          <a:xfrm>
            <a:off x="11725273" y="4002301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D9B7B1DB-2D9A-4F41-820E-400B5BB29645}"/>
              </a:ext>
            </a:extLst>
          </p:cNvPr>
          <p:cNvSpPr txBox="1"/>
          <p:nvPr/>
        </p:nvSpPr>
        <p:spPr>
          <a:xfrm>
            <a:off x="11684084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B469D260-E1ED-4512-ACC7-30BA7E6E7CAE}"/>
              </a:ext>
            </a:extLst>
          </p:cNvPr>
          <p:cNvSpPr txBox="1"/>
          <p:nvPr/>
        </p:nvSpPr>
        <p:spPr>
          <a:xfrm>
            <a:off x="11725274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75689898-815F-4383-AF18-5D7472DE8BEF}"/>
              </a:ext>
            </a:extLst>
          </p:cNvPr>
          <p:cNvSpPr txBox="1"/>
          <p:nvPr/>
        </p:nvSpPr>
        <p:spPr>
          <a:xfrm>
            <a:off x="11684085" y="1088166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Google Shape;1554;p28">
            <a:hlinkClick r:id="rId10" action="ppaction://hlinksldjump"/>
            <a:extLst>
              <a:ext uri="{FF2B5EF4-FFF2-40B4-BE49-F238E27FC236}">
                <a16:creationId xmlns:a16="http://schemas.microsoft.com/office/drawing/2014/main" id="{154ACD5D-4115-48A9-B1FF-E617C34ED521}"/>
              </a:ext>
            </a:extLst>
          </p:cNvPr>
          <p:cNvSpPr/>
          <p:nvPr/>
        </p:nvSpPr>
        <p:spPr>
          <a:xfrm rot="5397851">
            <a:off x="11364980" y="12931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1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Polnisches Schulsystem</a:t>
            </a:r>
            <a:endParaRPr sz="11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2" name="Google Shape;1555;p28">
            <a:hlinkClick r:id="rId11" action="ppaction://hlinksldjump"/>
            <a:extLst>
              <a:ext uri="{FF2B5EF4-FFF2-40B4-BE49-F238E27FC236}">
                <a16:creationId xmlns:a16="http://schemas.microsoft.com/office/drawing/2014/main" id="{BC929744-10AE-4AB1-919F-83A418B6AE17}"/>
              </a:ext>
            </a:extLst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Slowakisches Schulsystem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3" name="Google Shape;1556;p28">
            <a:hlinkClick r:id="rId12" action="ppaction://hlinksldjump"/>
            <a:extLst>
              <a:ext uri="{FF2B5EF4-FFF2-40B4-BE49-F238E27FC236}">
                <a16:creationId xmlns:a16="http://schemas.microsoft.com/office/drawing/2014/main" id="{05209FF9-C3C8-4485-B493-7934B3A652A6}"/>
              </a:ext>
            </a:extLst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Bildungs-standards</a:t>
            </a:r>
            <a:endParaRPr sz="11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4" name="Google Shape;1557;p28">
            <a:hlinkClick r:id="rId13" action="ppaction://hlinksldjump"/>
            <a:extLst>
              <a:ext uri="{FF2B5EF4-FFF2-40B4-BE49-F238E27FC236}">
                <a16:creationId xmlns:a16="http://schemas.microsoft.com/office/drawing/2014/main" id="{74FFA9DE-51C8-478B-A1F7-F459958A1CCC}"/>
              </a:ext>
            </a:extLst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Studien</a:t>
            </a:r>
            <a:endParaRPr sz="11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5" name="Google Shape;1558;p28">
            <a:hlinkClick r:id="rId14" action="ppaction://hlinksldjump"/>
            <a:extLst>
              <a:ext uri="{FF2B5EF4-FFF2-40B4-BE49-F238E27FC236}">
                <a16:creationId xmlns:a16="http://schemas.microsoft.com/office/drawing/2014/main" id="{A26E5446-35B0-4CCD-B572-25CE80752F24}"/>
              </a:ext>
            </a:extLst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Sonstige Ein- flussfaktoren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6" name="Google Shape;1559;p28">
            <a:hlinkClick r:id="rId15" action="ppaction://hlinksldjump"/>
            <a:extLst>
              <a:ext uri="{FF2B5EF4-FFF2-40B4-BE49-F238E27FC236}">
                <a16:creationId xmlns:a16="http://schemas.microsoft.com/office/drawing/2014/main" id="{12BE0063-6FC8-4430-B00E-EED8D44C21B9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74A8FF13-05B0-44F3-A7D6-8EBF4CD2CBAA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6" name="Google Shape;1617;p31">
            <a:hlinkClick r:id="rId16" action="ppaction://hlinksldjump"/>
            <a:extLst>
              <a:ext uri="{FF2B5EF4-FFF2-40B4-BE49-F238E27FC236}">
                <a16:creationId xmlns:a16="http://schemas.microsoft.com/office/drawing/2014/main" id="{2994DC99-9762-45A0-83C0-775106A58128}"/>
              </a:ext>
            </a:extLst>
          </p:cNvPr>
          <p:cNvSpPr/>
          <p:nvPr/>
        </p:nvSpPr>
        <p:spPr>
          <a:xfrm rot="16200000">
            <a:off x="-141161" y="332651"/>
            <a:ext cx="989685" cy="51182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i="0" u="sng" strike="noStrike" cap="none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C6125D9-7ECD-4B6C-82C2-6DF363E79FB4}"/>
              </a:ext>
            </a:extLst>
          </p:cNvPr>
          <p:cNvSpPr txBox="1"/>
          <p:nvPr/>
        </p:nvSpPr>
        <p:spPr>
          <a:xfrm>
            <a:off x="4413956" y="6257808"/>
            <a:ext cx="73942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abic Typesetting"/>
              </a:rPr>
              <a:t>Abbildung 7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31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283127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14999"/>
              </a:lnSpc>
              <a:buNone/>
            </a:pPr>
            <a:r>
              <a:rPr lang="sk-SK" dirty="0"/>
              <a:t>	</a:t>
            </a:r>
            <a:r>
              <a:rPr lang="en-US" dirty="0"/>
              <a:t>Po </a:t>
            </a:r>
            <a:r>
              <a:rPr lang="en-US" dirty="0" err="1"/>
              <a:t>skončení</a:t>
            </a:r>
            <a:r>
              <a:rPr lang="en-US" dirty="0"/>
              <a:t> </a:t>
            </a:r>
            <a:r>
              <a:rPr lang="en-US" dirty="0" err="1"/>
              <a:t>strednej</a:t>
            </a:r>
            <a:r>
              <a:rPr lang="en-US" dirty="0"/>
              <a:t> </a:t>
            </a:r>
            <a:r>
              <a:rPr lang="en-US" dirty="0" err="1"/>
              <a:t>školy</a:t>
            </a:r>
            <a:r>
              <a:rPr lang="en-US" dirty="0"/>
              <a:t> je </a:t>
            </a:r>
            <a:r>
              <a:rPr lang="en-US" dirty="0" err="1"/>
              <a:t>možné</a:t>
            </a:r>
            <a:r>
              <a:rPr lang="en-US" dirty="0"/>
              <a:t> </a:t>
            </a:r>
            <a:r>
              <a:rPr lang="en-US" dirty="0" err="1"/>
              <a:t>ísť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terciárnu</a:t>
            </a:r>
            <a:r>
              <a:rPr lang="en-US" dirty="0"/>
              <a:t> </a:t>
            </a:r>
            <a:r>
              <a:rPr lang="en-US" dirty="0" err="1"/>
              <a:t>úroveň</a:t>
            </a:r>
            <a:r>
              <a:rPr lang="en-US" dirty="0"/>
              <a:t>. Patria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nielen</a:t>
            </a:r>
            <a:r>
              <a:rPr lang="en-US" dirty="0"/>
              <a:t> </a:t>
            </a:r>
            <a:r>
              <a:rPr lang="en-US" dirty="0" err="1"/>
              <a:t>vysoké</a:t>
            </a:r>
            <a:r>
              <a:rPr lang="en-US" dirty="0"/>
              <a:t> </a:t>
            </a:r>
            <a:r>
              <a:rPr lang="en-US" dirty="0" err="1"/>
              <a:t>školy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univerzity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technické</a:t>
            </a:r>
            <a:r>
              <a:rPr lang="en-US" dirty="0"/>
              <a:t> </a:t>
            </a:r>
            <a:r>
              <a:rPr lang="en-US" dirty="0" err="1"/>
              <a:t>vysoké</a:t>
            </a:r>
            <a:r>
              <a:rPr lang="en-US" dirty="0"/>
              <a:t> </a:t>
            </a:r>
            <a:r>
              <a:rPr lang="en-US" dirty="0" err="1"/>
              <a:t>školy</a:t>
            </a:r>
            <a:r>
              <a:rPr lang="en-US" dirty="0"/>
              <a:t>, ale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inštitúcie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poskytujú</a:t>
            </a:r>
            <a:r>
              <a:rPr lang="en-US" dirty="0"/>
              <a:t> </a:t>
            </a:r>
            <a:r>
              <a:rPr lang="en-US" dirty="0" err="1"/>
              <a:t>kurzy</a:t>
            </a:r>
            <a:r>
              <a:rPr lang="en-US" dirty="0"/>
              <a:t> </a:t>
            </a:r>
            <a:r>
              <a:rPr lang="en-US" dirty="0" err="1"/>
              <a:t>odbornej</a:t>
            </a:r>
            <a:r>
              <a:rPr lang="en-US" dirty="0"/>
              <a:t> </a:t>
            </a:r>
            <a:r>
              <a:rPr lang="en-US" dirty="0" err="1"/>
              <a:t>kvalifikácie</a:t>
            </a:r>
            <a:r>
              <a:rPr lang="en-US" dirty="0"/>
              <a:t>. </a:t>
            </a:r>
            <a:r>
              <a:rPr lang="en-US" dirty="0" err="1"/>
              <a:t>Dospelí</a:t>
            </a:r>
            <a:r>
              <a:rPr lang="en-US" dirty="0"/>
              <a:t> </a:t>
            </a:r>
            <a:r>
              <a:rPr lang="en-US" dirty="0" err="1"/>
              <a:t>môžu</a:t>
            </a:r>
            <a:r>
              <a:rPr lang="en-US" dirty="0"/>
              <a:t> </a:t>
            </a:r>
            <a:r>
              <a:rPr lang="en-US" dirty="0" err="1"/>
              <a:t>získať</a:t>
            </a:r>
            <a:r>
              <a:rPr lang="en-US" dirty="0"/>
              <a:t> </a:t>
            </a:r>
            <a:r>
              <a:rPr lang="en-US" dirty="0" err="1"/>
              <a:t>ďalší</a:t>
            </a:r>
            <a:r>
              <a:rPr lang="en-US" dirty="0"/>
              <a:t> </a:t>
            </a:r>
            <a:r>
              <a:rPr lang="en-US" dirty="0" err="1"/>
              <a:t>titul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neskôr</a:t>
            </a:r>
            <a:r>
              <a:rPr lang="en-US" dirty="0"/>
              <a:t>, </a:t>
            </a:r>
            <a:r>
              <a:rPr lang="en-US" dirty="0" err="1"/>
              <a:t>napríklad</a:t>
            </a:r>
            <a:r>
              <a:rPr lang="en-US" dirty="0"/>
              <a:t> </a:t>
            </a:r>
            <a:r>
              <a:rPr lang="en-US" dirty="0" err="1"/>
              <a:t>prostredníctvom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sk-SK" dirty="0" err="1"/>
              <a:t>černých</a:t>
            </a:r>
            <a:r>
              <a:rPr lang="sk-SK" dirty="0"/>
              <a:t> </a:t>
            </a:r>
            <a:r>
              <a:rPr lang="en-US" dirty="0" err="1"/>
              <a:t>kurzov</a:t>
            </a:r>
            <a:r>
              <a:rPr lang="en-US" dirty="0"/>
              <a:t>.</a:t>
            </a:r>
            <a:r>
              <a:rPr lang="sk-SK" dirty="0"/>
              <a:t> </a:t>
            </a:r>
            <a:br>
              <a:rPr lang="en-US" dirty="0"/>
            </a:br>
            <a:endParaRPr lang="en-US" dirty="0"/>
          </a:p>
          <a:p>
            <a:pPr marL="0" indent="0">
              <a:lnSpc>
                <a:spcPct val="114999"/>
              </a:lnSpc>
              <a:spcAft>
                <a:spcPts val="2100"/>
              </a:spcAft>
              <a:buNone/>
            </a:pPr>
            <a:endParaRPr lang="de-DE" dirty="0"/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2100"/>
              </a:spcAft>
              <a:buNone/>
            </a:pPr>
            <a:endParaRPr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5207882A-6FA2-4E82-B4AF-0EDA9C10DE4E}"/>
              </a:ext>
            </a:extLst>
          </p:cNvPr>
          <p:cNvGrpSpPr/>
          <p:nvPr/>
        </p:nvGrpSpPr>
        <p:grpSpPr>
          <a:xfrm>
            <a:off x="557330" y="6225886"/>
            <a:ext cx="1905638" cy="545128"/>
            <a:chOff x="557330" y="6225886"/>
            <a:chExt cx="1905638" cy="545128"/>
          </a:xfrm>
        </p:grpSpPr>
        <p:pic>
          <p:nvPicPr>
            <p:cNvPr id="20" name="Grafik 27" descr="Anfangen mit einfarbiger Füllung">
              <a:hlinkClick r:id="rId4" action="ppaction://hlinksldjump"/>
              <a:extLst>
                <a:ext uri="{FF2B5EF4-FFF2-40B4-BE49-F238E27FC236}">
                  <a16:creationId xmlns:a16="http://schemas.microsoft.com/office/drawing/2014/main" id="{09020E5D-DA82-42E6-91CE-26ACECE73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BFE90CD3-B928-4968-AB2B-82ECA00A8A8F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hlinkClick r:id="rId4" action="ppaction://hlinksldjump"/>
              <a:extLst>
                <a:ext uri="{FF2B5EF4-FFF2-40B4-BE49-F238E27FC236}">
                  <a16:creationId xmlns:a16="http://schemas.microsoft.com/office/drawing/2014/main" id="{60737B30-C49C-43AB-A8D3-4E0664729F68}"/>
                </a:ext>
              </a:extLst>
            </p:cNvPr>
            <p:cNvSpPr txBox="1"/>
            <p:nvPr/>
          </p:nvSpPr>
          <p:spPr>
            <a:xfrm>
              <a:off x="1087329" y="6327090"/>
              <a:ext cx="13756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sp>
        <p:nvSpPr>
          <p:cNvPr id="29" name="Textfeld 28">
            <a:extLst>
              <a:ext uri="{FF2B5EF4-FFF2-40B4-BE49-F238E27FC236}">
                <a16:creationId xmlns:a16="http://schemas.microsoft.com/office/drawing/2014/main" id="{7F9821D3-43B7-4A4F-BF4E-C0269312928A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841D491-95DE-4615-A206-D3D57DC70740}"/>
              </a:ext>
            </a:extLst>
          </p:cNvPr>
          <p:cNvSpPr txBox="1"/>
          <p:nvPr/>
        </p:nvSpPr>
        <p:spPr>
          <a:xfrm>
            <a:off x="11725273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4C44F1CC-198C-4F22-838D-75A8149F0B83}"/>
              </a:ext>
            </a:extLst>
          </p:cNvPr>
          <p:cNvSpPr txBox="1"/>
          <p:nvPr/>
        </p:nvSpPr>
        <p:spPr>
          <a:xfrm>
            <a:off x="11725273" y="4002301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5ABBFF95-8013-4FB8-83E7-08062BF38175}"/>
              </a:ext>
            </a:extLst>
          </p:cNvPr>
          <p:cNvSpPr txBox="1"/>
          <p:nvPr/>
        </p:nvSpPr>
        <p:spPr>
          <a:xfrm>
            <a:off x="11684084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FC4065A-A7EC-43B1-BC47-69E2085B2A64}"/>
              </a:ext>
            </a:extLst>
          </p:cNvPr>
          <p:cNvSpPr txBox="1"/>
          <p:nvPr/>
        </p:nvSpPr>
        <p:spPr>
          <a:xfrm>
            <a:off x="11725274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3E7D2E3C-AAA1-41A3-9637-AB9C53F46A53}"/>
              </a:ext>
            </a:extLst>
          </p:cNvPr>
          <p:cNvSpPr txBox="1"/>
          <p:nvPr/>
        </p:nvSpPr>
        <p:spPr>
          <a:xfrm>
            <a:off x="11684085" y="1088166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5" name="Google Shape;1554;p28">
            <a:hlinkClick r:id="rId7" action="ppaction://hlinksldjump"/>
            <a:extLst>
              <a:ext uri="{FF2B5EF4-FFF2-40B4-BE49-F238E27FC236}">
                <a16:creationId xmlns:a16="http://schemas.microsoft.com/office/drawing/2014/main" id="{AEFD0AE4-0FF5-413A-8EE3-2E17D98CD319}"/>
              </a:ext>
            </a:extLst>
          </p:cNvPr>
          <p:cNvSpPr/>
          <p:nvPr/>
        </p:nvSpPr>
        <p:spPr>
          <a:xfrm rot="5397851">
            <a:off x="11364980" y="12931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1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Polnisches Schulsystem</a:t>
            </a:r>
            <a:endParaRPr sz="11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" name="Google Shape;1555;p28">
            <a:hlinkClick r:id="rId8" action="ppaction://hlinksldjump"/>
            <a:extLst>
              <a:ext uri="{FF2B5EF4-FFF2-40B4-BE49-F238E27FC236}">
                <a16:creationId xmlns:a16="http://schemas.microsoft.com/office/drawing/2014/main" id="{53F8256A-5DD6-4E00-B93F-3545EC8CA393}"/>
              </a:ext>
            </a:extLst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Slowakisches Schulsystem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37" name="Google Shape;1556;p28">
            <a:hlinkClick r:id="rId9" action="ppaction://hlinksldjump"/>
            <a:extLst>
              <a:ext uri="{FF2B5EF4-FFF2-40B4-BE49-F238E27FC236}">
                <a16:creationId xmlns:a16="http://schemas.microsoft.com/office/drawing/2014/main" id="{097BDF99-A354-4899-AE14-89A5A64A534F}"/>
              </a:ext>
            </a:extLst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Bildungs-standards</a:t>
            </a:r>
            <a:endParaRPr sz="11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" name="Google Shape;1557;p28">
            <a:hlinkClick r:id="rId10" action="ppaction://hlinksldjump"/>
            <a:extLst>
              <a:ext uri="{FF2B5EF4-FFF2-40B4-BE49-F238E27FC236}">
                <a16:creationId xmlns:a16="http://schemas.microsoft.com/office/drawing/2014/main" id="{EB51B4BB-EF1D-46AC-B30F-66607BA85429}"/>
              </a:ext>
            </a:extLst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Studien</a:t>
            </a:r>
            <a:endParaRPr sz="11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" name="Google Shape;1558;p28">
            <a:hlinkClick r:id="rId11" action="ppaction://hlinksldjump"/>
            <a:extLst>
              <a:ext uri="{FF2B5EF4-FFF2-40B4-BE49-F238E27FC236}">
                <a16:creationId xmlns:a16="http://schemas.microsoft.com/office/drawing/2014/main" id="{41CDE108-4A48-4B6E-9777-056F70F62251}"/>
              </a:ext>
            </a:extLst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Sonstige Ein- flussfaktoren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0" name="Google Shape;1559;p28">
            <a:hlinkClick r:id="rId12" action="ppaction://hlinksldjump"/>
            <a:extLst>
              <a:ext uri="{FF2B5EF4-FFF2-40B4-BE49-F238E27FC236}">
                <a16:creationId xmlns:a16="http://schemas.microsoft.com/office/drawing/2014/main" id="{9533F86A-4243-49C9-A378-563F35B52992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316BD238-1560-41AA-832B-382809F190F1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Google Shape;1617;p31">
            <a:hlinkClick r:id="rId13" action="ppaction://hlinksldjump"/>
            <a:extLst>
              <a:ext uri="{FF2B5EF4-FFF2-40B4-BE49-F238E27FC236}">
                <a16:creationId xmlns:a16="http://schemas.microsoft.com/office/drawing/2014/main" id="{55219258-0485-40FE-99B2-B5163FD0E0DB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1070DE1-5462-4A90-8653-513584D6F0E9}"/>
              </a:ext>
            </a:extLst>
          </p:cNvPr>
          <p:cNvSpPr txBox="1"/>
          <p:nvPr/>
        </p:nvSpPr>
        <p:spPr>
          <a:xfrm>
            <a:off x="6533003" y="6349387"/>
            <a:ext cx="484558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Arabic Typesetting"/>
              </a:rPr>
              <a:t>1</a:t>
            </a:r>
            <a:r>
              <a:rPr lang="de-DE">
                <a:latin typeface="Arabic Typesetting"/>
              </a:rPr>
              <a:t> Eurydice, Deutschland </a:t>
            </a:r>
            <a:r>
              <a:rPr lang="de-DE" err="1">
                <a:latin typeface="Arabic Typesetting"/>
              </a:rPr>
              <a:t>Overview</a:t>
            </a:r>
            <a:r>
              <a:rPr lang="de-DE">
                <a:latin typeface="Arabic Typesetting"/>
              </a:rPr>
              <a:t>, </a:t>
            </a:r>
            <a:r>
              <a:rPr lang="de-DE" err="1">
                <a:latin typeface="Arabic Typesetting"/>
              </a:rPr>
              <a:t>o.D</a:t>
            </a:r>
            <a:r>
              <a:rPr lang="de-DE">
                <a:latin typeface="Arabic Typesetting"/>
              </a:rPr>
              <a:t>.; Gries, Lindenau, </a:t>
            </a:r>
            <a:r>
              <a:rPr lang="de-DE" err="1">
                <a:latin typeface="Arabic Typesetting"/>
              </a:rPr>
              <a:t>Maarz</a:t>
            </a:r>
            <a:r>
              <a:rPr lang="de-DE">
                <a:latin typeface="Arabic Typesetting"/>
              </a:rPr>
              <a:t> &amp; </a:t>
            </a:r>
            <a:r>
              <a:rPr lang="de-DE" err="1">
                <a:latin typeface="Arabic Typesetting"/>
              </a:rPr>
              <a:t>Waleschkowski</a:t>
            </a:r>
            <a:r>
              <a:rPr lang="de-DE">
                <a:latin typeface="Arabic Typesetting"/>
              </a:rPr>
              <a:t>, </a:t>
            </a:r>
            <a:r>
              <a:rPr lang="de-DE" err="1">
                <a:latin typeface="Arabic Typesetting"/>
              </a:rPr>
              <a:t>o.D</a:t>
            </a:r>
            <a:r>
              <a:rPr lang="de-DE">
                <a:latin typeface="Arabic Typesetting"/>
              </a:rPr>
              <a:t>.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590A8D84-F873-4AE8-AF7B-751C0400AC55}"/>
              </a:ext>
            </a:extLst>
          </p:cNvPr>
          <p:cNvCxnSpPr/>
          <p:nvPr/>
        </p:nvCxnSpPr>
        <p:spPr>
          <a:xfrm>
            <a:off x="6576381" y="6314731"/>
            <a:ext cx="4461830" cy="0"/>
          </a:xfrm>
          <a:prstGeom prst="straightConnector1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objekt pre text 5">
            <a:extLst>
              <a:ext uri="{FF2B5EF4-FFF2-40B4-BE49-F238E27FC236}">
                <a16:creationId xmlns:a16="http://schemas.microsoft.com/office/drawing/2014/main" id="{23B0AA21-CCC8-4A9C-BC38-99EF90028A1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42910" y="597715"/>
            <a:ext cx="4844400" cy="5735654"/>
          </a:xfrm>
        </p:spPr>
        <p:txBody>
          <a:bodyPr/>
          <a:lstStyle/>
          <a:p>
            <a:pPr marL="114300" indent="0" algn="just">
              <a:buNone/>
            </a:pPr>
            <a:r>
              <a:rPr lang="sk-SK" dirty="0"/>
              <a:t>Na jednej strane si môžete vybrať z </a:t>
            </a:r>
            <a:r>
              <a:rPr lang="sk-SK" dirty="0" err="1"/>
              <a:t>Hauptschule</a:t>
            </a:r>
            <a:r>
              <a:rPr lang="sk-SK" dirty="0"/>
              <a:t>, ktorá po úspešnom absolvovaní deviateho ročníka vedie k získaniu certifikátu </a:t>
            </a:r>
            <a:r>
              <a:rPr lang="sk-SK" dirty="0" err="1"/>
              <a:t>Hauptschule</a:t>
            </a:r>
            <a:r>
              <a:rPr lang="sk-SK" dirty="0"/>
              <a:t>. Osvedčenie o kvalifikácii strednej školy je možné získať aj po ďalšom roku. Okrem toho reálna škola s kvalifikáciou po desiatom ročníku je možnosťou pre mladých študentov. Touto školou získavajú chlapci a dievčatá maturitné vysvedčenie. Nakoniec je tu na výber Gymnázium, ktoré ponúka maturitu. Tieto tradičné vzdelávacie cesty sú však už nejaký čas zastarané, pretože v závislosti od spolkovej krajiny existujú nové typy škôl, ako napríklad </a:t>
            </a:r>
            <a:r>
              <a:rPr lang="sk-SK" dirty="0" err="1"/>
              <a:t>Oberschule</a:t>
            </a:r>
            <a:r>
              <a:rPr lang="sk-SK" dirty="0"/>
              <a:t> v </a:t>
            </a:r>
            <a:r>
              <a:rPr lang="sk-SK" dirty="0" err="1"/>
              <a:t>Brandenburgu</a:t>
            </a:r>
            <a:r>
              <a:rPr lang="sk-SK" dirty="0"/>
              <a:t> alebo </a:t>
            </a:r>
            <a:r>
              <a:rPr lang="sk-SK" dirty="0" err="1"/>
              <a:t>Gesamtschule</a:t>
            </a:r>
            <a:r>
              <a:rPr lang="sk-SK" dirty="0"/>
              <a:t>, v ktorých sú </a:t>
            </a:r>
            <a:r>
              <a:rPr lang="sk-SK" dirty="0" err="1"/>
              <a:t>Hauptschule</a:t>
            </a:r>
            <a:r>
              <a:rPr lang="sk-SK" dirty="0"/>
              <a:t>, </a:t>
            </a:r>
            <a:r>
              <a:rPr lang="sk-SK" dirty="0" err="1"/>
              <a:t>Realschule</a:t>
            </a:r>
            <a:r>
              <a:rPr lang="sk-SK" dirty="0"/>
              <a:t> a </a:t>
            </a:r>
            <a:r>
              <a:rPr lang="sk-SK" dirty="0" err="1"/>
              <a:t>Gymnasium</a:t>
            </a:r>
            <a:r>
              <a:rPr lang="sk-SK" dirty="0"/>
              <a:t> v ​​jednej budove.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33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sk-SK" sz="3200" dirty="0"/>
              <a:t>Poľský školský systém</a:t>
            </a:r>
            <a:endParaRPr lang="de-DE" sz="3200" dirty="0"/>
          </a:p>
        </p:txBody>
      </p:sp>
      <p:sp>
        <p:nvSpPr>
          <p:cNvPr id="1653" name="Google Shape;1653;p33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>
              <a:lnSpc>
                <a:spcPct val="114999"/>
              </a:lnSpc>
              <a:spcAft>
                <a:spcPts val="2100"/>
              </a:spcAft>
              <a:buNone/>
            </a:pPr>
            <a:r>
              <a:rPr lang="sk-SK" dirty="0"/>
              <a:t>Podobne ako nemecký školský systém, aj poľský vzdelávací systém začína jasľami (</a:t>
            </a:r>
            <a:r>
              <a:rPr lang="sk-SK" dirty="0" err="1"/>
              <a:t>żłobek</a:t>
            </a:r>
            <a:r>
              <a:rPr lang="sk-SK" dirty="0"/>
              <a:t>) alebo detským klubom (klub </a:t>
            </a:r>
            <a:r>
              <a:rPr lang="sk-SK" dirty="0" err="1"/>
              <a:t>dziecięcy</a:t>
            </a:r>
            <a:r>
              <a:rPr lang="sk-SK" dirty="0"/>
              <a:t>). Nasleduje materská škola (</a:t>
            </a:r>
            <a:r>
              <a:rPr lang="sk-SK" dirty="0" err="1"/>
              <a:t>przedszkole</a:t>
            </a:r>
            <a:r>
              <a:rPr lang="sk-SK" dirty="0"/>
              <a:t>) s predškolskou výchovou, ktorú musia šesťročné deti navštevovať rok pred nástupom do školy, aby sa naučili základné zručnosti. Po školskej reforme v školskom roku 2017/18 sa základný stupeň zmenil tak, že základná škola (</a:t>
            </a:r>
            <a:r>
              <a:rPr lang="sk-SK" dirty="0" err="1"/>
              <a:t>skoła</a:t>
            </a:r>
            <a:r>
              <a:rPr lang="sk-SK" dirty="0"/>
              <a:t> </a:t>
            </a:r>
            <a:r>
              <a:rPr lang="sk-SK" dirty="0" err="1"/>
              <a:t>podstawowa</a:t>
            </a:r>
            <a:r>
              <a:rPr lang="sk-SK" dirty="0"/>
              <a:t>) bola rozšírená na ôsmy ročník. Predškolská výchova sa vyučuje do tretieho ročníka a až od štvrtého ročníka sa začína predmetové vyučovanie. Každé dieťa na konci základnej školy absolvuje písomnú skúšku, ktorá spolu s prospechom v škole rozhoduje o jeho budúcom školskom povolaní.</a:t>
            </a:r>
            <a:endParaRPr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E8EE39F-4F95-4C8F-9E84-E4FD06C76798}"/>
              </a:ext>
            </a:extLst>
          </p:cNvPr>
          <p:cNvGrpSpPr/>
          <p:nvPr/>
        </p:nvGrpSpPr>
        <p:grpSpPr>
          <a:xfrm>
            <a:off x="557330" y="6225886"/>
            <a:ext cx="1830918" cy="545128"/>
            <a:chOff x="557330" y="6225886"/>
            <a:chExt cx="1830918" cy="545128"/>
          </a:xfrm>
        </p:grpSpPr>
        <p:pic>
          <p:nvPicPr>
            <p:cNvPr id="21" name="Grafik 27" descr="Anfangen mit einfarbiger Füllung">
              <a:hlinkClick r:id="rId4" action="ppaction://hlinksldjump"/>
              <a:extLst>
                <a:ext uri="{FF2B5EF4-FFF2-40B4-BE49-F238E27FC236}">
                  <a16:creationId xmlns:a16="http://schemas.microsoft.com/office/drawing/2014/main" id="{971111F9-37FE-4621-885E-12DF82885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BA2447E3-BEBE-4DF0-932A-5AD847040E1D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hlinkClick r:id="rId4" action="ppaction://hlinksldjump"/>
              <a:extLst>
                <a:ext uri="{FF2B5EF4-FFF2-40B4-BE49-F238E27FC236}">
                  <a16:creationId xmlns:a16="http://schemas.microsoft.com/office/drawing/2014/main" id="{4BE7A7C0-7CCC-4BAB-8A3C-1FEAED0C17A3}"/>
                </a:ext>
              </a:extLst>
            </p:cNvPr>
            <p:cNvSpPr txBox="1"/>
            <p:nvPr/>
          </p:nvSpPr>
          <p:spPr>
            <a:xfrm>
              <a:off x="1087330" y="6327090"/>
              <a:ext cx="13009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pic>
        <p:nvPicPr>
          <p:cNvPr id="31" name="Grafik 30" descr="Wiedergabe mit einfarbiger Füllu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6D71088-B727-4865-AFBC-327205BDE7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00540" y="6150842"/>
            <a:ext cx="553720" cy="55372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63CAD9B9-8778-4DC2-B4A9-E915CA524AF4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CC2117E-7D0B-47FD-82C1-D7558A6EB3E0}"/>
              </a:ext>
            </a:extLst>
          </p:cNvPr>
          <p:cNvSpPr txBox="1"/>
          <p:nvPr/>
        </p:nvSpPr>
        <p:spPr>
          <a:xfrm>
            <a:off x="11725273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BE39405-7FF5-497F-B8C2-FC65286C9B72}"/>
              </a:ext>
            </a:extLst>
          </p:cNvPr>
          <p:cNvSpPr txBox="1"/>
          <p:nvPr/>
        </p:nvSpPr>
        <p:spPr>
          <a:xfrm>
            <a:off x="11725273" y="4002301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6B37116-94DA-48BF-AB2D-29E64C3C83E2}"/>
              </a:ext>
            </a:extLst>
          </p:cNvPr>
          <p:cNvSpPr txBox="1"/>
          <p:nvPr/>
        </p:nvSpPr>
        <p:spPr>
          <a:xfrm>
            <a:off x="11684084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682F72BD-EECE-4EC9-8E7F-6690132C8EEB}"/>
              </a:ext>
            </a:extLst>
          </p:cNvPr>
          <p:cNvSpPr txBox="1"/>
          <p:nvPr/>
        </p:nvSpPr>
        <p:spPr>
          <a:xfrm>
            <a:off x="11725274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8" name="Google Shape;1555;p28">
            <a:hlinkClick r:id="rId9" action="ppaction://hlinksldjump"/>
            <a:extLst>
              <a:ext uri="{FF2B5EF4-FFF2-40B4-BE49-F238E27FC236}">
                <a16:creationId xmlns:a16="http://schemas.microsoft.com/office/drawing/2014/main" id="{B0CC87FC-4016-4FF4-8339-781EABE9ED0B}"/>
              </a:ext>
            </a:extLst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Slowakisches Schulsystem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39" name="Google Shape;1556;p28">
            <a:hlinkClick r:id="rId10" action="ppaction://hlinksldjump"/>
            <a:extLst>
              <a:ext uri="{FF2B5EF4-FFF2-40B4-BE49-F238E27FC236}">
                <a16:creationId xmlns:a16="http://schemas.microsoft.com/office/drawing/2014/main" id="{57B1A47B-EB15-40B2-BB12-3381DEB2208B}"/>
              </a:ext>
            </a:extLst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Bildungs-standards</a:t>
            </a:r>
            <a:endParaRPr sz="11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" name="Google Shape;1557;p28">
            <a:hlinkClick r:id="rId11" action="ppaction://hlinksldjump"/>
            <a:extLst>
              <a:ext uri="{FF2B5EF4-FFF2-40B4-BE49-F238E27FC236}">
                <a16:creationId xmlns:a16="http://schemas.microsoft.com/office/drawing/2014/main" id="{52EE0E28-751C-42D5-B47E-B0C29EB0184D}"/>
              </a:ext>
            </a:extLst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Studien</a:t>
            </a:r>
            <a:endParaRPr sz="11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1" name="Google Shape;1558;p28">
            <a:hlinkClick r:id="rId12" action="ppaction://hlinksldjump"/>
            <a:extLst>
              <a:ext uri="{FF2B5EF4-FFF2-40B4-BE49-F238E27FC236}">
                <a16:creationId xmlns:a16="http://schemas.microsoft.com/office/drawing/2014/main" id="{E2B4A369-019A-4956-B0B2-93D22D6F2F7F}"/>
              </a:ext>
            </a:extLst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Sonstige Ein- flussfaktoren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2" name="Google Shape;1559;p28">
            <a:hlinkClick r:id="rId13" action="ppaction://hlinksldjump"/>
            <a:extLst>
              <a:ext uri="{FF2B5EF4-FFF2-40B4-BE49-F238E27FC236}">
                <a16:creationId xmlns:a16="http://schemas.microsoft.com/office/drawing/2014/main" id="{45BE814E-F382-4F25-97E6-9023ACB37D25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CFDB5664-EBD4-4CE0-B164-D1BE82D83242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7D3F9D3E-68B9-4AB1-AAA3-0043772EA38A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2" name="Google Shape;1617;p31">
            <a:hlinkClick r:id="rId14" action="ppaction://hlinksldjump"/>
            <a:extLst>
              <a:ext uri="{FF2B5EF4-FFF2-40B4-BE49-F238E27FC236}">
                <a16:creationId xmlns:a16="http://schemas.microsoft.com/office/drawing/2014/main" id="{2C2FCF84-7C64-48D9-B119-F675AA2CFC39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8" name="Google Shape;1655;p33">
            <a:hlinkClick r:id="rId15" action="ppaction://hlinksldjump"/>
            <a:extLst>
              <a:ext uri="{FF2B5EF4-FFF2-40B4-BE49-F238E27FC236}">
                <a16:creationId xmlns:a16="http://schemas.microsoft.com/office/drawing/2014/main" id="{53CF5AF4-0804-400B-A6B4-6A94CC87E63E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/>
              <a:t>Poľský školský systém</a:t>
            </a:r>
            <a:endParaRPr sz="1100" i="0" u="sng" strike="noStrike" cap="none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B1DD7E17-322A-4415-91AA-8064C5042AB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1040" y="1191650"/>
            <a:ext cx="5090160" cy="382446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41AAE18-B71D-403D-BC51-5A557B1A87C3}"/>
              </a:ext>
            </a:extLst>
          </p:cNvPr>
          <p:cNvSpPr txBox="1"/>
          <p:nvPr/>
        </p:nvSpPr>
        <p:spPr>
          <a:xfrm>
            <a:off x="4799659" y="4959586"/>
            <a:ext cx="73942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abic Typesetting"/>
              </a:rPr>
              <a:t>Abbildung 8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34"/>
          <p:cNvSpPr txBox="1">
            <a:spLocks noGrp="1"/>
          </p:cNvSpPr>
          <p:nvPr>
            <p:ph type="body" idx="2"/>
          </p:nvPr>
        </p:nvSpPr>
        <p:spPr>
          <a:xfrm>
            <a:off x="807574" y="279437"/>
            <a:ext cx="4844400" cy="623389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>
              <a:lnSpc>
                <a:spcPct val="114999"/>
              </a:lnSpc>
              <a:spcAft>
                <a:spcPts val="2100"/>
              </a:spcAft>
              <a:buNone/>
            </a:pPr>
            <a:r>
              <a:rPr lang="sk-SK" dirty="0"/>
              <a:t>Výsledkom reformy je aj nová štruktúra pre stredoškolskú úroveň, ktorá má byť plne integrovaná do roku 2023/24. Po základnej škole si žiaci vyberajú medzi štvorročnou strednou školou (</a:t>
            </a:r>
            <a:r>
              <a:rPr lang="sk-SK" dirty="0" err="1"/>
              <a:t>liceum</a:t>
            </a:r>
            <a:r>
              <a:rPr lang="sk-SK" dirty="0"/>
              <a:t> </a:t>
            </a:r>
            <a:r>
              <a:rPr lang="sk-SK" dirty="0" err="1"/>
              <a:t>ogólnokształcące</a:t>
            </a:r>
            <a:r>
              <a:rPr lang="sk-SK" dirty="0"/>
              <a:t>), päťročnou strednou odbornou školou (</a:t>
            </a:r>
            <a:r>
              <a:rPr lang="sk-SK" dirty="0" err="1"/>
              <a:t>technikum</a:t>
            </a:r>
            <a:r>
              <a:rPr lang="sk-SK" dirty="0"/>
              <a:t>), dvoj- až trojročným učebným odborom na učilišti alebo trojročnou prípravnou školou. špeciálna škola. Absolventi gymnázia môžu absolvovať písomnú aj ústnu maturitu (</a:t>
            </a:r>
            <a:r>
              <a:rPr lang="sk-SK" dirty="0" err="1"/>
              <a:t>egzamin</a:t>
            </a:r>
            <a:r>
              <a:rPr lang="sk-SK" dirty="0"/>
              <a:t> </a:t>
            </a:r>
            <a:r>
              <a:rPr lang="sk-SK" dirty="0" err="1"/>
              <a:t>maturalny</a:t>
            </a:r>
            <a:r>
              <a:rPr lang="sk-SK" dirty="0"/>
              <a:t>), aby získali maturitu potrebnú pre štúdium na vysokej škole (</a:t>
            </a:r>
            <a:r>
              <a:rPr lang="sk-SK" dirty="0" err="1"/>
              <a:t>uczelnia</a:t>
            </a:r>
            <a:r>
              <a:rPr lang="sk-SK" dirty="0"/>
              <a:t> </a:t>
            </a:r>
            <a:r>
              <a:rPr lang="sk-SK" dirty="0" err="1"/>
              <a:t>akademicka</a:t>
            </a:r>
            <a:r>
              <a:rPr lang="sk-SK" dirty="0"/>
              <a:t> alebo </a:t>
            </a:r>
            <a:r>
              <a:rPr lang="sk-SK" dirty="0" err="1"/>
              <a:t>uczelnia</a:t>
            </a:r>
            <a:r>
              <a:rPr lang="sk-SK" dirty="0"/>
              <a:t> </a:t>
            </a:r>
            <a:r>
              <a:rPr lang="sk-SK" dirty="0" err="1"/>
              <a:t>zawodowa</a:t>
            </a:r>
            <a:r>
              <a:rPr lang="sk-SK" dirty="0"/>
              <a:t>). Okrem toho je možné, aby školy dokončili dospelí, napríklad aby stihli Abitur.2</a:t>
            </a:r>
            <a:endParaRPr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53338343-AF81-48F9-B8CE-EABD79ED6187}"/>
              </a:ext>
            </a:extLst>
          </p:cNvPr>
          <p:cNvGrpSpPr/>
          <p:nvPr/>
        </p:nvGrpSpPr>
        <p:grpSpPr>
          <a:xfrm>
            <a:off x="557330" y="6225886"/>
            <a:ext cx="1853468" cy="545128"/>
            <a:chOff x="557330" y="6225886"/>
            <a:chExt cx="1853468" cy="545128"/>
          </a:xfrm>
        </p:grpSpPr>
        <p:pic>
          <p:nvPicPr>
            <p:cNvPr id="20" name="Grafik 27" descr="Anfangen mit einfarbiger Füllung">
              <a:hlinkClick r:id="rId4" action="ppaction://hlinksldjump"/>
              <a:extLst>
                <a:ext uri="{FF2B5EF4-FFF2-40B4-BE49-F238E27FC236}">
                  <a16:creationId xmlns:a16="http://schemas.microsoft.com/office/drawing/2014/main" id="{DBA5E930-71FE-4DF6-91B7-B63EDA89D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C275B453-945C-49B6-AC6C-04D34CBEB536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hlinkClick r:id="rId4" action="ppaction://hlinksldjump"/>
              <a:extLst>
                <a:ext uri="{FF2B5EF4-FFF2-40B4-BE49-F238E27FC236}">
                  <a16:creationId xmlns:a16="http://schemas.microsoft.com/office/drawing/2014/main" id="{C54F4D07-BE70-476C-9BBF-EA6D0FD6CB61}"/>
                </a:ext>
              </a:extLst>
            </p:cNvPr>
            <p:cNvSpPr txBox="1"/>
            <p:nvPr/>
          </p:nvSpPr>
          <p:spPr>
            <a:xfrm>
              <a:off x="1182660" y="6349387"/>
              <a:ext cx="1228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94B637D4-3BE1-4222-9D84-50E78D855B96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6BFCF7A-4318-423B-AB74-0582EC1A93AA}"/>
              </a:ext>
            </a:extLst>
          </p:cNvPr>
          <p:cNvSpPr txBox="1"/>
          <p:nvPr/>
        </p:nvSpPr>
        <p:spPr>
          <a:xfrm>
            <a:off x="11725273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AC56319-6B0C-4393-8FDD-BDA19E19F5EC}"/>
              </a:ext>
            </a:extLst>
          </p:cNvPr>
          <p:cNvSpPr txBox="1"/>
          <p:nvPr/>
        </p:nvSpPr>
        <p:spPr>
          <a:xfrm>
            <a:off x="11725273" y="4002301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601140B-97FA-4199-A850-C52E74AFA80C}"/>
              </a:ext>
            </a:extLst>
          </p:cNvPr>
          <p:cNvSpPr txBox="1"/>
          <p:nvPr/>
        </p:nvSpPr>
        <p:spPr>
          <a:xfrm>
            <a:off x="11684084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A3C5871-3678-4DC9-BB7F-23909D2E81FF}"/>
              </a:ext>
            </a:extLst>
          </p:cNvPr>
          <p:cNvSpPr txBox="1"/>
          <p:nvPr/>
        </p:nvSpPr>
        <p:spPr>
          <a:xfrm>
            <a:off x="11725274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7" name="Google Shape;1555;p28">
            <a:hlinkClick r:id="rId7" action="ppaction://hlinksldjump"/>
            <a:extLst>
              <a:ext uri="{FF2B5EF4-FFF2-40B4-BE49-F238E27FC236}">
                <a16:creationId xmlns:a16="http://schemas.microsoft.com/office/drawing/2014/main" id="{AD6BC2BA-2638-46E8-B80F-EFB628CD38D2}"/>
              </a:ext>
            </a:extLst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Slowakisches Schulsystem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38" name="Google Shape;1556;p28">
            <a:hlinkClick r:id="rId8" action="ppaction://hlinksldjump"/>
            <a:extLst>
              <a:ext uri="{FF2B5EF4-FFF2-40B4-BE49-F238E27FC236}">
                <a16:creationId xmlns:a16="http://schemas.microsoft.com/office/drawing/2014/main" id="{77702849-0237-4F37-B907-0524FED0D2E0}"/>
              </a:ext>
            </a:extLst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Bildungs-standards</a:t>
            </a:r>
            <a:endParaRPr sz="11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" name="Google Shape;1557;p28">
            <a:hlinkClick r:id="rId9" action="ppaction://hlinksldjump"/>
            <a:extLst>
              <a:ext uri="{FF2B5EF4-FFF2-40B4-BE49-F238E27FC236}">
                <a16:creationId xmlns:a16="http://schemas.microsoft.com/office/drawing/2014/main" id="{EA3335F8-9440-4CE7-A521-E154EAB4F93F}"/>
              </a:ext>
            </a:extLst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Studien</a:t>
            </a:r>
            <a:endParaRPr sz="11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" name="Google Shape;1558;p28">
            <a:hlinkClick r:id="rId10" action="ppaction://hlinksldjump"/>
            <a:extLst>
              <a:ext uri="{FF2B5EF4-FFF2-40B4-BE49-F238E27FC236}">
                <a16:creationId xmlns:a16="http://schemas.microsoft.com/office/drawing/2014/main" id="{3CF60368-0BCB-4601-BF5D-4F40F42D1A0F}"/>
              </a:ext>
            </a:extLst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Sonstige Ein- flussfaktoren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1" name="Google Shape;1559;p28">
            <a:hlinkClick r:id="rId11" action="ppaction://hlinksldjump"/>
            <a:extLst>
              <a:ext uri="{FF2B5EF4-FFF2-40B4-BE49-F238E27FC236}">
                <a16:creationId xmlns:a16="http://schemas.microsoft.com/office/drawing/2014/main" id="{F45C6631-5244-45B6-9BE1-188A1267136F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0E8254D7-962A-4325-BB72-48683EBB680F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A939C39B-FFCB-4127-B4E0-FF618BCD1771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Google Shape;1617;p31">
            <a:hlinkClick r:id="rId12" action="ppaction://hlinksldjump"/>
            <a:extLst>
              <a:ext uri="{FF2B5EF4-FFF2-40B4-BE49-F238E27FC236}">
                <a16:creationId xmlns:a16="http://schemas.microsoft.com/office/drawing/2014/main" id="{5AF286BA-50CD-48C8-9F3A-54D6269935D8}"/>
              </a:ext>
            </a:extLst>
          </p:cNvPr>
          <p:cNvSpPr/>
          <p:nvPr/>
        </p:nvSpPr>
        <p:spPr>
          <a:xfrm rot="16200000">
            <a:off x="-138220" y="31732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7" name="Google Shape;1655;p33">
            <a:hlinkClick r:id="rId13" action="ppaction://hlinksldjump"/>
            <a:extLst>
              <a:ext uri="{FF2B5EF4-FFF2-40B4-BE49-F238E27FC236}">
                <a16:creationId xmlns:a16="http://schemas.microsoft.com/office/drawing/2014/main" id="{39777F18-45C0-447B-A7E9-BE43851C53DA}"/>
              </a:ext>
            </a:extLst>
          </p:cNvPr>
          <p:cNvSpPr/>
          <p:nvPr/>
        </p:nvSpPr>
        <p:spPr>
          <a:xfrm rot="16200000">
            <a:off x="-180487" y="1265073"/>
            <a:ext cx="959700" cy="487985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sz="1100" i="0" u="sng" strike="noStrike" cap="none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pic>
        <p:nvPicPr>
          <p:cNvPr id="1028" name="Picture 4" descr="Polen: Regierung reformiert das Bildungssystem - DER SPIEGEL">
            <a:extLst>
              <a:ext uri="{FF2B5EF4-FFF2-40B4-BE49-F238E27FC236}">
                <a16:creationId xmlns:a16="http://schemas.microsoft.com/office/drawing/2014/main" id="{124D82B6-39D3-428C-968C-18570C7D5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534" y="247556"/>
            <a:ext cx="4957331" cy="40403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2F65C96-4BAE-436D-BB46-025CF769754A}"/>
              </a:ext>
            </a:extLst>
          </p:cNvPr>
          <p:cNvSpPr txBox="1"/>
          <p:nvPr/>
        </p:nvSpPr>
        <p:spPr>
          <a:xfrm>
            <a:off x="10688696" y="4179677"/>
            <a:ext cx="73942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abic Typesetting"/>
              </a:rPr>
              <a:t>Abbildung 9</a:t>
            </a: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5731399E-1B8B-4C1C-BE24-BFE862F5DD27}"/>
              </a:ext>
            </a:extLst>
          </p:cNvPr>
          <p:cNvCxnSpPr/>
          <p:nvPr/>
        </p:nvCxnSpPr>
        <p:spPr>
          <a:xfrm>
            <a:off x="6576381" y="6250466"/>
            <a:ext cx="4461830" cy="0"/>
          </a:xfrm>
          <a:prstGeom prst="straightConnector1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C58C1CBF-70E7-48FB-B5A5-ACF4185E14F2}"/>
              </a:ext>
            </a:extLst>
          </p:cNvPr>
          <p:cNvSpPr txBox="1"/>
          <p:nvPr/>
        </p:nvSpPr>
        <p:spPr>
          <a:xfrm>
            <a:off x="6533003" y="6349387"/>
            <a:ext cx="484558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Arabic Typesetting"/>
              </a:rPr>
              <a:t>2 </a:t>
            </a:r>
            <a:r>
              <a:rPr lang="en-GB">
                <a:latin typeface="Arabic Typesetting"/>
              </a:rPr>
              <a:t>Eurydice, Poland Overview, o. D.; </a:t>
            </a:r>
            <a:r>
              <a:rPr lang="en-GB" err="1">
                <a:latin typeface="Arabic Typesetting"/>
              </a:rPr>
              <a:t>Gries</a:t>
            </a:r>
            <a:r>
              <a:rPr lang="en-GB">
                <a:latin typeface="Arabic Typesetting"/>
              </a:rPr>
              <a:t>, Lindenau, </a:t>
            </a:r>
            <a:r>
              <a:rPr lang="en-GB" err="1">
                <a:latin typeface="Arabic Typesetting"/>
              </a:rPr>
              <a:t>Maarz</a:t>
            </a:r>
            <a:r>
              <a:rPr lang="en-GB">
                <a:latin typeface="Arabic Typesetting"/>
              </a:rPr>
              <a:t> &amp; </a:t>
            </a:r>
            <a:r>
              <a:rPr lang="en-GB" err="1">
                <a:latin typeface="Arabic Typesetting"/>
              </a:rPr>
              <a:t>Waleschkowski</a:t>
            </a:r>
            <a:r>
              <a:rPr lang="en-GB">
                <a:latin typeface="Arabic Typesetting"/>
              </a:rPr>
              <a:t>, </a:t>
            </a:r>
            <a:r>
              <a:rPr lang="en-GB" err="1">
                <a:latin typeface="Arabic Typesetting"/>
              </a:rPr>
              <a:t>o.D</a:t>
            </a:r>
            <a:endParaRPr lang="en-GB">
              <a:latin typeface="Arabic Typesetting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36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sk-SK" sz="3050" dirty="0"/>
              <a:t>Slovenský školský systém</a:t>
            </a:r>
            <a:endParaRPr lang="en" sz="3050" dirty="0"/>
          </a:p>
        </p:txBody>
      </p:sp>
      <p:sp>
        <p:nvSpPr>
          <p:cNvPr id="1711" name="Google Shape;1711;p36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>
              <a:lnSpc>
                <a:spcPct val="114999"/>
              </a:lnSpc>
              <a:spcAft>
                <a:spcPts val="2100"/>
              </a:spcAft>
              <a:buNone/>
            </a:pPr>
            <a:r>
              <a:rPr lang="sk-SK" dirty="0"/>
              <a:t>Aj v slovenskom školstve deti väčšinou navštevujú ako prvé materské školy. Desaťročná povinná školská dochádzka sa začína vo veku 6 rokov.3 Základná deväťročná škola (základné školy) sa delí na dva stupne. Po prvom stupni, ktorý je ukončený po štyroch rokoch, sa žiaci rozhodnú, či chcú pokračovať v piatich triedach základnej školy, alebo či uvažujú o prestupe do prvého ročníka osemročného gymnázia (gymnázia). Na rozdiel od druhého stupňa základnej školy naň musia žiaci absolvovať prijímaciu skúšku. Po základnej škole je povinný desiaty ročník na strednej škole.</a:t>
            </a:r>
            <a:endParaRPr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Grafik 31" descr="Wiedergabe mit einfarbiger Füllu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F41B347-FB83-4650-BB66-D62992F37A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00540" y="6150842"/>
            <a:ext cx="553720" cy="553720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FE817C89-B3DF-4CB6-837C-D638C28ADFAF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F5B1C88-5503-4A93-AD1A-841D583EB16A}"/>
              </a:ext>
            </a:extLst>
          </p:cNvPr>
          <p:cNvSpPr txBox="1"/>
          <p:nvPr/>
        </p:nvSpPr>
        <p:spPr>
          <a:xfrm>
            <a:off x="11725273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4EB3729-3F36-4B20-9977-879AAE783CAF}"/>
              </a:ext>
            </a:extLst>
          </p:cNvPr>
          <p:cNvSpPr txBox="1"/>
          <p:nvPr/>
        </p:nvSpPr>
        <p:spPr>
          <a:xfrm>
            <a:off x="11725273" y="4002301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6998C978-A64B-47B5-BEE8-BFC4C199E008}"/>
              </a:ext>
            </a:extLst>
          </p:cNvPr>
          <p:cNvSpPr txBox="1"/>
          <p:nvPr/>
        </p:nvSpPr>
        <p:spPr>
          <a:xfrm>
            <a:off x="11684084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9" name="Google Shape;1556;p28">
            <a:hlinkClick r:id="rId6" action="ppaction://hlinksldjump"/>
            <a:extLst>
              <a:ext uri="{FF2B5EF4-FFF2-40B4-BE49-F238E27FC236}">
                <a16:creationId xmlns:a16="http://schemas.microsoft.com/office/drawing/2014/main" id="{546F86CC-0182-4FEF-B732-F23357E0D8C0}"/>
              </a:ext>
            </a:extLst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Bildungs-standards</a:t>
            </a:r>
            <a:endParaRPr sz="11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" name="Google Shape;1557;p28">
            <a:hlinkClick r:id="rId7" action="ppaction://hlinksldjump"/>
            <a:extLst>
              <a:ext uri="{FF2B5EF4-FFF2-40B4-BE49-F238E27FC236}">
                <a16:creationId xmlns:a16="http://schemas.microsoft.com/office/drawing/2014/main" id="{EF4B3283-9B7B-4B19-85AF-14F11E7F2EB4}"/>
              </a:ext>
            </a:extLst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Studien</a:t>
            </a:r>
            <a:endParaRPr sz="11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1" name="Google Shape;1558;p28">
            <a:hlinkClick r:id="rId8" action="ppaction://hlinksldjump"/>
            <a:extLst>
              <a:ext uri="{FF2B5EF4-FFF2-40B4-BE49-F238E27FC236}">
                <a16:creationId xmlns:a16="http://schemas.microsoft.com/office/drawing/2014/main" id="{8223A318-CCA0-4D61-90D7-74C7F6C7590B}"/>
              </a:ext>
            </a:extLst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Sonstige Ein- flussfaktoren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2" name="Google Shape;1559;p28">
            <a:hlinkClick r:id="rId9" action="ppaction://hlinksldjump"/>
            <a:extLst>
              <a:ext uri="{FF2B5EF4-FFF2-40B4-BE49-F238E27FC236}">
                <a16:creationId xmlns:a16="http://schemas.microsoft.com/office/drawing/2014/main" id="{08B49A54-21A7-43FE-A036-51F41339FB84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0AFED9F4-21ED-4A4F-BA65-3FF2BEFFF7E8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4FE4AEA4-2219-47A4-AE97-09E3BB72CA2F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A123D7F9-732D-4D44-AD39-EC8A1F4F0ECF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2" name="Google Shape;1617;p31">
            <a:hlinkClick r:id="rId10" action="ppaction://hlinksldjump"/>
            <a:extLst>
              <a:ext uri="{FF2B5EF4-FFF2-40B4-BE49-F238E27FC236}">
                <a16:creationId xmlns:a16="http://schemas.microsoft.com/office/drawing/2014/main" id="{CEED2E49-2955-4723-B1CE-E0783DE542EB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3" name="Google Shape;1714;p36">
            <a:hlinkClick r:id="rId11" action="ppaction://hlinksldjump"/>
            <a:extLst>
              <a:ext uri="{FF2B5EF4-FFF2-40B4-BE49-F238E27FC236}">
                <a16:creationId xmlns:a16="http://schemas.microsoft.com/office/drawing/2014/main" id="{4A0FF1A6-62ED-46C3-BB3B-66BA817D946D}"/>
              </a:ext>
            </a:extLst>
          </p:cNvPr>
          <p:cNvSpPr/>
          <p:nvPr/>
        </p:nvSpPr>
        <p:spPr>
          <a:xfrm rot="162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sz="1050" i="0" u="sng" strike="noStrike" cap="none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8" name="Google Shape;1655;p33">
            <a:hlinkClick r:id="rId12" action="ppaction://hlinksldjump"/>
            <a:extLst>
              <a:ext uri="{FF2B5EF4-FFF2-40B4-BE49-F238E27FC236}">
                <a16:creationId xmlns:a16="http://schemas.microsoft.com/office/drawing/2014/main" id="{5747F4BB-5C0E-4A54-9558-55BF90BB3FE5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99BBFC3-BDC7-4EC9-85CC-AF07B86C20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57175" y="1133477"/>
            <a:ext cx="3751648" cy="5394526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83709F9-8CDC-4941-AF96-AEA505261ED4}"/>
              </a:ext>
            </a:extLst>
          </p:cNvPr>
          <p:cNvGrpSpPr/>
          <p:nvPr/>
        </p:nvGrpSpPr>
        <p:grpSpPr>
          <a:xfrm>
            <a:off x="557330" y="6225886"/>
            <a:ext cx="2014548" cy="545128"/>
            <a:chOff x="557330" y="6225886"/>
            <a:chExt cx="2014548" cy="545128"/>
          </a:xfrm>
        </p:grpSpPr>
        <p:pic>
          <p:nvPicPr>
            <p:cNvPr id="21" name="Grafik 27" descr="Anfangen mit einfarbiger Füllung">
              <a:hlinkClick r:id="rId14" action="ppaction://hlinksldjump"/>
              <a:extLst>
                <a:ext uri="{FF2B5EF4-FFF2-40B4-BE49-F238E27FC236}">
                  <a16:creationId xmlns:a16="http://schemas.microsoft.com/office/drawing/2014/main" id="{DD772FAE-03F8-4D5F-A7F1-9700143A3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64C7784-A917-4181-BA14-52999BB2C494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hlinkClick r:id="rId14" action="ppaction://hlinksldjump"/>
              <a:extLst>
                <a:ext uri="{FF2B5EF4-FFF2-40B4-BE49-F238E27FC236}">
                  <a16:creationId xmlns:a16="http://schemas.microsoft.com/office/drawing/2014/main" id="{414B76B9-E2D4-4EF7-815E-5597B3BEA967}"/>
                </a:ext>
              </a:extLst>
            </p:cNvPr>
            <p:cNvSpPr txBox="1"/>
            <p:nvPr/>
          </p:nvSpPr>
          <p:spPr>
            <a:xfrm>
              <a:off x="1087330" y="6327090"/>
              <a:ext cx="14845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37"/>
          <p:cNvSpPr txBox="1">
            <a:spLocks noGrp="1"/>
          </p:cNvSpPr>
          <p:nvPr>
            <p:ph type="body" idx="2"/>
          </p:nvPr>
        </p:nvSpPr>
        <p:spPr>
          <a:xfrm>
            <a:off x="769855" y="605660"/>
            <a:ext cx="4844400" cy="330332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>
              <a:lnSpc>
                <a:spcPct val="114999"/>
              </a:lnSpc>
              <a:spcAft>
                <a:spcPts val="2100"/>
              </a:spcAft>
              <a:buNone/>
            </a:pPr>
            <a:r>
              <a:rPr lang="de-DE" sz="2800" baseline="30000" dirty="0"/>
              <a:t>V </a:t>
            </a:r>
            <a:r>
              <a:rPr lang="de-DE" sz="2800" baseline="30000" dirty="0" err="1"/>
              <a:t>závislosti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od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typu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strednej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školy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ponúkajú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štyri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alebo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päťročné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školenia</a:t>
            </a:r>
            <a:r>
              <a:rPr lang="de-DE" sz="2800" baseline="30000" dirty="0"/>
              <a:t> a </a:t>
            </a:r>
            <a:r>
              <a:rPr lang="de-DE" sz="2800" baseline="30000" dirty="0" err="1"/>
              <a:t>končia</a:t>
            </a:r>
            <a:r>
              <a:rPr lang="de-DE" sz="2800" baseline="30000" dirty="0"/>
              <a:t> </a:t>
            </a:r>
            <a:r>
              <a:rPr lang="sk-SK" sz="2800" baseline="30000" dirty="0"/>
              <a:t>maturitnou </a:t>
            </a:r>
            <a:r>
              <a:rPr lang="de-DE" sz="2800" baseline="30000" dirty="0" err="1"/>
              <a:t>skúškou</a:t>
            </a:r>
            <a:r>
              <a:rPr lang="de-DE" sz="2800" baseline="30000" dirty="0"/>
              <a:t>. </a:t>
            </a:r>
            <a:r>
              <a:rPr lang="de-DE" sz="2800" baseline="30000" dirty="0" err="1"/>
              <a:t>Následne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môž</a:t>
            </a:r>
            <a:r>
              <a:rPr lang="sk-SK" sz="2800" baseline="30000" dirty="0"/>
              <a:t>u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študovať</a:t>
            </a:r>
            <a:r>
              <a:rPr lang="de-DE" sz="2800" baseline="30000" dirty="0"/>
              <a:t> na </a:t>
            </a:r>
            <a:r>
              <a:rPr lang="de-DE" sz="2800" baseline="30000" dirty="0" err="1"/>
              <a:t>vysokej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škole</a:t>
            </a:r>
            <a:r>
              <a:rPr lang="de-DE" sz="2800" baseline="30000" dirty="0"/>
              <a:t> (</a:t>
            </a:r>
            <a:r>
              <a:rPr lang="de-DE" sz="2800" baseline="30000" dirty="0" err="1"/>
              <a:t>univerzite</a:t>
            </a:r>
            <a:r>
              <a:rPr lang="de-DE" sz="2800" baseline="30000" dirty="0"/>
              <a:t>).4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FF21509-BF26-4F80-B751-6887097A3A60}"/>
              </a:ext>
            </a:extLst>
          </p:cNvPr>
          <p:cNvGrpSpPr/>
          <p:nvPr/>
        </p:nvGrpSpPr>
        <p:grpSpPr>
          <a:xfrm>
            <a:off x="557330" y="6225886"/>
            <a:ext cx="1960786" cy="545128"/>
            <a:chOff x="557330" y="6225886"/>
            <a:chExt cx="1960786" cy="545128"/>
          </a:xfrm>
        </p:grpSpPr>
        <p:pic>
          <p:nvPicPr>
            <p:cNvPr id="20" name="Grafik 27" descr="Anfangen mit einfarbiger Füllung">
              <a:hlinkClick r:id="rId4" action="ppaction://hlinksldjump"/>
              <a:extLst>
                <a:ext uri="{FF2B5EF4-FFF2-40B4-BE49-F238E27FC236}">
                  <a16:creationId xmlns:a16="http://schemas.microsoft.com/office/drawing/2014/main" id="{81632002-5F29-493B-A141-054711B73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9271D88F-B7C1-44CF-997C-208FF224A40B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hlinkClick r:id="rId4" action="ppaction://hlinksldjump"/>
              <a:extLst>
                <a:ext uri="{FF2B5EF4-FFF2-40B4-BE49-F238E27FC236}">
                  <a16:creationId xmlns:a16="http://schemas.microsoft.com/office/drawing/2014/main" id="{C14E0277-307E-4795-9A5B-CB65A4C9DB11}"/>
                </a:ext>
              </a:extLst>
            </p:cNvPr>
            <p:cNvSpPr txBox="1"/>
            <p:nvPr/>
          </p:nvSpPr>
          <p:spPr>
            <a:xfrm>
              <a:off x="1087329" y="6327090"/>
              <a:ext cx="14307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id="{DF2E9952-0AF0-4EB5-AA8A-26BBF98DC0B8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7F82740-CC63-42D8-8ECB-0DE5D72F54E5}"/>
              </a:ext>
            </a:extLst>
          </p:cNvPr>
          <p:cNvSpPr txBox="1"/>
          <p:nvPr/>
        </p:nvSpPr>
        <p:spPr>
          <a:xfrm>
            <a:off x="11725273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2093C6D-BE7B-4A8D-B562-5C4318D679D7}"/>
              </a:ext>
            </a:extLst>
          </p:cNvPr>
          <p:cNvSpPr txBox="1"/>
          <p:nvPr/>
        </p:nvSpPr>
        <p:spPr>
          <a:xfrm>
            <a:off x="11725273" y="4002301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C5A655FC-2F83-49B6-84E1-B230A0F0D360}"/>
              </a:ext>
            </a:extLst>
          </p:cNvPr>
          <p:cNvSpPr txBox="1"/>
          <p:nvPr/>
        </p:nvSpPr>
        <p:spPr>
          <a:xfrm>
            <a:off x="11684084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8" name="Google Shape;1556;p28">
            <a:hlinkClick r:id="rId7" action="ppaction://hlinksldjump"/>
            <a:extLst>
              <a:ext uri="{FF2B5EF4-FFF2-40B4-BE49-F238E27FC236}">
                <a16:creationId xmlns:a16="http://schemas.microsoft.com/office/drawing/2014/main" id="{F10022CA-2399-4D67-824D-300ACA52814D}"/>
              </a:ext>
            </a:extLst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Bildungs-standards</a:t>
            </a:r>
            <a:endParaRPr sz="11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" name="Google Shape;1557;p28">
            <a:hlinkClick r:id="rId8" action="ppaction://hlinksldjump"/>
            <a:extLst>
              <a:ext uri="{FF2B5EF4-FFF2-40B4-BE49-F238E27FC236}">
                <a16:creationId xmlns:a16="http://schemas.microsoft.com/office/drawing/2014/main" id="{883766CB-2FD9-48FF-9FE3-4640DD6F63FF}"/>
              </a:ext>
            </a:extLst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Studien</a:t>
            </a:r>
            <a:endParaRPr sz="11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" name="Google Shape;1558;p28">
            <a:hlinkClick r:id="rId9" action="ppaction://hlinksldjump"/>
            <a:extLst>
              <a:ext uri="{FF2B5EF4-FFF2-40B4-BE49-F238E27FC236}">
                <a16:creationId xmlns:a16="http://schemas.microsoft.com/office/drawing/2014/main" id="{EFA1376B-7486-4BDD-8098-0235F4B8B8FE}"/>
              </a:ext>
            </a:extLst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Sonstige Ein- flussfaktoren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1" name="Google Shape;1559;p28">
            <a:hlinkClick r:id="rId10" action="ppaction://hlinksldjump"/>
            <a:extLst>
              <a:ext uri="{FF2B5EF4-FFF2-40B4-BE49-F238E27FC236}">
                <a16:creationId xmlns:a16="http://schemas.microsoft.com/office/drawing/2014/main" id="{78ECAE14-B8CF-4B45-BADE-98DEE09CBB97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4B2A6CF2-C008-4901-AA1F-DBD368592DE8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361851CD-8601-47F5-92F7-30FFBC0DADB6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42B13BA7-01CA-48FA-82F7-9AE063789695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Google Shape;1617;p31">
            <a:hlinkClick r:id="rId11" action="ppaction://hlinksldjump"/>
            <a:extLst>
              <a:ext uri="{FF2B5EF4-FFF2-40B4-BE49-F238E27FC236}">
                <a16:creationId xmlns:a16="http://schemas.microsoft.com/office/drawing/2014/main" id="{327BA397-4609-40CA-8377-CC94C877DDBE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2" name="Google Shape;1714;p36">
            <a:hlinkClick r:id="rId12" action="ppaction://hlinksldjump"/>
            <a:extLst>
              <a:ext uri="{FF2B5EF4-FFF2-40B4-BE49-F238E27FC236}">
                <a16:creationId xmlns:a16="http://schemas.microsoft.com/office/drawing/2014/main" id="{BBBBFF44-B8C6-4ADC-97F0-BED633B3203B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7" name="Google Shape;1655;p33">
            <a:hlinkClick r:id="rId13" action="ppaction://hlinksldjump"/>
            <a:extLst>
              <a:ext uri="{FF2B5EF4-FFF2-40B4-BE49-F238E27FC236}">
                <a16:creationId xmlns:a16="http://schemas.microsoft.com/office/drawing/2014/main" id="{C593D375-1682-4764-A56D-560627EB5144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pic>
        <p:nvPicPr>
          <p:cNvPr id="2050" name="Picture 2" descr="Internationale Woche in der Schule - Auslandsblog Sprung ins Ausland">
            <a:extLst>
              <a:ext uri="{FF2B5EF4-FFF2-40B4-BE49-F238E27FC236}">
                <a16:creationId xmlns:a16="http://schemas.microsoft.com/office/drawing/2014/main" id="{492CC1EE-9D82-4A6A-841A-0A84CABA4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4911" r="33632"/>
          <a:stretch/>
        </p:blipFill>
        <p:spPr bwMode="auto">
          <a:xfrm>
            <a:off x="6336344" y="204273"/>
            <a:ext cx="5209648" cy="629417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3160CBC-40CD-49F0-AAE9-AE65F4E9D48B}"/>
              </a:ext>
            </a:extLst>
          </p:cNvPr>
          <p:cNvSpPr txBox="1"/>
          <p:nvPr/>
        </p:nvSpPr>
        <p:spPr>
          <a:xfrm>
            <a:off x="10707511" y="6417734"/>
            <a:ext cx="82408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abic Typesetting"/>
              </a:rPr>
              <a:t>Abbildung 10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2A09597-7D32-44D8-AEC9-B9EA0BE3875E}"/>
              </a:ext>
            </a:extLst>
          </p:cNvPr>
          <p:cNvSpPr txBox="1"/>
          <p:nvPr/>
        </p:nvSpPr>
        <p:spPr>
          <a:xfrm>
            <a:off x="795051" y="5816905"/>
            <a:ext cx="484558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Arabic Typesetting"/>
              </a:rPr>
              <a:t>4 </a:t>
            </a:r>
            <a:r>
              <a:rPr lang="de-DE">
                <a:latin typeface="Arabic Typesetting"/>
              </a:rPr>
              <a:t>Europäische Kommission, o. D.; Eurydice, </a:t>
            </a:r>
            <a:r>
              <a:rPr lang="de-DE" err="1">
                <a:latin typeface="Arabic Typesetting"/>
              </a:rPr>
              <a:t>Slovakia</a:t>
            </a:r>
            <a:r>
              <a:rPr lang="de-DE">
                <a:latin typeface="Arabic Typesetting"/>
              </a:rPr>
              <a:t> </a:t>
            </a:r>
            <a:r>
              <a:rPr lang="de-DE" err="1">
                <a:latin typeface="Arabic Typesetting"/>
              </a:rPr>
              <a:t>Overview</a:t>
            </a:r>
            <a:r>
              <a:rPr lang="de-DE">
                <a:latin typeface="Arabic Typesetting"/>
              </a:rPr>
              <a:t>, o. D.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7EED8AE6-9687-4D33-9B66-2EBE318E13C0}"/>
              </a:ext>
            </a:extLst>
          </p:cNvPr>
          <p:cNvCxnSpPr/>
          <p:nvPr/>
        </p:nvCxnSpPr>
        <p:spPr>
          <a:xfrm>
            <a:off x="838429" y="5525189"/>
            <a:ext cx="4461830" cy="0"/>
          </a:xfrm>
          <a:prstGeom prst="straightConnector1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95F61A5D-F8FC-4EBB-A00D-15F977D9B48D}"/>
              </a:ext>
            </a:extLst>
          </p:cNvPr>
          <p:cNvSpPr txBox="1"/>
          <p:nvPr/>
        </p:nvSpPr>
        <p:spPr>
          <a:xfrm>
            <a:off x="795050" y="5569025"/>
            <a:ext cx="484558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Arabic Typesetting"/>
              </a:rPr>
              <a:t>3 </a:t>
            </a:r>
            <a:r>
              <a:rPr lang="en-GB">
                <a:latin typeface="Arabic Typesetting"/>
              </a:rPr>
              <a:t>Ministry of Education, Science, Research and Sport of the Slovak </a:t>
            </a:r>
            <a:r>
              <a:rPr lang="de-DE">
                <a:latin typeface="Arabic Typesetting"/>
              </a:rPr>
              <a:t>Republik</a:t>
            </a:r>
            <a:r>
              <a:rPr lang="en-GB">
                <a:latin typeface="Arabic Typesetting"/>
              </a:rPr>
              <a:t>, o. D.</a:t>
            </a:r>
            <a:r>
              <a:rPr lang="de-DE">
                <a:latin typeface="Arabic Typesetting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SlidesMania">
  <a:themeElements>
    <a:clrScheme name="Benutzerdefiniert 1">
      <a:dk1>
        <a:srgbClr val="171717"/>
      </a:dk1>
      <a:lt1>
        <a:srgbClr val="171717"/>
      </a:lt1>
      <a:dk2>
        <a:srgbClr val="ADADAD"/>
      </a:dk2>
      <a:lt2>
        <a:srgbClr val="FFFF66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5428</Words>
  <Application>Microsoft Office PowerPoint</Application>
  <PresentationFormat>Širokouhlá</PresentationFormat>
  <Paragraphs>564</Paragraphs>
  <Slides>30</Slides>
  <Notes>29</Notes>
  <HiddenSlides>0</HiddenSlides>
  <MMClips>0</MMClips>
  <ScaleCrop>false</ScaleCrop>
  <HeadingPairs>
    <vt:vector size="6" baseType="variant">
      <vt:variant>
        <vt:lpstr>Použité písma</vt:lpstr>
      </vt:variant>
      <vt:variant>
        <vt:i4>13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44" baseType="lpstr">
      <vt:lpstr>Anton</vt:lpstr>
      <vt:lpstr>Arabic Typesetting</vt:lpstr>
      <vt:lpstr>Architects Daughter</vt:lpstr>
      <vt:lpstr>Archivo</vt:lpstr>
      <vt:lpstr>Arial</vt:lpstr>
      <vt:lpstr>Bahnschrift Light</vt:lpstr>
      <vt:lpstr>Barlow Condensed</vt:lpstr>
      <vt:lpstr>Barlow Semi Condensed</vt:lpstr>
      <vt:lpstr>Barlow Semi Condensed Medium</vt:lpstr>
      <vt:lpstr>Barlow Semi Condensed SemiBold</vt:lpstr>
      <vt:lpstr>Broadway</vt:lpstr>
      <vt:lpstr>Calibri</vt:lpstr>
      <vt:lpstr>Istanbul</vt:lpstr>
      <vt:lpstr>SlidesMania</vt:lpstr>
      <vt:lpstr>Projekt Erasmus + „ explaining europe“ Vytvorenie(digitálneho) učebného materiálu o Európe   Číslo projektu:  2019-1-DE03-KA229-060092_2                      </vt:lpstr>
      <vt:lpstr>Porovnanie vzdelávania v oblasti základných škôl</vt:lpstr>
      <vt:lpstr>Úvod</vt:lpstr>
      <vt:lpstr>Nemecký školský systém Nemecku</vt:lpstr>
      <vt:lpstr>Prezentácia programu PowerPoint</vt:lpstr>
      <vt:lpstr>Poľský školský systém</vt:lpstr>
      <vt:lpstr>Prezentácia programu PowerPoint</vt:lpstr>
      <vt:lpstr>Slovenský školský systém</vt:lpstr>
      <vt:lpstr>Prezentácia programu PowerPoint</vt:lpstr>
      <vt:lpstr>Vzdelávacie štandardy</vt:lpstr>
      <vt:lpstr>Štúdie</vt:lpstr>
      <vt:lpstr>IGLU/PIRLS7</vt:lpstr>
      <vt:lpstr>IGLU/PIRLS7</vt:lpstr>
      <vt:lpstr>TIMSS8</vt:lpstr>
      <vt:lpstr>TIMSS8</vt:lpstr>
      <vt:lpstr>PISA9</vt:lpstr>
      <vt:lpstr>PISA9</vt:lpstr>
      <vt:lpstr>PISA9</vt:lpstr>
      <vt:lpstr>Iné faktory</vt:lpstr>
      <vt:lpstr>Veľkosť tried11</vt:lpstr>
      <vt:lpstr>Počet hodín za predmet11</vt:lpstr>
      <vt:lpstr>Počet hodín za predmet11</vt:lpstr>
      <vt:lpstr>Počet vyučovacích dní za rok11</vt:lpstr>
      <vt:lpstr>Počet vyučovacích hodín za rok 11</vt:lpstr>
      <vt:lpstr>Vzťah učiteľ- žiak 11</vt:lpstr>
      <vt:lpstr>Zhrnutie</vt:lpstr>
      <vt:lpstr>Prezentácia programu PowerPoint</vt:lpstr>
      <vt:lpstr>Zoznam použitej literatúry</vt:lpstr>
      <vt:lpstr>Zoznam použitej literatúry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Christian</dc:creator>
  <cp:lastModifiedBy>ucitel</cp:lastModifiedBy>
  <cp:revision>20</cp:revision>
  <dcterms:modified xsi:type="dcterms:W3CDTF">2022-03-09T08:09:05Z</dcterms:modified>
</cp:coreProperties>
</file>