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306" r:id="rId2"/>
    <p:sldId id="259" r:id="rId3"/>
    <p:sldId id="261" r:id="rId4"/>
    <p:sldId id="357" r:id="rId5"/>
    <p:sldId id="358" r:id="rId6"/>
    <p:sldId id="263" r:id="rId7"/>
    <p:sldId id="256" r:id="rId8"/>
    <p:sldId id="266" r:id="rId9"/>
    <p:sldId id="354" r:id="rId10"/>
    <p:sldId id="355" r:id="rId11"/>
    <p:sldId id="356" r:id="rId12"/>
    <p:sldId id="402" r:id="rId13"/>
    <p:sldId id="311" r:id="rId14"/>
    <p:sldId id="312" r:id="rId15"/>
    <p:sldId id="360" r:id="rId16"/>
    <p:sldId id="374" r:id="rId17"/>
    <p:sldId id="388" r:id="rId18"/>
    <p:sldId id="403" r:id="rId19"/>
    <p:sldId id="314" r:id="rId20"/>
    <p:sldId id="361" r:id="rId21"/>
    <p:sldId id="315" r:id="rId22"/>
    <p:sldId id="375" r:id="rId23"/>
    <p:sldId id="389" r:id="rId24"/>
    <p:sldId id="404" r:id="rId25"/>
    <p:sldId id="317" r:id="rId26"/>
    <p:sldId id="318" r:id="rId27"/>
    <p:sldId id="362" r:id="rId28"/>
    <p:sldId id="376" r:id="rId29"/>
    <p:sldId id="390" r:id="rId30"/>
    <p:sldId id="405" r:id="rId31"/>
    <p:sldId id="320" r:id="rId32"/>
    <p:sldId id="321" r:id="rId33"/>
    <p:sldId id="363" r:id="rId34"/>
    <p:sldId id="377" r:id="rId35"/>
    <p:sldId id="391" r:id="rId36"/>
    <p:sldId id="406" r:id="rId37"/>
    <p:sldId id="323" r:id="rId38"/>
    <p:sldId id="324" r:id="rId39"/>
    <p:sldId id="364" r:id="rId40"/>
    <p:sldId id="378" r:id="rId41"/>
    <p:sldId id="392" r:id="rId42"/>
    <p:sldId id="407" r:id="rId43"/>
    <p:sldId id="326" r:id="rId44"/>
    <p:sldId id="327" r:id="rId45"/>
    <p:sldId id="365" r:id="rId46"/>
    <p:sldId id="379" r:id="rId47"/>
    <p:sldId id="393" r:id="rId48"/>
    <p:sldId id="408" r:id="rId49"/>
    <p:sldId id="329" r:id="rId50"/>
    <p:sldId id="330" r:id="rId51"/>
    <p:sldId id="366" r:id="rId52"/>
    <p:sldId id="380" r:id="rId53"/>
    <p:sldId id="394" r:id="rId54"/>
    <p:sldId id="409" r:id="rId55"/>
    <p:sldId id="332" r:id="rId56"/>
    <p:sldId id="333" r:id="rId57"/>
    <p:sldId id="367" r:id="rId58"/>
    <p:sldId id="381" r:id="rId59"/>
    <p:sldId id="395" r:id="rId60"/>
    <p:sldId id="410" r:id="rId61"/>
    <p:sldId id="335" r:id="rId62"/>
    <p:sldId id="336" r:id="rId63"/>
    <p:sldId id="368" r:id="rId64"/>
    <p:sldId id="382" r:id="rId65"/>
    <p:sldId id="396" r:id="rId66"/>
    <p:sldId id="411" r:id="rId67"/>
    <p:sldId id="338" r:id="rId68"/>
    <p:sldId id="339" r:id="rId69"/>
    <p:sldId id="369" r:id="rId70"/>
    <p:sldId id="383" r:id="rId71"/>
    <p:sldId id="397" r:id="rId72"/>
    <p:sldId id="412" r:id="rId73"/>
    <p:sldId id="341" r:id="rId74"/>
    <p:sldId id="342" r:id="rId75"/>
    <p:sldId id="370" r:id="rId76"/>
    <p:sldId id="384" r:id="rId77"/>
    <p:sldId id="398" r:id="rId78"/>
    <p:sldId id="413" r:id="rId79"/>
    <p:sldId id="344" r:id="rId80"/>
    <p:sldId id="345" r:id="rId81"/>
    <p:sldId id="371" r:id="rId82"/>
    <p:sldId id="385" r:id="rId83"/>
    <p:sldId id="399" r:id="rId84"/>
    <p:sldId id="414" r:id="rId85"/>
    <p:sldId id="347" r:id="rId86"/>
    <p:sldId id="348" r:id="rId87"/>
    <p:sldId id="372" r:id="rId88"/>
    <p:sldId id="386" r:id="rId89"/>
    <p:sldId id="400" r:id="rId90"/>
    <p:sldId id="415" r:id="rId91"/>
    <p:sldId id="350" r:id="rId92"/>
    <p:sldId id="351" r:id="rId93"/>
    <p:sldId id="373" r:id="rId94"/>
    <p:sldId id="387" r:id="rId95"/>
    <p:sldId id="401" r:id="rId96"/>
    <p:sldId id="416" r:id="rId97"/>
    <p:sldId id="257" r:id="rId98"/>
    <p:sldId id="359" r:id="rId9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nleitung" id="{34F5036B-2A17-44B4-967C-9CFBF572ECB7}">
          <p14:sldIdLst>
            <p14:sldId id="306"/>
          </p14:sldIdLst>
        </p14:section>
        <p14:section name="Intro" id="{998FE7C4-4244-4827-80FD-14ED3A7FFE39}">
          <p14:sldIdLst>
            <p14:sldId id="259"/>
            <p14:sldId id="261"/>
            <p14:sldId id="357"/>
            <p14:sldId id="358"/>
            <p14:sldId id="263"/>
          </p14:sldIdLst>
        </p14:section>
        <p14:section name="Frage 1" id="{0C2AD059-8FD0-444E-9A76-743293FB6357}">
          <p14:sldIdLst>
            <p14:sldId id="256"/>
            <p14:sldId id="266"/>
            <p14:sldId id="354"/>
            <p14:sldId id="355"/>
            <p14:sldId id="356"/>
            <p14:sldId id="402"/>
          </p14:sldIdLst>
        </p14:section>
        <p14:section name="Frage 2" id="{056A1AC0-1AA0-482A-9894-6D3110692674}">
          <p14:sldIdLst>
            <p14:sldId id="311"/>
            <p14:sldId id="312"/>
            <p14:sldId id="360"/>
            <p14:sldId id="374"/>
            <p14:sldId id="388"/>
            <p14:sldId id="403"/>
          </p14:sldIdLst>
        </p14:section>
        <p14:section name="Frage 3" id="{F09296EF-FE2F-41E8-A764-0B66AF132990}">
          <p14:sldIdLst>
            <p14:sldId id="314"/>
            <p14:sldId id="361"/>
            <p14:sldId id="315"/>
            <p14:sldId id="375"/>
            <p14:sldId id="389"/>
            <p14:sldId id="404"/>
          </p14:sldIdLst>
        </p14:section>
        <p14:section name="Frage 4" id="{6C559C32-1DF6-4D78-91E7-D8D101F5366D}">
          <p14:sldIdLst>
            <p14:sldId id="317"/>
            <p14:sldId id="318"/>
            <p14:sldId id="362"/>
            <p14:sldId id="376"/>
            <p14:sldId id="390"/>
            <p14:sldId id="405"/>
          </p14:sldIdLst>
        </p14:section>
        <p14:section name="Frage 5" id="{62511A05-8727-4309-BD1A-F40A96BE9601}">
          <p14:sldIdLst>
            <p14:sldId id="320"/>
            <p14:sldId id="321"/>
            <p14:sldId id="363"/>
            <p14:sldId id="377"/>
            <p14:sldId id="391"/>
            <p14:sldId id="406"/>
          </p14:sldIdLst>
        </p14:section>
        <p14:section name="Frage 6" id="{B1DF9FA8-CF24-4986-8179-D8B6291D6579}">
          <p14:sldIdLst>
            <p14:sldId id="323"/>
            <p14:sldId id="324"/>
            <p14:sldId id="364"/>
            <p14:sldId id="378"/>
            <p14:sldId id="392"/>
            <p14:sldId id="407"/>
          </p14:sldIdLst>
        </p14:section>
        <p14:section name="Frage 7" id="{A24D6259-807C-4B95-8CC0-DB0DEF1DBFA5}">
          <p14:sldIdLst>
            <p14:sldId id="326"/>
            <p14:sldId id="327"/>
            <p14:sldId id="365"/>
            <p14:sldId id="379"/>
            <p14:sldId id="393"/>
            <p14:sldId id="408"/>
          </p14:sldIdLst>
        </p14:section>
        <p14:section name="Frage 8" id="{D8993022-B61D-42A3-848C-3C3D21B27C4E}">
          <p14:sldIdLst>
            <p14:sldId id="329"/>
            <p14:sldId id="330"/>
            <p14:sldId id="366"/>
            <p14:sldId id="380"/>
            <p14:sldId id="394"/>
            <p14:sldId id="409"/>
          </p14:sldIdLst>
        </p14:section>
        <p14:section name="Frage 9" id="{81255322-D512-4490-9D4F-FB8F45C36CFC}">
          <p14:sldIdLst>
            <p14:sldId id="332"/>
            <p14:sldId id="333"/>
            <p14:sldId id="367"/>
            <p14:sldId id="381"/>
            <p14:sldId id="395"/>
            <p14:sldId id="410"/>
          </p14:sldIdLst>
        </p14:section>
        <p14:section name="Frage 10" id="{DA0F6C16-1C7E-4373-ABCE-204AC9220A1F}">
          <p14:sldIdLst>
            <p14:sldId id="335"/>
            <p14:sldId id="336"/>
            <p14:sldId id="368"/>
            <p14:sldId id="382"/>
            <p14:sldId id="396"/>
            <p14:sldId id="411"/>
          </p14:sldIdLst>
        </p14:section>
        <p14:section name="Frage 11" id="{8A340227-E173-4A0C-9563-0820B922C1B0}">
          <p14:sldIdLst>
            <p14:sldId id="338"/>
            <p14:sldId id="339"/>
            <p14:sldId id="369"/>
            <p14:sldId id="383"/>
            <p14:sldId id="397"/>
            <p14:sldId id="412"/>
          </p14:sldIdLst>
        </p14:section>
        <p14:section name="Frage 12" id="{2B2DDBDB-2948-41A3-954A-60ED48004762}">
          <p14:sldIdLst>
            <p14:sldId id="341"/>
            <p14:sldId id="342"/>
            <p14:sldId id="370"/>
            <p14:sldId id="384"/>
            <p14:sldId id="398"/>
            <p14:sldId id="413"/>
          </p14:sldIdLst>
        </p14:section>
        <p14:section name="Frage 13" id="{8311C776-C622-4B1D-AD60-F2D4B8F1013A}">
          <p14:sldIdLst>
            <p14:sldId id="344"/>
            <p14:sldId id="345"/>
            <p14:sldId id="371"/>
            <p14:sldId id="385"/>
            <p14:sldId id="399"/>
            <p14:sldId id="414"/>
          </p14:sldIdLst>
        </p14:section>
        <p14:section name="Frage 14" id="{5BE0FDE3-5D80-472E-B427-E307BEE3C506}">
          <p14:sldIdLst>
            <p14:sldId id="347"/>
            <p14:sldId id="348"/>
            <p14:sldId id="372"/>
            <p14:sldId id="386"/>
            <p14:sldId id="400"/>
            <p14:sldId id="415"/>
          </p14:sldIdLst>
        </p14:section>
        <p14:section name="Frage 15" id="{98ABC58E-43F8-4DCC-99DC-47FC881FC274}">
          <p14:sldIdLst>
            <p14:sldId id="350"/>
            <p14:sldId id="351"/>
            <p14:sldId id="373"/>
            <p14:sldId id="387"/>
            <p14:sldId id="401"/>
            <p14:sldId id="416"/>
          </p14:sldIdLst>
        </p14:section>
        <p14:section name="Mehr" id="{30FBF9DB-43B1-4F8F-8BFD-79C749845BDF}">
          <p14:sldIdLst>
            <p14:sldId id="257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E1A"/>
    <a:srgbClr val="F88008"/>
    <a:srgbClr val="35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02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 dirty="0"/>
              <a:t>Kulturdimensionen von Hofstede</a:t>
            </a:r>
          </a:p>
        </c:rich>
      </c:tx>
      <c:layout>
        <c:manualLayout>
          <c:xMode val="edge"/>
          <c:yMode val="edge"/>
          <c:x val="0.30345705428125835"/>
          <c:y val="2.8906955736224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234908136482932E-2"/>
          <c:y val="0.17445376238539284"/>
          <c:w val="0.94348006770892767"/>
          <c:h val="0.57701584049961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Machtdistanz</c:v>
                </c:pt>
                <c:pt idx="1">
                  <c:v>Individualität</c:v>
                </c:pt>
                <c:pt idx="2">
                  <c:v>Maskulinität</c:v>
                </c:pt>
                <c:pt idx="3">
                  <c:v>Vermeidung von Unsicherheiten</c:v>
                </c:pt>
                <c:pt idx="4">
                  <c:v>Langzeit Orientierung</c:v>
                </c:pt>
                <c:pt idx="5">
                  <c:v>Nachsichtigkeit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35</c:v>
                </c:pt>
                <c:pt idx="1">
                  <c:v>67</c:v>
                </c:pt>
                <c:pt idx="2">
                  <c:v>66</c:v>
                </c:pt>
                <c:pt idx="3">
                  <c:v>65</c:v>
                </c:pt>
                <c:pt idx="4">
                  <c:v>83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0-4EB9-9E94-D91D1381A77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Machtdistanz</c:v>
                </c:pt>
                <c:pt idx="1">
                  <c:v>Individualität</c:v>
                </c:pt>
                <c:pt idx="2">
                  <c:v>Maskulinität</c:v>
                </c:pt>
                <c:pt idx="3">
                  <c:v>Vermeidung von Unsicherheiten</c:v>
                </c:pt>
                <c:pt idx="4">
                  <c:v>Langzeit Orientierung</c:v>
                </c:pt>
                <c:pt idx="5">
                  <c:v>Nachsichtigkeit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68</c:v>
                </c:pt>
                <c:pt idx="1">
                  <c:v>60</c:v>
                </c:pt>
                <c:pt idx="2">
                  <c:v>64</c:v>
                </c:pt>
                <c:pt idx="3">
                  <c:v>93</c:v>
                </c:pt>
                <c:pt idx="4">
                  <c:v>38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0-4EB9-9E94-D91D1381A77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Machtdistanz</c:v>
                </c:pt>
                <c:pt idx="1">
                  <c:v>Individualität</c:v>
                </c:pt>
                <c:pt idx="2">
                  <c:v>Maskulinität</c:v>
                </c:pt>
                <c:pt idx="3">
                  <c:v>Vermeidung von Unsicherheiten</c:v>
                </c:pt>
                <c:pt idx="4">
                  <c:v>Langzeit Orientierung</c:v>
                </c:pt>
                <c:pt idx="5">
                  <c:v>Nachsichtigkeit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100</c:v>
                </c:pt>
                <c:pt idx="1">
                  <c:v>52</c:v>
                </c:pt>
                <c:pt idx="2">
                  <c:v>100</c:v>
                </c:pt>
                <c:pt idx="3">
                  <c:v>51</c:v>
                </c:pt>
                <c:pt idx="4">
                  <c:v>71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D0-4EB9-9E94-D91D1381A7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0315552"/>
        <c:axId val="380315880"/>
        <c:axId val="0"/>
      </c:bar3DChart>
      <c:catAx>
        <c:axId val="38031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0315880"/>
        <c:crosses val="autoZero"/>
        <c:auto val="1"/>
        <c:lblAlgn val="ctr"/>
        <c:lblOffset val="100"/>
        <c:noMultiLvlLbl val="0"/>
      </c:catAx>
      <c:valAx>
        <c:axId val="38031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031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B1CA2B9-8D96-4B98-9CB2-2FA1DB6D06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EF3311-8FB0-4622-AAD1-DE15E253A6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5F78E-FB63-4F4E-B3DE-E64D13025242}" type="datetimeFigureOut">
              <a:rPr lang="de-DE" smtClean="0"/>
              <a:t>17.01.2021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1881E2D0-69EC-4802-B6F8-A1A14EB029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4776113D-D512-4465-A9E7-2D5CFC20E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7F1DF9-4B98-4B08-B3EA-8EE1920747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4BAE86-5FEF-450B-B6D6-3ACDBC138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EC53-8C3B-490B-89EE-2BDC7A5AA165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Vgl. „Welche Führungsstile gibt es?“, 2019, Martin </a:t>
            </a:r>
            <a:r>
              <a:rPr lang="de-DE" dirty="0" err="1"/>
              <a:t>Limbeck</a:t>
            </a:r>
            <a:endParaRPr lang="de-DE" dirty="0"/>
          </a:p>
          <a:p>
            <a:r>
              <a:rPr lang="de-DE" dirty="0"/>
              <a:t>https://limbeckgroup.com/welche-fuehrungsstile-gibt-es/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E3F0C-4DD9-4010-AA0D-FCCDA2A6F6F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49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9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84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84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78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3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477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17.01.2021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17.01.2021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7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17.01.2021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61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34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17.01.2021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381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17.01.2021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7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media4.mp3"/><Relationship Id="rId7" Type="http://schemas.openxmlformats.org/officeDocument/2006/relationships/slide" Target="slide12.xml"/><Relationship Id="rId2" Type="http://schemas.microsoft.com/office/2007/relationships/media" Target="../media/media4.mp3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media4.mp3"/><Relationship Id="rId7" Type="http://schemas.openxmlformats.org/officeDocument/2006/relationships/slide" Target="slide12.xml"/><Relationship Id="rId2" Type="http://schemas.microsoft.com/office/2007/relationships/media" Target="../media/media4.mp3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18" Type="http://schemas.microsoft.com/office/2007/relationships/hdphoto" Target="../media/hdphoto6.wdp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14.xml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slide" Target="slide13.xml"/><Relationship Id="rId1" Type="http://schemas.openxmlformats.org/officeDocument/2006/relationships/tags" Target="../tags/tag7.xml"/><Relationship Id="rId6" Type="http://schemas.microsoft.com/office/2007/relationships/media" Target="../media/media3.mp3"/><Relationship Id="rId11" Type="http://schemas.openxmlformats.org/officeDocument/2006/relationships/slide" Target="slide15.xml"/><Relationship Id="rId5" Type="http://schemas.microsoft.com/office/2007/relationships/media" Target="../media/media2.wav"/><Relationship Id="rId15" Type="http://schemas.openxmlformats.org/officeDocument/2006/relationships/slide" Target="slide4.xml"/><Relationship Id="rId10" Type="http://schemas.openxmlformats.org/officeDocument/2006/relationships/slide" Target="slide16.xml"/><Relationship Id="rId4" Type="http://schemas.openxmlformats.org/officeDocument/2006/relationships/audio" Target="NULL" TargetMode="External"/><Relationship Id="rId9" Type="http://schemas.openxmlformats.org/officeDocument/2006/relationships/slide" Target="slide17.xml"/><Relationship Id="rId1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4.xml"/><Relationship Id="rId3" Type="http://schemas.openxmlformats.org/officeDocument/2006/relationships/audio" Target="../media/media4.mp3"/><Relationship Id="rId7" Type="http://schemas.openxmlformats.org/officeDocument/2006/relationships/slide" Target="slide15.xml"/><Relationship Id="rId12" Type="http://schemas.openxmlformats.org/officeDocument/2006/relationships/slide" Target="slide18.xml"/><Relationship Id="rId2" Type="http://schemas.microsoft.com/office/2007/relationships/media" Target="../media/media4.mp3"/><Relationship Id="rId1" Type="http://schemas.openxmlformats.org/officeDocument/2006/relationships/tags" Target="../tags/tag8.xml"/><Relationship Id="rId6" Type="http://schemas.openxmlformats.org/officeDocument/2006/relationships/slide" Target="slide16.xml"/><Relationship Id="rId11" Type="http://schemas.microsoft.com/office/2007/relationships/hdphoto" Target="../media/hdphoto6.wdp"/><Relationship Id="rId5" Type="http://schemas.openxmlformats.org/officeDocument/2006/relationships/slide" Target="slide17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9.xml"/><Relationship Id="rId6" Type="http://schemas.openxmlformats.org/officeDocument/2006/relationships/slide" Target="slide13.xml"/><Relationship Id="rId5" Type="http://schemas.openxmlformats.org/officeDocument/2006/relationships/image" Target="../media/image13.png"/><Relationship Id="rId10" Type="http://schemas.openxmlformats.org/officeDocument/2006/relationships/slide" Target="slide4.xml"/><Relationship Id="rId4" Type="http://schemas.openxmlformats.org/officeDocument/2006/relationships/slideLayout" Target="../slideLayouts/slideLayout1.xml"/><Relationship Id="rId9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10.xml"/><Relationship Id="rId6" Type="http://schemas.openxmlformats.org/officeDocument/2006/relationships/slide" Target="slide13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4.mp3"/><Relationship Id="rId1" Type="http://schemas.openxmlformats.org/officeDocument/2006/relationships/tags" Target="../tags/tag11.xml"/><Relationship Id="rId6" Type="http://schemas.openxmlformats.org/officeDocument/2006/relationships/slide" Target="slide13.xml"/><Relationship Id="rId5" Type="http://schemas.openxmlformats.org/officeDocument/2006/relationships/image" Target="../media/image13.png"/><Relationship Id="rId10" Type="http://schemas.openxmlformats.org/officeDocument/2006/relationships/slide" Target="slide4.xml"/><Relationship Id="rId4" Type="http://schemas.openxmlformats.org/officeDocument/2006/relationships/slideLayout" Target="../slideLayouts/slideLayout1.xml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20.xml"/><Relationship Id="rId18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21.xml"/><Relationship Id="rId17" Type="http://schemas.openxmlformats.org/officeDocument/2006/relationships/slide" Target="slide19.xml"/><Relationship Id="rId2" Type="http://schemas.microsoft.com/office/2007/relationships/media" Target="../media/media1.mp3"/><Relationship Id="rId16" Type="http://schemas.openxmlformats.org/officeDocument/2006/relationships/slide" Target="slide4.xml"/><Relationship Id="rId1" Type="http://schemas.openxmlformats.org/officeDocument/2006/relationships/tags" Target="../tags/tag12.xml"/><Relationship Id="rId6" Type="http://schemas.microsoft.com/office/2007/relationships/media" Target="../media/media3.mp3"/><Relationship Id="rId11" Type="http://schemas.openxmlformats.org/officeDocument/2006/relationships/slide" Target="slide22.xml"/><Relationship Id="rId5" Type="http://schemas.microsoft.com/office/2007/relationships/media" Target="../media/media2.wav"/><Relationship Id="rId15" Type="http://schemas.openxmlformats.org/officeDocument/2006/relationships/slide" Target="slide24.xml"/><Relationship Id="rId10" Type="http://schemas.openxmlformats.org/officeDocument/2006/relationships/slide" Target="slide23.xml"/><Relationship Id="rId4" Type="http://schemas.openxmlformats.org/officeDocument/2006/relationships/audio" Target="NULL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audio" Target="../media/media4.mp3"/><Relationship Id="rId7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tags" Target="../tags/tag13.xml"/><Relationship Id="rId6" Type="http://schemas.openxmlformats.org/officeDocument/2006/relationships/slide" Target="slide19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media4.mp3"/><Relationship Id="rId7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tags" Target="../tags/tag14.xml"/><Relationship Id="rId6" Type="http://schemas.openxmlformats.org/officeDocument/2006/relationships/slide" Target="slide19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audio" Target="../media/media4.mp3"/><Relationship Id="rId7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tags" Target="../tags/tag15.xml"/><Relationship Id="rId6" Type="http://schemas.openxmlformats.org/officeDocument/2006/relationships/slide" Target="slide19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audio" Target="../media/media4.mp3"/><Relationship Id="rId7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tags" Target="../tags/tag16.xml"/><Relationship Id="rId6" Type="http://schemas.openxmlformats.org/officeDocument/2006/relationships/slide" Target="slide19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26.xml"/><Relationship Id="rId17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slide" Target="slide25.xml"/><Relationship Id="rId1" Type="http://schemas.openxmlformats.org/officeDocument/2006/relationships/tags" Target="../tags/tag17.xml"/><Relationship Id="rId6" Type="http://schemas.microsoft.com/office/2007/relationships/media" Target="../media/media3.mp3"/><Relationship Id="rId11" Type="http://schemas.openxmlformats.org/officeDocument/2006/relationships/slide" Target="slide27.xml"/><Relationship Id="rId5" Type="http://schemas.microsoft.com/office/2007/relationships/media" Target="../media/media2.wav"/><Relationship Id="rId15" Type="http://schemas.openxmlformats.org/officeDocument/2006/relationships/slide" Target="slide4.xml"/><Relationship Id="rId10" Type="http://schemas.openxmlformats.org/officeDocument/2006/relationships/slide" Target="slide28.xml"/><Relationship Id="rId4" Type="http://schemas.openxmlformats.org/officeDocument/2006/relationships/audio" Target="NULL" TargetMode="External"/><Relationship Id="rId9" Type="http://schemas.openxmlformats.org/officeDocument/2006/relationships/slide" Target="slide29.xml"/><Relationship Id="rId14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media4.mp3"/><Relationship Id="rId7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tags" Target="../tags/tag18.xml"/><Relationship Id="rId6" Type="http://schemas.openxmlformats.org/officeDocument/2006/relationships/slide" Target="slide25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audio" Target="../media/media4.mp3"/><Relationship Id="rId7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tags" Target="../tags/tag19.xml"/><Relationship Id="rId6" Type="http://schemas.openxmlformats.org/officeDocument/2006/relationships/slide" Target="slide25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audio" Target="../media/media4.mp3"/><Relationship Id="rId7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tags" Target="../tags/tag20.xml"/><Relationship Id="rId6" Type="http://schemas.openxmlformats.org/officeDocument/2006/relationships/slide" Target="slide25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audio" Target="../media/media4.mp3"/><Relationship Id="rId7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tags" Target="../tags/tag21.xml"/><Relationship Id="rId6" Type="http://schemas.openxmlformats.org/officeDocument/2006/relationships/slide" Target="slide25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5.wdp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5.xml"/><Relationship Id="rId9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32.xml"/><Relationship Id="rId17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slide" Target="slide31.xml"/><Relationship Id="rId1" Type="http://schemas.openxmlformats.org/officeDocument/2006/relationships/tags" Target="../tags/tag22.xml"/><Relationship Id="rId6" Type="http://schemas.microsoft.com/office/2007/relationships/media" Target="../media/media3.mp3"/><Relationship Id="rId11" Type="http://schemas.openxmlformats.org/officeDocument/2006/relationships/slide" Target="slide33.xml"/><Relationship Id="rId5" Type="http://schemas.microsoft.com/office/2007/relationships/media" Target="../media/media2.wav"/><Relationship Id="rId15" Type="http://schemas.openxmlformats.org/officeDocument/2006/relationships/slide" Target="slide4.xml"/><Relationship Id="rId10" Type="http://schemas.openxmlformats.org/officeDocument/2006/relationships/slide" Target="slide34.xml"/><Relationship Id="rId4" Type="http://schemas.openxmlformats.org/officeDocument/2006/relationships/audio" Target="NULL" TargetMode="External"/><Relationship Id="rId9" Type="http://schemas.openxmlformats.org/officeDocument/2006/relationships/slide" Target="slide35.xml"/><Relationship Id="rId14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audio" Target="../media/media4.mp3"/><Relationship Id="rId7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tags" Target="../tags/tag23.xml"/><Relationship Id="rId6" Type="http://schemas.openxmlformats.org/officeDocument/2006/relationships/slide" Target="slide3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audio" Target="../media/media4.mp3"/><Relationship Id="rId7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tags" Target="../tags/tag24.xml"/><Relationship Id="rId6" Type="http://schemas.openxmlformats.org/officeDocument/2006/relationships/slide" Target="slide3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audio" Target="../media/media4.mp3"/><Relationship Id="rId7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tags" Target="../tags/tag25.xml"/><Relationship Id="rId6" Type="http://schemas.openxmlformats.org/officeDocument/2006/relationships/slide" Target="slide3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media4.mp3"/><Relationship Id="rId7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tags" Target="../tags/tag26.xml"/><Relationship Id="rId6" Type="http://schemas.openxmlformats.org/officeDocument/2006/relationships/slide" Target="slide3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39.xml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40.xml"/><Relationship Id="rId17" Type="http://schemas.openxmlformats.org/officeDocument/2006/relationships/slide" Target="slide5.xml"/><Relationship Id="rId2" Type="http://schemas.microsoft.com/office/2007/relationships/media" Target="../media/media1.mp3"/><Relationship Id="rId16" Type="http://schemas.openxmlformats.org/officeDocument/2006/relationships/slide" Target="slide42.xml"/><Relationship Id="rId1" Type="http://schemas.openxmlformats.org/officeDocument/2006/relationships/tags" Target="../tags/tag27.xml"/><Relationship Id="rId6" Type="http://schemas.microsoft.com/office/2007/relationships/media" Target="../media/media3.mp3"/><Relationship Id="rId11" Type="http://schemas.openxmlformats.org/officeDocument/2006/relationships/slide" Target="slide41.xml"/><Relationship Id="rId5" Type="http://schemas.microsoft.com/office/2007/relationships/media" Target="../media/media2.wav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audio" Target="NULL" TargetMode="External"/><Relationship Id="rId9" Type="http://schemas.openxmlformats.org/officeDocument/2006/relationships/slide" Target="slide37.xml"/><Relationship Id="rId1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28.xml"/><Relationship Id="rId6" Type="http://schemas.openxmlformats.org/officeDocument/2006/relationships/image" Target="../media/image9.png"/><Relationship Id="rId5" Type="http://schemas.openxmlformats.org/officeDocument/2006/relationships/slide" Target="slide37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29.xml"/><Relationship Id="rId6" Type="http://schemas.openxmlformats.org/officeDocument/2006/relationships/image" Target="../media/image9.png"/><Relationship Id="rId5" Type="http://schemas.openxmlformats.org/officeDocument/2006/relationships/slide" Target="slide37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31.xml"/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12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7.xml"/><Relationship Id="rId5" Type="http://schemas.microsoft.com/office/2007/relationships/hdphoto" Target="../media/hdphoto3.wdp"/><Relationship Id="rId10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30.xml"/><Relationship Id="rId6" Type="http://schemas.openxmlformats.org/officeDocument/2006/relationships/image" Target="../media/image9.png"/><Relationship Id="rId5" Type="http://schemas.openxmlformats.org/officeDocument/2006/relationships/slide" Target="slide37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31.xml"/><Relationship Id="rId6" Type="http://schemas.openxmlformats.org/officeDocument/2006/relationships/image" Target="../media/image9.png"/><Relationship Id="rId5" Type="http://schemas.openxmlformats.org/officeDocument/2006/relationships/slide" Target="slide37.xml"/><Relationship Id="rId4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44.xml"/><Relationship Id="rId17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slide" Target="slide43.xml"/><Relationship Id="rId1" Type="http://schemas.openxmlformats.org/officeDocument/2006/relationships/tags" Target="../tags/tag32.xml"/><Relationship Id="rId6" Type="http://schemas.microsoft.com/office/2007/relationships/media" Target="../media/media3.mp3"/><Relationship Id="rId11" Type="http://schemas.openxmlformats.org/officeDocument/2006/relationships/slide" Target="slide45.xml"/><Relationship Id="rId5" Type="http://schemas.microsoft.com/office/2007/relationships/media" Target="../media/media2.wav"/><Relationship Id="rId15" Type="http://schemas.openxmlformats.org/officeDocument/2006/relationships/slide" Target="slide5.xml"/><Relationship Id="rId10" Type="http://schemas.openxmlformats.org/officeDocument/2006/relationships/slide" Target="slide46.xml"/><Relationship Id="rId4" Type="http://schemas.openxmlformats.org/officeDocument/2006/relationships/audio" Target="NULL" TargetMode="External"/><Relationship Id="rId9" Type="http://schemas.openxmlformats.org/officeDocument/2006/relationships/slide" Target="slide47.xml"/><Relationship Id="rId14" Type="http://schemas.openxmlformats.org/officeDocument/2006/relationships/slide" Target="slide4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33.xml"/><Relationship Id="rId6" Type="http://schemas.openxmlformats.org/officeDocument/2006/relationships/image" Target="../media/image9.png"/><Relationship Id="rId5" Type="http://schemas.openxmlformats.org/officeDocument/2006/relationships/slide" Target="slide43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34.xml"/><Relationship Id="rId6" Type="http://schemas.openxmlformats.org/officeDocument/2006/relationships/image" Target="../media/image9.png"/><Relationship Id="rId5" Type="http://schemas.openxmlformats.org/officeDocument/2006/relationships/slide" Target="slide43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slide" Target="slide43.xml"/><Relationship Id="rId4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36.xml"/><Relationship Id="rId6" Type="http://schemas.openxmlformats.org/officeDocument/2006/relationships/image" Target="../media/image9.png"/><Relationship Id="rId5" Type="http://schemas.openxmlformats.org/officeDocument/2006/relationships/slide" Target="slide43.xml"/><Relationship Id="rId4" Type="http://schemas.openxmlformats.org/officeDocument/2006/relationships/slideLayout" Target="../slideLayouts/slideLayout1.xml"/><Relationship Id="rId9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18" Type="http://schemas.microsoft.com/office/2007/relationships/hdphoto" Target="../media/hdphoto6.wdp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50.xml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slide" Target="slide49.xml"/><Relationship Id="rId1" Type="http://schemas.openxmlformats.org/officeDocument/2006/relationships/tags" Target="../tags/tag37.xml"/><Relationship Id="rId6" Type="http://schemas.microsoft.com/office/2007/relationships/media" Target="../media/media3.mp3"/><Relationship Id="rId11" Type="http://schemas.openxmlformats.org/officeDocument/2006/relationships/slide" Target="slide51.xml"/><Relationship Id="rId5" Type="http://schemas.microsoft.com/office/2007/relationships/media" Target="../media/media2.wav"/><Relationship Id="rId15" Type="http://schemas.openxmlformats.org/officeDocument/2006/relationships/slide" Target="slide5.xml"/><Relationship Id="rId10" Type="http://schemas.openxmlformats.org/officeDocument/2006/relationships/slide" Target="slide52.xml"/><Relationship Id="rId4" Type="http://schemas.openxmlformats.org/officeDocument/2006/relationships/audio" Target="NULL" TargetMode="External"/><Relationship Id="rId9" Type="http://schemas.openxmlformats.org/officeDocument/2006/relationships/slide" Target="slide53.xml"/><Relationship Id="rId14" Type="http://schemas.openxmlformats.org/officeDocument/2006/relationships/slide" Target="slide5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3.xml"/><Relationship Id="rId3" Type="http://schemas.microsoft.com/office/2007/relationships/hdphoto" Target="../media/hdphoto5.wdp"/><Relationship Id="rId7" Type="http://schemas.openxmlformats.org/officeDocument/2006/relationships/slide" Target="slide49.xml"/><Relationship Id="rId12" Type="http://schemas.openxmlformats.org/officeDocument/2006/relationships/slide" Target="slide3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61.xml"/><Relationship Id="rId5" Type="http://schemas.openxmlformats.org/officeDocument/2006/relationships/slide" Target="slide43.xml"/><Relationship Id="rId10" Type="http://schemas.openxmlformats.org/officeDocument/2006/relationships/slide" Target="slide55.xml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4.mp3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tags" Target="../tags/tag38.xml"/><Relationship Id="rId6" Type="http://schemas.openxmlformats.org/officeDocument/2006/relationships/image" Target="../media/image10.png"/><Relationship Id="rId5" Type="http://schemas.openxmlformats.org/officeDocument/2006/relationships/slide" Target="slide49.xml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4.mp3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tags" Target="../tags/tag39.xml"/><Relationship Id="rId6" Type="http://schemas.openxmlformats.org/officeDocument/2006/relationships/image" Target="../media/image10.png"/><Relationship Id="rId5" Type="http://schemas.openxmlformats.org/officeDocument/2006/relationships/slide" Target="slide49.xml"/><Relationship Id="rId10" Type="http://schemas.openxmlformats.org/officeDocument/2006/relationships/slide" Target="slide54.xml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4.mp3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tags" Target="../tags/tag40.xml"/><Relationship Id="rId6" Type="http://schemas.openxmlformats.org/officeDocument/2006/relationships/image" Target="../media/image10.png"/><Relationship Id="rId5" Type="http://schemas.openxmlformats.org/officeDocument/2006/relationships/slide" Target="slide49.xml"/><Relationship Id="rId10" Type="http://schemas.openxmlformats.org/officeDocument/2006/relationships/slide" Target="slide54.xml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4.mp3"/><Relationship Id="rId7" Type="http://schemas.microsoft.com/office/2007/relationships/hdphoto" Target="../media/hdphoto6.wdp"/><Relationship Id="rId2" Type="http://schemas.microsoft.com/office/2007/relationships/media" Target="../media/media4.mp3"/><Relationship Id="rId1" Type="http://schemas.openxmlformats.org/officeDocument/2006/relationships/tags" Target="../tags/tag41.xml"/><Relationship Id="rId6" Type="http://schemas.openxmlformats.org/officeDocument/2006/relationships/image" Target="../media/image10.png"/><Relationship Id="rId5" Type="http://schemas.openxmlformats.org/officeDocument/2006/relationships/slide" Target="slide49.xml"/><Relationship Id="rId10" Type="http://schemas.openxmlformats.org/officeDocument/2006/relationships/slide" Target="slide54.xml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56.xml"/><Relationship Id="rId17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slide" Target="slide55.xml"/><Relationship Id="rId1" Type="http://schemas.openxmlformats.org/officeDocument/2006/relationships/tags" Target="../tags/tag42.xml"/><Relationship Id="rId6" Type="http://schemas.microsoft.com/office/2007/relationships/media" Target="../media/media3.mp3"/><Relationship Id="rId11" Type="http://schemas.openxmlformats.org/officeDocument/2006/relationships/slide" Target="slide57.xml"/><Relationship Id="rId5" Type="http://schemas.microsoft.com/office/2007/relationships/media" Target="../media/media2.wav"/><Relationship Id="rId15" Type="http://schemas.openxmlformats.org/officeDocument/2006/relationships/slide" Target="slide5.xml"/><Relationship Id="rId10" Type="http://schemas.openxmlformats.org/officeDocument/2006/relationships/slide" Target="slide58.xml"/><Relationship Id="rId4" Type="http://schemas.openxmlformats.org/officeDocument/2006/relationships/audio" Target="NULL" TargetMode="External"/><Relationship Id="rId9" Type="http://schemas.openxmlformats.org/officeDocument/2006/relationships/slide" Target="slide59.xml"/><Relationship Id="rId14" Type="http://schemas.openxmlformats.org/officeDocument/2006/relationships/slide" Target="slide6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43.xml"/><Relationship Id="rId6" Type="http://schemas.openxmlformats.org/officeDocument/2006/relationships/image" Target="../media/image9.png"/><Relationship Id="rId5" Type="http://schemas.openxmlformats.org/officeDocument/2006/relationships/slide" Target="slide5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44.xml"/><Relationship Id="rId6" Type="http://schemas.openxmlformats.org/officeDocument/2006/relationships/image" Target="../media/image9.png"/><Relationship Id="rId5" Type="http://schemas.openxmlformats.org/officeDocument/2006/relationships/slide" Target="slide55.xml"/><Relationship Id="rId4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45.xml"/><Relationship Id="rId6" Type="http://schemas.openxmlformats.org/officeDocument/2006/relationships/image" Target="../media/image9.png"/><Relationship Id="rId5" Type="http://schemas.openxmlformats.org/officeDocument/2006/relationships/slide" Target="slide5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46.xml"/><Relationship Id="rId6" Type="http://schemas.openxmlformats.org/officeDocument/2006/relationships/image" Target="../media/image9.png"/><Relationship Id="rId5" Type="http://schemas.openxmlformats.org/officeDocument/2006/relationships/slide" Target="slide55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3.xml"/><Relationship Id="rId3" Type="http://schemas.microsoft.com/office/2007/relationships/hdphoto" Target="../media/hdphoto5.wdp"/><Relationship Id="rId7" Type="http://schemas.openxmlformats.org/officeDocument/2006/relationships/slide" Target="slide79.xml"/><Relationship Id="rId12" Type="http://schemas.openxmlformats.org/officeDocument/2006/relationships/slide" Target="slide7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91.xml"/><Relationship Id="rId5" Type="http://schemas.openxmlformats.org/officeDocument/2006/relationships/slide" Target="slide85.xml"/><Relationship Id="rId10" Type="http://schemas.openxmlformats.org/officeDocument/2006/relationships/slide" Target="slide67.xml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62.xml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1" Type="http://schemas.openxmlformats.org/officeDocument/2006/relationships/tags" Target="../tags/tag47.xml"/><Relationship Id="rId6" Type="http://schemas.microsoft.com/office/2007/relationships/media" Target="../media/media3.mp3"/><Relationship Id="rId11" Type="http://schemas.openxmlformats.org/officeDocument/2006/relationships/slide" Target="slide63.xml"/><Relationship Id="rId5" Type="http://schemas.microsoft.com/office/2007/relationships/media" Target="../media/media2.wav"/><Relationship Id="rId15" Type="http://schemas.openxmlformats.org/officeDocument/2006/relationships/slide" Target="slide5.xml"/><Relationship Id="rId10" Type="http://schemas.openxmlformats.org/officeDocument/2006/relationships/slide" Target="slide64.xml"/><Relationship Id="rId4" Type="http://schemas.openxmlformats.org/officeDocument/2006/relationships/audio" Target="NULL" TargetMode="External"/><Relationship Id="rId9" Type="http://schemas.openxmlformats.org/officeDocument/2006/relationships/slide" Target="slide65.xml"/><Relationship Id="rId14" Type="http://schemas.openxmlformats.org/officeDocument/2006/relationships/slide" Target="slide6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audio" Target="../media/media4.mp3"/><Relationship Id="rId7" Type="http://schemas.openxmlformats.org/officeDocument/2006/relationships/slide" Target="slide5.xml"/><Relationship Id="rId2" Type="http://schemas.microsoft.com/office/2007/relationships/media" Target="../media/media4.mp3"/><Relationship Id="rId1" Type="http://schemas.openxmlformats.org/officeDocument/2006/relationships/tags" Target="../tags/tag48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audio" Target="../media/media4.mp3"/><Relationship Id="rId7" Type="http://schemas.openxmlformats.org/officeDocument/2006/relationships/slide" Target="slide5.xml"/><Relationship Id="rId2" Type="http://schemas.microsoft.com/office/2007/relationships/media" Target="../media/media4.mp3"/><Relationship Id="rId1" Type="http://schemas.openxmlformats.org/officeDocument/2006/relationships/tags" Target="../tags/tag49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audio" Target="../media/media4.mp3"/><Relationship Id="rId7" Type="http://schemas.openxmlformats.org/officeDocument/2006/relationships/slide" Target="slide5.xml"/><Relationship Id="rId2" Type="http://schemas.microsoft.com/office/2007/relationships/media" Target="../media/media4.mp3"/><Relationship Id="rId1" Type="http://schemas.openxmlformats.org/officeDocument/2006/relationships/tags" Target="../tags/tag50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slide" Target="slide5.xml"/><Relationship Id="rId2" Type="http://schemas.microsoft.com/office/2007/relationships/media" Target="../media/media4.mp3"/><Relationship Id="rId1" Type="http://schemas.openxmlformats.org/officeDocument/2006/relationships/tags" Target="../tags/tag5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68.xml"/><Relationship Id="rId17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slide" Target="slide67.xml"/><Relationship Id="rId1" Type="http://schemas.openxmlformats.org/officeDocument/2006/relationships/tags" Target="../tags/tag52.xml"/><Relationship Id="rId6" Type="http://schemas.microsoft.com/office/2007/relationships/media" Target="../media/media3.mp3"/><Relationship Id="rId11" Type="http://schemas.openxmlformats.org/officeDocument/2006/relationships/slide" Target="slide69.xml"/><Relationship Id="rId5" Type="http://schemas.microsoft.com/office/2007/relationships/media" Target="../media/media2.wav"/><Relationship Id="rId15" Type="http://schemas.openxmlformats.org/officeDocument/2006/relationships/slide" Target="slide6.xml"/><Relationship Id="rId10" Type="http://schemas.openxmlformats.org/officeDocument/2006/relationships/slide" Target="slide70.xml"/><Relationship Id="rId4" Type="http://schemas.openxmlformats.org/officeDocument/2006/relationships/audio" Target="NULL" TargetMode="External"/><Relationship Id="rId9" Type="http://schemas.openxmlformats.org/officeDocument/2006/relationships/slide" Target="slide71.xml"/><Relationship Id="rId14" Type="http://schemas.openxmlformats.org/officeDocument/2006/relationships/slide" Target="slide7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53.xml"/><Relationship Id="rId6" Type="http://schemas.openxmlformats.org/officeDocument/2006/relationships/image" Target="../media/image9.png"/><Relationship Id="rId5" Type="http://schemas.openxmlformats.org/officeDocument/2006/relationships/slide" Target="slide67.xml"/><Relationship Id="rId4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54.xml"/><Relationship Id="rId6" Type="http://schemas.openxmlformats.org/officeDocument/2006/relationships/image" Target="../media/image9.png"/><Relationship Id="rId5" Type="http://schemas.openxmlformats.org/officeDocument/2006/relationships/slide" Target="slide67.xml"/><Relationship Id="rId4" Type="http://schemas.openxmlformats.org/officeDocument/2006/relationships/slideLayout" Target="../slideLayouts/slideLayout1.xml"/><Relationship Id="rId9" Type="http://schemas.openxmlformats.org/officeDocument/2006/relationships/slide" Target="slide7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8.xml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microsoft.com/office/2007/relationships/media" Target="../media/media3.mp3"/><Relationship Id="rId11" Type="http://schemas.openxmlformats.org/officeDocument/2006/relationships/slide" Target="slide9.xml"/><Relationship Id="rId5" Type="http://schemas.microsoft.com/office/2007/relationships/media" Target="../media/media2.wav"/><Relationship Id="rId1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audio" Target="NULL" TargetMode="External"/><Relationship Id="rId9" Type="http://schemas.openxmlformats.org/officeDocument/2006/relationships/slide" Target="slide11.xml"/><Relationship Id="rId14" Type="http://schemas.openxmlformats.org/officeDocument/2006/relationships/slide" Target="slide1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55.xml"/><Relationship Id="rId6" Type="http://schemas.openxmlformats.org/officeDocument/2006/relationships/image" Target="../media/image9.png"/><Relationship Id="rId5" Type="http://schemas.openxmlformats.org/officeDocument/2006/relationships/slide" Target="slide67.xml"/><Relationship Id="rId4" Type="http://schemas.openxmlformats.org/officeDocument/2006/relationships/slideLayout" Target="../slideLayouts/slideLayout1.xml"/><Relationship Id="rId9" Type="http://schemas.openxmlformats.org/officeDocument/2006/relationships/slide" Target="slide7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56.xml"/><Relationship Id="rId6" Type="http://schemas.openxmlformats.org/officeDocument/2006/relationships/image" Target="../media/image9.png"/><Relationship Id="rId5" Type="http://schemas.openxmlformats.org/officeDocument/2006/relationships/slide" Target="slide67.xml"/><Relationship Id="rId4" Type="http://schemas.openxmlformats.org/officeDocument/2006/relationships/slideLayout" Target="../slideLayouts/slideLayout1.xml"/><Relationship Id="rId9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74.xml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1" Type="http://schemas.openxmlformats.org/officeDocument/2006/relationships/tags" Target="../tags/tag57.xml"/><Relationship Id="rId6" Type="http://schemas.microsoft.com/office/2007/relationships/media" Target="../media/media3.mp3"/><Relationship Id="rId11" Type="http://schemas.openxmlformats.org/officeDocument/2006/relationships/slide" Target="slide75.xml"/><Relationship Id="rId5" Type="http://schemas.microsoft.com/office/2007/relationships/media" Target="../media/media2.wav"/><Relationship Id="rId15" Type="http://schemas.openxmlformats.org/officeDocument/2006/relationships/slide" Target="slide6.xml"/><Relationship Id="rId10" Type="http://schemas.openxmlformats.org/officeDocument/2006/relationships/slide" Target="slide76.xml"/><Relationship Id="rId4" Type="http://schemas.openxmlformats.org/officeDocument/2006/relationships/audio" Target="NULL" TargetMode="External"/><Relationship Id="rId9" Type="http://schemas.openxmlformats.org/officeDocument/2006/relationships/slide" Target="slide77.xml"/><Relationship Id="rId14" Type="http://schemas.openxmlformats.org/officeDocument/2006/relationships/slide" Target="slide7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58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59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60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6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80.xml"/><Relationship Id="rId17" Type="http://schemas.microsoft.com/office/2007/relationships/hdphoto" Target="../media/hdphoto6.wdp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1" Type="http://schemas.openxmlformats.org/officeDocument/2006/relationships/tags" Target="../tags/tag62.xml"/><Relationship Id="rId6" Type="http://schemas.microsoft.com/office/2007/relationships/media" Target="../media/media3.mp3"/><Relationship Id="rId11" Type="http://schemas.openxmlformats.org/officeDocument/2006/relationships/slide" Target="slide81.xml"/><Relationship Id="rId5" Type="http://schemas.microsoft.com/office/2007/relationships/media" Target="../media/media2.wav"/><Relationship Id="rId15" Type="http://schemas.openxmlformats.org/officeDocument/2006/relationships/slide" Target="slide6.xml"/><Relationship Id="rId10" Type="http://schemas.openxmlformats.org/officeDocument/2006/relationships/slide" Target="slide82.xml"/><Relationship Id="rId4" Type="http://schemas.openxmlformats.org/officeDocument/2006/relationships/audio" Target="NULL" TargetMode="External"/><Relationship Id="rId9" Type="http://schemas.openxmlformats.org/officeDocument/2006/relationships/slide" Target="slide83.xml"/><Relationship Id="rId14" Type="http://schemas.openxmlformats.org/officeDocument/2006/relationships/slide" Target="slide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slide" Target="slide4.xml"/><Relationship Id="rId2" Type="http://schemas.microsoft.com/office/2007/relationships/media" Target="../media/media4.mp3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63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slide" Target="slide8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64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slide" Target="slide84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65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66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slide" Target="slide8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90.xml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67.xml"/><Relationship Id="rId6" Type="http://schemas.microsoft.com/office/2007/relationships/media" Target="../media/media3.mp3"/><Relationship Id="rId11" Type="http://schemas.openxmlformats.org/officeDocument/2006/relationships/slide" Target="slide87.xml"/><Relationship Id="rId5" Type="http://schemas.microsoft.com/office/2007/relationships/media" Target="../media/media2.wav"/><Relationship Id="rId15" Type="http://schemas.openxmlformats.org/officeDocument/2006/relationships/image" Target="../media/image9.png"/><Relationship Id="rId10" Type="http://schemas.openxmlformats.org/officeDocument/2006/relationships/slide" Target="slide88.xml"/><Relationship Id="rId4" Type="http://schemas.openxmlformats.org/officeDocument/2006/relationships/audio" Target="NULL" TargetMode="External"/><Relationship Id="rId9" Type="http://schemas.openxmlformats.org/officeDocument/2006/relationships/slide" Target="slide89.xml"/><Relationship Id="rId14" Type="http://schemas.openxmlformats.org/officeDocument/2006/relationships/slide" Target="slide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mp3"/><Relationship Id="rId7" Type="http://schemas.openxmlformats.org/officeDocument/2006/relationships/image" Target="../media/image13.png"/><Relationship Id="rId2" Type="http://schemas.microsoft.com/office/2007/relationships/media" Target="../media/media4.mp3"/><Relationship Id="rId1" Type="http://schemas.openxmlformats.org/officeDocument/2006/relationships/tags" Target="../tags/tag68.xml"/><Relationship Id="rId6" Type="http://schemas.openxmlformats.org/officeDocument/2006/relationships/slide" Target="slide88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90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69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90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70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90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7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media4.mp3"/><Relationship Id="rId7" Type="http://schemas.openxmlformats.org/officeDocument/2006/relationships/slide" Target="slide4.xml"/><Relationship Id="rId2" Type="http://schemas.microsoft.com/office/2007/relationships/media" Target="../media/media4.mp3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" Target="slide92.xml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1" Type="http://schemas.openxmlformats.org/officeDocument/2006/relationships/tags" Target="../tags/tag72.xml"/><Relationship Id="rId6" Type="http://schemas.microsoft.com/office/2007/relationships/media" Target="../media/media3.mp3"/><Relationship Id="rId11" Type="http://schemas.openxmlformats.org/officeDocument/2006/relationships/slide" Target="slide93.xml"/><Relationship Id="rId5" Type="http://schemas.microsoft.com/office/2007/relationships/media" Target="../media/media2.wav"/><Relationship Id="rId15" Type="http://schemas.openxmlformats.org/officeDocument/2006/relationships/slide" Target="slide6.xml"/><Relationship Id="rId10" Type="http://schemas.openxmlformats.org/officeDocument/2006/relationships/slide" Target="slide94.xml"/><Relationship Id="rId4" Type="http://schemas.openxmlformats.org/officeDocument/2006/relationships/audio" Target="NULL" TargetMode="External"/><Relationship Id="rId9" Type="http://schemas.openxmlformats.org/officeDocument/2006/relationships/slide" Target="slide95.xml"/><Relationship Id="rId14" Type="http://schemas.openxmlformats.org/officeDocument/2006/relationships/slide" Target="slide96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7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7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75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audio" Target="../media/media4.mp3"/><Relationship Id="rId7" Type="http://schemas.openxmlformats.org/officeDocument/2006/relationships/slide" Target="slide6.xml"/><Relationship Id="rId2" Type="http://schemas.microsoft.com/office/2007/relationships/media" Target="../media/media4.mp3"/><Relationship Id="rId1" Type="http://schemas.openxmlformats.org/officeDocument/2006/relationships/tags" Target="../tags/tag76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ndboard.com/sb/sound/904540" TargetMode="External"/><Relationship Id="rId3" Type="http://schemas.openxmlformats.org/officeDocument/2006/relationships/hyperlink" Target="https://www.soundboard.com/sb/sound/904547" TargetMode="External"/><Relationship Id="rId7" Type="http://schemas.openxmlformats.org/officeDocument/2006/relationships/hyperlink" Target="https://www.soundboard.com/sb/sound/904541" TargetMode="External"/><Relationship Id="rId12" Type="http://schemas.openxmlformats.org/officeDocument/2006/relationships/hyperlink" Target="https://www.soundboard.com/sb/sound/904536" TargetMode="External"/><Relationship Id="rId2" Type="http://schemas.openxmlformats.org/officeDocument/2006/relationships/hyperlink" Target="https://www.soundboard.com/sb/sound/9045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oundboard.com/sb/sound/904542" TargetMode="External"/><Relationship Id="rId11" Type="http://schemas.openxmlformats.org/officeDocument/2006/relationships/hyperlink" Target="https://www.soundboard.com/sb/sound/904537" TargetMode="External"/><Relationship Id="rId5" Type="http://schemas.openxmlformats.org/officeDocument/2006/relationships/hyperlink" Target="https://www.soundboard.com/sb/sound/904546" TargetMode="External"/><Relationship Id="rId10" Type="http://schemas.openxmlformats.org/officeDocument/2006/relationships/hyperlink" Target="https://www.soundboard.com/sb/sound/904538" TargetMode="External"/><Relationship Id="rId4" Type="http://schemas.openxmlformats.org/officeDocument/2006/relationships/hyperlink" Target="https://www.soundboard.com/sb/sound/904544" TargetMode="External"/><Relationship Id="rId9" Type="http://schemas.openxmlformats.org/officeDocument/2006/relationships/hyperlink" Target="https://www.soundboard.com/sb/sound/904539" TargetMode="Externa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Europa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B1636-2088-4D69-8762-EA8548433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2" y="906022"/>
            <a:ext cx="11388436" cy="2976430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>
            <a:normAutofit/>
          </a:bodyPr>
          <a:lstStyle/>
          <a:p>
            <a:r>
              <a:rPr lang="de-DE" sz="33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„Business-Knigge“ - worauf bei den deutsch-polnisch-slowakischen Geschäftsbeziehungen geachtet werden muss</a:t>
            </a:r>
            <a:br>
              <a:rPr lang="de-DE" sz="33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3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3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de-DE" sz="33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eminar „Europa erklären“</a:t>
            </a:r>
            <a:endParaRPr lang="de-AT" sz="33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EEEE0C5-443D-4EDA-AD95-3ECC2095E156}"/>
              </a:ext>
            </a:extLst>
          </p:cNvPr>
          <p:cNvSpPr txBox="1">
            <a:spLocks/>
          </p:cNvSpPr>
          <p:nvPr/>
        </p:nvSpPr>
        <p:spPr>
          <a:xfrm>
            <a:off x="550062" y="1987709"/>
            <a:ext cx="8906386" cy="59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AT" sz="48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20EC5DA-AD02-4EA2-8E39-02A4DC879080}"/>
              </a:ext>
            </a:extLst>
          </p:cNvPr>
          <p:cNvSpPr txBox="1">
            <a:spLocks/>
          </p:cNvSpPr>
          <p:nvPr/>
        </p:nvSpPr>
        <p:spPr>
          <a:xfrm>
            <a:off x="7293342" y="2178844"/>
            <a:ext cx="1282487" cy="29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AT" sz="24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9CB6F860-F507-42A1-95C1-8D287008E3DF}"/>
              </a:ext>
            </a:extLst>
          </p:cNvPr>
          <p:cNvSpPr txBox="1">
            <a:spLocks/>
          </p:cNvSpPr>
          <p:nvPr/>
        </p:nvSpPr>
        <p:spPr>
          <a:xfrm>
            <a:off x="550062" y="2691994"/>
            <a:ext cx="11240156" cy="388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AT" sz="2800" dirty="0">
              <a:solidFill>
                <a:schemeClr val="bg1"/>
              </a:solidFill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F7B447FF-3B84-4734-ADF5-248DCF72B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48" y="5445222"/>
            <a:ext cx="9144000" cy="1133131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de-DE" dirty="0">
                <a:latin typeface="Century Gothic" panose="020B0502020202020204" pitchFamily="34" charset="0"/>
              </a:rPr>
              <a:t>Natalia Sobczyk</a:t>
            </a:r>
          </a:p>
          <a:p>
            <a:pPr algn="l"/>
            <a:r>
              <a:rPr lang="de-DE" dirty="0">
                <a:latin typeface="Century Gothic" panose="020B0502020202020204" pitchFamily="34" charset="0"/>
              </a:rPr>
              <a:t>F13W1</a:t>
            </a:r>
          </a:p>
          <a:p>
            <a:pPr algn="l"/>
            <a:r>
              <a:rPr lang="de-DE" dirty="0">
                <a:latin typeface="Century Gothic" panose="020B0502020202020204" pitchFamily="34" charset="0"/>
              </a:rPr>
              <a:t>19.01.2021</a:t>
            </a:r>
          </a:p>
        </p:txBody>
      </p:sp>
      <p:sp>
        <p:nvSpPr>
          <p:cNvPr id="6" name="Interaktive Schaltfläche: Nächste(r) oder Weiter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92B8137-1269-4B63-B221-12BA54BE99CA}"/>
              </a:ext>
            </a:extLst>
          </p:cNvPr>
          <p:cNvSpPr/>
          <p:nvPr/>
        </p:nvSpPr>
        <p:spPr>
          <a:xfrm>
            <a:off x="5670844" y="4572000"/>
            <a:ext cx="1336431" cy="1316805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163962-2B1A-4A0A-B12D-842C0D0F1C05}"/>
              </a:ext>
            </a:extLst>
          </p:cNvPr>
          <p:cNvSpPr txBox="1"/>
          <p:nvPr/>
        </p:nvSpPr>
        <p:spPr>
          <a:xfrm>
            <a:off x="5303515" y="5951978"/>
            <a:ext cx="2071091" cy="461665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 w="28575"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QUIZ STARTEN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20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Patriarchalischer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Autoritärer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Kooperativer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Welcher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Führungsstil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Deutschland am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häufigsten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verwendet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C923FFC-7282-438C-BC80-3598F3364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446AF9CD-5365-4812-91E6-165B673040EB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1D3832A-C6B8-4141-8446-85E6A5CEF15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1C7E61F-A2AD-499A-941A-232E8D93411C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F97E938-A835-4B59-A537-CF38B54D5B2A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34E28AF-97C2-4EC6-82E0-1FB1A3695828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E557FD85-CE2F-441B-B75E-E3C6325A1109}"/>
              </a:ext>
            </a:extLst>
          </p:cNvPr>
          <p:cNvGrpSpPr/>
          <p:nvPr/>
        </p:nvGrpSpPr>
        <p:grpSpPr>
          <a:xfrm>
            <a:off x="8576848" y="2324594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495E18E5-880F-4D4E-8DC8-AC126EDEBF52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AC702B30-D0DF-47A2-8EC5-42A9C69D557B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AC50FEDC-4664-4409-A88F-7273F8E3891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75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Patriarchalischer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Autoritärer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Kooperativer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Welcher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Führungsstil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Deutschland am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häufigsten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verwendet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E64B386-6EF9-44FF-A94C-D8DBD9B5A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AD343226-EF2A-4378-9656-4D2E4C57A664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E2039B0-EBA6-45D6-976A-79A29F574CF9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E11B413-423A-494A-8DB6-1DCCFD58FFC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6BAFB62-7854-4B31-BC6E-6E45E583DF95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0416217-EA32-4FA0-88B2-E0FCC5A28728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C3805DF4-A329-4A74-95CE-F3373FBDD1E2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4F0316CA-2D21-4930-85EA-757F136720BE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3DAE0C1F-6E53-4CBC-8F46-A3872130F05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21683106-137C-465E-BF1A-D22FF9685D73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72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Laissez-faire = eigenständiges </a:t>
            </a:r>
            <a:r>
              <a:rPr lang="de-DE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andeln und </a:t>
            </a:r>
            <a:r>
              <a:rPr lang="de-DE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Gestaltung des Arbeitsumfelds wird 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Mitarbeitern überwiegend selbst überlassen</a:t>
            </a:r>
            <a:endParaRPr lang="de-DE" sz="24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Kooperativer Führungsstil = </a:t>
            </a:r>
            <a:r>
              <a:rPr lang="de-DE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Mitarbeiter wollen für ihre Kompetenzen und als individuelle Persönlichkeiten respektiert werden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Autoritärer Führungsstil = kein persönlicher Bezug zum Mitarbeiter; Führungskräfte bestimmen den Arbeitsablauf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Patriarchalischer Führungsstil = die persönliche Zufriedenheit des Mitarbeiters steht im Vordergrund; Führungskräfte übernehmen eine elterliche Rolle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Rechteck 3">
            <a:hlinkClick r:id="rId3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3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6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618612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sein Unternehmen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Familie, Gesundheit und Geld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Über sein</a:t>
            </a:r>
            <a:r>
              <a:rPr kumimoji="0" lang="de-DE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Land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seine Haustiere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Welche Fragen sollte man einem deutschen Geschäftspartner nicht stellen?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45EB7BEF-73AB-4688-B1F2-A86B053B56C8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teraktive Schaltfläche: Zur Startseite wechseln 4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2635C74-1FE8-4FF3-A547-E667855D5290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Inhaltsplatzhalter 6">
            <a:hlinkClick r:id="rId16" action="ppaction://hlinksldjump"/>
            <a:extLst>
              <a:ext uri="{FF2B5EF4-FFF2-40B4-BE49-F238E27FC236}">
                <a16:creationId xmlns:a16="http://schemas.microsoft.com/office/drawing/2014/main" id="{09BD6109-EE0F-43E9-B6C0-FE8E07C6AE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EEE93591-EC18-409E-835E-99D77E6231B5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6F3D3C07-B264-491C-9185-5F8507A9C60F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23A7F3EC-ABAC-4F36-B2FD-EFBF69987CBD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9BF9DEC3-69D5-4A13-88FF-F8A1FFC2687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608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5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sein Unternehmen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hlinkClick r:id="rId6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Familie, Gesundheit und Geld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hlinkClick r:id="rId7" action="ppaction://hlinksldjump"/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sein Land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84643" y="4173665"/>
              <a:ext cx="3378818" cy="87010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seine Haustiere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Welche Fragen sollte man einem deutschen Geschäftspartner nicht stellen?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5" name="Inhaltsplatzhalter 6">
            <a:hlinkClick r:id="rId9" action="ppaction://hlinksldjump"/>
            <a:extLst>
              <a:ext uri="{FF2B5EF4-FFF2-40B4-BE49-F238E27FC236}">
                <a16:creationId xmlns:a16="http://schemas.microsoft.com/office/drawing/2014/main" id="{F10D6C33-8B7E-4194-8391-EBE23741BA7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83211E62-893D-4A58-B5F0-98B12AE1DFF2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Informationen abrufen 2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C6F13CA-A8B4-412A-93D5-D117FCF09AF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5CBD9EE6-B55E-4FDD-985A-6A2F73B16BD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8943946-7891-4D65-B873-35F36D2067D3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23A4366-581F-46EB-B2B7-D3DFB2EDBE10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627B3FF4-370A-4A0F-8D88-1392E5C5F96A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E43727E8-00EC-4128-BBD4-7995F4A4560D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33EFBEF1-4B64-4484-A845-05B36346D066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3539A303-36FB-49A2-9CC0-B1AEA5516728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00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 Unternehmen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Familie, Gesundheit und Geld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 Land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seine Haustiere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Welche Fragen sollte man einem deutschen Geschäftspartner nicht stellen?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5" name="Inhaltsplatzhalter 6">
            <a:hlinkClick r:id="rId6" action="ppaction://hlinksldjump"/>
            <a:extLst>
              <a:ext uri="{FF2B5EF4-FFF2-40B4-BE49-F238E27FC236}">
                <a16:creationId xmlns:a16="http://schemas.microsoft.com/office/drawing/2014/main" id="{0A718068-AB31-40E5-AF75-C9E7CD4110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00F75AE5-D6A2-4AB7-8FBA-F5E0E684D1E7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Informationen abrufen 2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EA248E7-88AB-410B-92EA-D2C5FE6B97FA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CE9A2166-4365-4E66-915D-C2DB3511326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7EBB4D7-3B26-4A7B-8035-FD7F6A3F9E5F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D0D7BCB-0A69-47D9-BCE0-7916860809FE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CB9BA015-A048-40D8-93E5-2579A408E235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39C228F6-7138-43C3-9E39-526B68FF1B10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C0637E9D-1612-46CF-9583-1FA88AB50B69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305E805D-4363-4BB6-B083-936287D3FEFA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58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 Unternehmen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Familie, Gesundheit und Geld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 Land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seine Haustiere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Welche Fragen sollte man einem deutschen Geschäftspartner nicht stellen?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Inhaltsplatzhalter 6">
            <a:hlinkClick r:id="rId6" action="ppaction://hlinksldjump"/>
            <a:extLst>
              <a:ext uri="{FF2B5EF4-FFF2-40B4-BE49-F238E27FC236}">
                <a16:creationId xmlns:a16="http://schemas.microsoft.com/office/drawing/2014/main" id="{93BAE679-2318-4728-84BA-C8E0F5BF3D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278E1C60-8A5F-42EF-A764-54C0B7370B93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Interaktive Schaltfläche: Zur Startseite wechsel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64A2237-F835-4653-A542-1C2968F683E4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D204F9E-84BD-495D-B92B-9B475D0EFCC7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FF5CB6D4-31B7-4806-B7B4-D9EDD1AB4C9A}"/>
              </a:ext>
            </a:extLst>
          </p:cNvPr>
          <p:cNvGrpSpPr/>
          <p:nvPr/>
        </p:nvGrpSpPr>
        <p:grpSpPr>
          <a:xfrm>
            <a:off x="861178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AF9D6A50-BFAA-4991-9291-FDB29BBC3404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7E12AA1D-171E-4128-AF9A-BD9B5A2D93FB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AAB80A7B-7F8B-41D4-A50D-E33EC69B6B07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29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 Unternehmen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Über Familie, Gesundheit und Geld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 Land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 seine Haustiere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Welche Fragen sollte man einem deutschen Geschäftspartner nicht stellen?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Inhaltsplatzhalter 6">
            <a:hlinkClick r:id="rId6" action="ppaction://hlinksldjump"/>
            <a:extLst>
              <a:ext uri="{FF2B5EF4-FFF2-40B4-BE49-F238E27FC236}">
                <a16:creationId xmlns:a16="http://schemas.microsoft.com/office/drawing/2014/main" id="{22BC99E2-C045-4AB1-A815-BE7BDA16CF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497449" y="192459"/>
            <a:ext cx="1197102" cy="247704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3680EAA-4B59-4389-A2B2-E093D4F1C12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Interaktive Schaltfläche: Informationen abrufe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C2DDD45-5356-436C-A27A-08BD03281A53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Interaktive Schaltfläche: Zur Startseite wechseln 3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371D18DD-497D-4579-8D38-FCB932025870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096D5B0-67C6-44A0-A360-405F82DE0AA4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37C6F72-D8DD-4175-9401-99E06ED2AF54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681FA1E8-6970-428D-9FC9-F82A32DCE9B8}"/>
              </a:ext>
            </a:extLst>
          </p:cNvPr>
          <p:cNvGrpSpPr/>
          <p:nvPr/>
        </p:nvGrpSpPr>
        <p:grpSpPr>
          <a:xfrm>
            <a:off x="8618370" y="2326244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A15B5E2B-0F46-4EEC-BAA4-97C9D3992DD6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FEFCADAF-F9B3-4C80-9B78-8BDCDBED91C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7C55AE5-6D5D-4B25-AF14-BF5774D9006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87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Fragen werden oft als zu persönlich oder zu neugierig empfunden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2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10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 und 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1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Chaotisch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2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defRPr/>
            </a:pPr>
            <a:r>
              <a:rPr lang="de-DE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Organisiert und geplant</a:t>
            </a:r>
            <a:endParaRPr lang="de-AT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3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3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Spontan und flexibel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5325FAA5-4C9C-4AC0-8B71-F3AD1F758338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5C390EAC-5A0D-40D6-8985-A6A26B2B0958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hlinkClick r:id="rId17" action="ppaction://hlinksldjump"/>
            <a:extLst>
              <a:ext uri="{FF2B5EF4-FFF2-40B4-BE49-F238E27FC236}">
                <a16:creationId xmlns:a16="http://schemas.microsoft.com/office/drawing/2014/main" id="{79DCCD8F-0A3A-4D42-87C1-186F90BE5B0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grpSp>
        <p:nvGrpSpPr>
          <p:cNvPr id="40" name="Current Money Value">
            <a:extLst>
              <a:ext uri="{FF2B5EF4-FFF2-40B4-BE49-F238E27FC236}">
                <a16:creationId xmlns:a16="http://schemas.microsoft.com/office/drawing/2014/main" id="{6222ACB8-E5AB-4219-9A01-6745A2E48FDD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1" name="Line">
              <a:extLst>
                <a:ext uri="{FF2B5EF4-FFF2-40B4-BE49-F238E27FC236}">
                  <a16:creationId xmlns:a16="http://schemas.microsoft.com/office/drawing/2014/main" id="{62CBD0A7-61FB-4BE6-8E57-2E5417A80803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Background">
              <a:extLst>
                <a:ext uri="{FF2B5EF4-FFF2-40B4-BE49-F238E27FC236}">
                  <a16:creationId xmlns:a16="http://schemas.microsoft.com/office/drawing/2014/main" id="{7E7456E4-C38E-4812-A4DA-8A1C6D03252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4" name="Text">
              <a:extLst>
                <a:ext uri="{FF2B5EF4-FFF2-40B4-BE49-F238E27FC236}">
                  <a16:creationId xmlns:a16="http://schemas.microsoft.com/office/drawing/2014/main" id="{76FC50A2-674B-47ED-BD4A-33DFAF6C7DAE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€ 200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683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206" y="-1911335"/>
            <a:ext cx="12402206" cy="87775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0" r="100000">
                        <a14:foregroundMark x1="30667" y1="30222" x2="82222" y2="35556"/>
                        <a14:foregroundMark x1="11111" y1="50222" x2="8444" y2="21778"/>
                        <a14:foregroundMark x1="10222" y1="20444" x2="36444" y2="11111"/>
                        <a14:foregroundMark x1="39556" y1="11111" x2="52889" y2="19111"/>
                        <a14:foregroundMark x1="54667" y1="17778" x2="85778" y2="16444"/>
                        <a14:foregroundMark x1="87556" y1="17778" x2="91111" y2="38222"/>
                        <a14:foregroundMark x1="85333" y1="40444" x2="85333" y2="50222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15258">
            <a:off x="5847494" y="2604300"/>
            <a:ext cx="1499669" cy="150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6" b="100000" l="10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0030" y="2744069"/>
            <a:ext cx="1431135" cy="162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56" l="0" r="100000">
                        <a14:foregroundMark x1="24889" y1="36444" x2="35111" y2="28444"/>
                        <a14:foregroundMark x1="40000" y1="34222" x2="47556" y2="30667"/>
                        <a14:foregroundMark x1="55556" y1="36444" x2="77778" y2="3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7598" y="3646231"/>
            <a:ext cx="861973" cy="861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62BC14-3BF5-4E3F-866C-7E608651E43D}"/>
              </a:ext>
            </a:extLst>
          </p:cNvPr>
          <p:cNvSpPr/>
          <p:nvPr/>
        </p:nvSpPr>
        <p:spPr>
          <a:xfrm>
            <a:off x="4293704" y="2358887"/>
            <a:ext cx="3246783" cy="22793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F7311FE-EF31-47C4-A886-019FA2AAD6B2}"/>
              </a:ext>
            </a:extLst>
          </p:cNvPr>
          <p:cNvSpPr txBox="1"/>
          <p:nvPr/>
        </p:nvSpPr>
        <p:spPr>
          <a:xfrm>
            <a:off x="609596" y="1020943"/>
            <a:ext cx="10005391" cy="646331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 Um den Quiz zu beginnen klicken Sie bitte eines der Länder an und wählen Sie anschließend eines aus um zur Fragenübersicht zu kommen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4930EC-1774-454C-ABCD-B8892E85C139}"/>
              </a:ext>
            </a:extLst>
          </p:cNvPr>
          <p:cNvSpPr txBox="1"/>
          <p:nvPr/>
        </p:nvSpPr>
        <p:spPr>
          <a:xfrm>
            <a:off x="609596" y="1932237"/>
            <a:ext cx="10005391" cy="646331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 Nach jeder Frage gelangen Sie über den </a:t>
            </a:r>
            <a:r>
              <a:rPr 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Housebutton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zurück zur Fragen- oder Länderübersicht oder über den Infobutton zur Erklärung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ED53930-059A-43A4-8355-AABBD3059953}"/>
              </a:ext>
            </a:extLst>
          </p:cNvPr>
          <p:cNvSpPr txBox="1"/>
          <p:nvPr/>
        </p:nvSpPr>
        <p:spPr>
          <a:xfrm>
            <a:off x="609595" y="4803762"/>
            <a:ext cx="10005391" cy="646331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 Um Tipps oder Hilfe zu erhalten klicken Sie bitte auf den Fragezeichenbutton (oben rechts)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60AE730-739F-418F-8AAF-F7086354AA89}"/>
              </a:ext>
            </a:extLst>
          </p:cNvPr>
          <p:cNvSpPr txBox="1"/>
          <p:nvPr/>
        </p:nvSpPr>
        <p:spPr>
          <a:xfrm>
            <a:off x="609594" y="5650228"/>
            <a:ext cx="10005391" cy="369332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4. Viel Spaß beim Quiz!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657A04B-48AA-47E9-9515-918C1FBBD5AD}"/>
              </a:ext>
            </a:extLst>
          </p:cNvPr>
          <p:cNvSpPr txBox="1"/>
          <p:nvPr/>
        </p:nvSpPr>
        <p:spPr>
          <a:xfrm>
            <a:off x="3477646" y="390234"/>
            <a:ext cx="5539904" cy="523220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Allgemeine Quizbedingungen</a:t>
            </a:r>
          </a:p>
        </p:txBody>
      </p:sp>
      <p:sp>
        <p:nvSpPr>
          <p:cNvPr id="14" name="Pfeil: gestreift nach rechts 13">
            <a:extLst>
              <a:ext uri="{FF2B5EF4-FFF2-40B4-BE49-F238E27FC236}">
                <a16:creationId xmlns:a16="http://schemas.microsoft.com/office/drawing/2014/main" id="{C899DB96-59C5-4410-8AFE-1DA7A562B3A4}"/>
              </a:ext>
            </a:extLst>
          </p:cNvPr>
          <p:cNvSpPr/>
          <p:nvPr/>
        </p:nvSpPr>
        <p:spPr>
          <a:xfrm rot="20523011" flipH="1">
            <a:off x="7510739" y="2624863"/>
            <a:ext cx="2712146" cy="760709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Zur Länderübersicht</a:t>
            </a:r>
          </a:p>
        </p:txBody>
      </p:sp>
    </p:spTree>
    <p:extLst>
      <p:ext uri="{BB962C8B-B14F-4D97-AF65-F5344CB8AC3E}">
        <p14:creationId xmlns:p14="http://schemas.microsoft.com/office/powerpoint/2010/main" val="259967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4.07407E-6 L 3.541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0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0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700"/>
                            </p:stCondLst>
                            <p:childTnLst>
                              <p:par>
                                <p:cTn id="2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 und 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Chaotisch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de-DE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Organisiert und geplant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Spontan und flexibel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2131981F-A4DE-4638-85E3-1FC6FD7F9A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160C7169-DDC0-4650-A44E-83A8D908E8D5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269D651-5D5A-4FC6-AB8B-DF51059AF07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8EDAA1B-0E11-4022-95D7-65B7192F2BCE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2C8FB52-0378-4FF6-983E-BC1C73D4B170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74DE187-142F-4683-A264-89C2ADCA552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7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 und 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Chaotisch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de-DE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Organisiert und geplant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Spontan und flexibel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1D2FF208-3AA9-4385-97E7-38830734A7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30D4154F-E189-4710-A9B9-1C97AE68B4C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C60A615-BABF-49B1-B4DA-738B45920098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E8E8FB6-98DF-4E76-B70F-9944F1BCA744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8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 und 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Chaotisch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Organisiert und geplant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Spontan und flexibel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€ 200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3023EC17-13F9-48A8-80F7-63040124DD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BA84332C-C974-4DD8-BFA3-DCA5BAFBE18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4782060-2E14-46E2-A91E-7A09A71D5AE2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9AC698E-17A5-4357-ADFE-E04F2406154C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925E8B1-00EF-4B12-8CFB-308DB0D72E23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E6F9D7A-992D-4E1B-93E8-DACCCCA4BC1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2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 und 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Chaotisch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Organisiert und geplant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Spontan und flexibel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€ 200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076E874E-CBB3-4B4C-8620-E6B6E18FE6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820648" y="258720"/>
            <a:ext cx="1006454" cy="238822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AA6BD8B-2AD3-42E7-BBEC-7FA131A08158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0BEB41D-E1DE-4B1F-AFD1-1B8E6522B152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F90CF8C-E7A0-475A-BB72-81743A71B120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432C42B-45CE-4F6B-B4DE-0CE78D821286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6D51CCB-CAB1-449D-A442-A1506D2DB377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6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 Unternehmer besonders für ihre Pünktlichkeit aber auch für ihre gute Planung und Organisation bekannt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8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Eigenständig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arbeitet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Sehr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nachsichtig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356287" y="4197734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Deutcher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D13DD673-FD6A-4265-AAD3-4F2B6545BA92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997642D-0E37-4C4D-919E-FD8B84DB572C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>
            <a:hlinkClick r:id="rId16" action="ppaction://hlinksldjump"/>
            <a:extLst>
              <a:ext uri="{FF2B5EF4-FFF2-40B4-BE49-F238E27FC236}">
                <a16:creationId xmlns:a16="http://schemas.microsoft.com/office/drawing/2014/main" id="{C92FEB52-E0E3-40E7-97A4-2323C2EF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7851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Eigenständig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arbeitet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nachsichtig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Deutcher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5" name="Grafik 24">
            <a:hlinkClick r:id="rId6" action="ppaction://hlinksldjump"/>
            <a:extLst>
              <a:ext uri="{FF2B5EF4-FFF2-40B4-BE49-F238E27FC236}">
                <a16:creationId xmlns:a16="http://schemas.microsoft.com/office/drawing/2014/main" id="{EB30C675-81B7-404A-B199-D25ABDD1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36CED5A8-D6DE-4511-9099-2F106BC10614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A2FAC0E-4FF8-4B19-8777-4963BA6F9D92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88796CC-63A8-4A41-8F84-865BC9887517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3299E0FB-DEC0-423A-A097-FC4ED39E167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EC8558BB-7700-419C-825C-9ECB5E99FD05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Background">
              <a:extLst>
                <a:ext uri="{FF2B5EF4-FFF2-40B4-BE49-F238E27FC236}">
                  <a16:creationId xmlns:a16="http://schemas.microsoft.com/office/drawing/2014/main" id="{D1E83493-1F56-4BD9-8626-25DBF461620D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">
              <a:extLst>
                <a:ext uri="{FF2B5EF4-FFF2-40B4-BE49-F238E27FC236}">
                  <a16:creationId xmlns:a16="http://schemas.microsoft.com/office/drawing/2014/main" id="{4219AEC4-6DDE-4319-9648-04534E2661E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57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Eigenständig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arbeitet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nachsichtig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Deutcher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CDAC970D-4359-43FC-8575-90E026986B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70DBAB4E-5AB4-4F2E-B37D-90501C738515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79F3555-21CA-44FD-BB27-5242016C814E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3A70490-9E5F-4A33-8E87-508A09C4B88A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934E644-4A11-44C3-850E-531C41448C08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28B8D26-FE3C-4C21-B19F-9AB86914BD6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2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Eigenständig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arbeitet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nachsichtig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Deutcher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€ 300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4A87DAEE-E19F-448D-8FFF-B9F61929E6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305FFA0-D452-48D0-BC31-2C45A2C9910E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D0235BE-6F96-4D18-8D43-D1669A462C1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19F03B0B-A5B9-4C99-ABB5-E35D38F38F4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6475362-107B-40D6-B813-04FD3E47247F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04EC0E8-4B88-49CC-89B2-7B28DB6FB92E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4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Eigenständig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arbeitet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nachsichtig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Deutcher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€ 300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A05D367D-9CF8-484C-B997-1D8B9E98A4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58261" y="214247"/>
            <a:ext cx="878159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52C2AF01-8E39-4A51-A191-24319CD7B8E0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7A8DD4A-EEC3-4C5A-BA85-2C7E6B5072EA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5539D95-DE47-467C-85E9-25C953A7B1F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4862196-A94B-4DF8-823E-10FE8E62D4C1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5A616AC-AF41-4AB3-B060-3C464B46E8F3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3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359935" y="-11750675"/>
            <a:ext cx="32385000" cy="24431625"/>
          </a:xfrm>
          <a:prstGeom prst="rect">
            <a:avLst/>
          </a:prstGeom>
        </p:spPr>
      </p:pic>
      <p:pic>
        <p:nvPicPr>
          <p:cNvPr id="5" name="Grafik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100000" l="0" r="100000">
                        <a14:foregroundMark x1="30667" y1="30222" x2="82222" y2="35556"/>
                        <a14:foregroundMark x1="11111" y1="50222" x2="8444" y2="21778"/>
                        <a14:foregroundMark x1="10222" y1="20444" x2="36444" y2="11111"/>
                        <a14:foregroundMark x1="39556" y1="11111" x2="52889" y2="19111"/>
                        <a14:foregroundMark x1="54667" y1="17778" x2="85778" y2="16444"/>
                        <a14:foregroundMark x1="87556" y1="17778" x2="91111" y2="38222"/>
                        <a14:foregroundMark x1="85333" y1="40444" x2="85333" y2="50222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15258">
            <a:off x="5396595" y="879494"/>
            <a:ext cx="3961765" cy="386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6" b="100000" l="10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6851" y="1135690"/>
            <a:ext cx="3711683" cy="461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56" l="0" r="100000">
                        <a14:foregroundMark x1="24889" y1="36444" x2="35111" y2="28444"/>
                        <a14:foregroundMark x1="40000" y1="34222" x2="47556" y2="30667"/>
                        <a14:foregroundMark x1="55556" y1="36444" x2="77778" y2="3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99245">
            <a:off x="6505690" y="3461113"/>
            <a:ext cx="2495113" cy="261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91AAD60-C2FC-46EB-8F59-0B66E4508437}"/>
              </a:ext>
            </a:extLst>
          </p:cNvPr>
          <p:cNvSpPr txBox="1"/>
          <p:nvPr/>
        </p:nvSpPr>
        <p:spPr>
          <a:xfrm>
            <a:off x="3538537" y="472757"/>
            <a:ext cx="5114925" cy="64633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Century Gothic" panose="020B0502020202020204" pitchFamily="34" charset="0"/>
              </a:rPr>
              <a:t>Länderübersicht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8EA4A11-8A2A-4A93-B22E-C6ED5804D160}"/>
              </a:ext>
            </a:extLst>
          </p:cNvPr>
          <p:cNvSpPr txBox="1"/>
          <p:nvPr/>
        </p:nvSpPr>
        <p:spPr>
          <a:xfrm>
            <a:off x="521492" y="6006304"/>
            <a:ext cx="10515600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entury Gothic" panose="020B0502020202020204" pitchFamily="34" charset="0"/>
              </a:rPr>
              <a:t>Wählen Sie eines der Länder aus um zur Fragenübersicht zu kommen</a:t>
            </a:r>
          </a:p>
        </p:txBody>
      </p:sp>
    </p:spTree>
    <p:extLst>
      <p:ext uri="{BB962C8B-B14F-4D97-AF65-F5344CB8AC3E}">
        <p14:creationId xmlns:p14="http://schemas.microsoft.com/office/powerpoint/2010/main" val="42491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4231783" y="530744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4110577" y="517084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683015" y="530744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660F7F3-E21E-477A-A108-A1DCCEF6ACAC}"/>
              </a:ext>
            </a:extLst>
          </p:cNvPr>
          <p:cNvSpPr/>
          <p:nvPr/>
        </p:nvSpPr>
        <p:spPr>
          <a:xfrm>
            <a:off x="838200" y="477078"/>
            <a:ext cx="10515600" cy="4675818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650" dirty="0"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algn="ctr"/>
            <a:r>
              <a:rPr lang="de-DE" sz="2650" dirty="0">
                <a:latin typeface="Arial" panose="020B0604020202020204" pitchFamily="34" charset="0"/>
                <a:cs typeface="Arial" panose="020B0604020202020204" pitchFamily="34" charset="0"/>
              </a:rPr>
              <a:t>Orientieren Sie sich an den höchsten Quoten der Kulturdimensionen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C9145D38-DA06-4BE9-902F-4E33D9F2A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6841"/>
              </p:ext>
            </p:extLst>
          </p:nvPr>
        </p:nvGraphicFramePr>
        <p:xfrm>
          <a:off x="838200" y="1671637"/>
          <a:ext cx="10515600" cy="351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61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</a:t>
            </a:r>
            <a:r>
              <a:rPr kumimoji="0" lang="de-AT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nicht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Zwischentönen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deutsche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Geschäftspartner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Standpunkt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A2099955-47D3-4A48-82F5-292E139BBEA8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6C1801E-45B4-4207-B5B4-A92B204515AB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hlinkClick r:id="rId16" action="ppaction://hlinksldjump"/>
            <a:extLst>
              <a:ext uri="{FF2B5EF4-FFF2-40B4-BE49-F238E27FC236}">
                <a16:creationId xmlns:a16="http://schemas.microsoft.com/office/drawing/2014/main" id="{A54AAEC1-E16C-4E92-91BA-16B65A1AD16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63384267-0EB3-4503-9E92-179A690B2BC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32306646-69C3-4A5B-8501-02E82E96A7CE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D4F9C27F-2A4C-4BA7-987C-74CA1805C813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122A778C-B979-41A1-81F0-0243990E571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€ 500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0063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AT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 nicht</a:t>
              </a: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Zwischentönen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deutsche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Geschäftspartner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Standpunkt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8" name="Grafik 27">
            <a:hlinkClick r:id="rId6" action="ppaction://hlinksldjump"/>
            <a:extLst>
              <a:ext uri="{FF2B5EF4-FFF2-40B4-BE49-F238E27FC236}">
                <a16:creationId xmlns:a16="http://schemas.microsoft.com/office/drawing/2014/main" id="{EC978F5E-540A-4145-84FE-6649F8DA23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9815FE1-004B-40E3-91AB-ACC8239ACB98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A2ECBA3-8BF5-4C94-89ED-77DB61AB10FF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5C6A59A-9AA2-4055-A344-16B67563F83D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4934432-2819-4D63-9E11-6D9940921F9E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F6449E6-E245-4047-8AED-4807CF942B4A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4649E3F6-B8D8-45A6-923C-B803CFA977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1DF9559A-A4C1-42E0-A327-1D668FC440A0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173716C3-5B62-4B03-AB70-82CE3B15B708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72094DDF-DA31-440F-851B-A06C2BD98B8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€ 500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5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Gar nicht</a:t>
              </a: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Zwischentönen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deutsche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Geschäftspartner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Standpunkt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€ 500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9" name="Grafik 28">
            <a:hlinkClick r:id="rId6" action="ppaction://hlinksldjump"/>
            <a:extLst>
              <a:ext uri="{FF2B5EF4-FFF2-40B4-BE49-F238E27FC236}">
                <a16:creationId xmlns:a16="http://schemas.microsoft.com/office/drawing/2014/main" id="{4C140695-7B14-43BA-ACA2-45722BB664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276B131D-43C8-4F79-9DA8-C883E8095520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teraktive Schaltfläche: Informationen abrufe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2DC3081-CA29-4211-AFDC-FAB0A52CCD6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8035BC0-1D94-4674-8671-937A0B08CF46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3BA0AF0-3882-48B9-A3BC-3CFB5C6A90DB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8AF3598-E726-4F93-8D8A-649E27BB0C9B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7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 nicht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Zwischentönen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deutsche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Geschäftspartner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Standpunkt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30" name="Grafik 29">
            <a:hlinkClick r:id="rId6" action="ppaction://hlinksldjump"/>
            <a:extLst>
              <a:ext uri="{FF2B5EF4-FFF2-40B4-BE49-F238E27FC236}">
                <a16:creationId xmlns:a16="http://schemas.microsoft.com/office/drawing/2014/main" id="{EA4CA9EC-ADE2-4693-9FAA-683C9D5C45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CFE0ACDB-569F-4EC9-AD54-A1C8250BC9AB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Informationen abrufe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C7E57DB-F885-4B53-9168-C5EBB8EF2ED4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Interaktive Schaltfläche: Zur Startseite wechsel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EF6BA9C-3AFF-4643-AADA-52B42AA092A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E5771AA-88F0-4E6F-A145-C496DC182800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5E0C987-3FF9-4DE4-AF10-CC7B0F71C44A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9" name="Current Money Value">
            <a:extLst>
              <a:ext uri="{FF2B5EF4-FFF2-40B4-BE49-F238E27FC236}">
                <a16:creationId xmlns:a16="http://schemas.microsoft.com/office/drawing/2014/main" id="{FA610D74-5C4C-4174-83F4-5C8574D009A2}"/>
              </a:ext>
            </a:extLst>
          </p:cNvPr>
          <p:cNvGrpSpPr/>
          <p:nvPr/>
        </p:nvGrpSpPr>
        <p:grpSpPr>
          <a:xfrm>
            <a:off x="8634071" y="2337644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0" name="Line">
              <a:extLst>
                <a:ext uri="{FF2B5EF4-FFF2-40B4-BE49-F238E27FC236}">
                  <a16:creationId xmlns:a16="http://schemas.microsoft.com/office/drawing/2014/main" id="{F1ABAF59-82C5-4E0C-ACB6-EE6E2FF4B92F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ackground">
              <a:extLst>
                <a:ext uri="{FF2B5EF4-FFF2-40B4-BE49-F238E27FC236}">
                  <a16:creationId xmlns:a16="http://schemas.microsoft.com/office/drawing/2014/main" id="{58966307-B708-4931-A482-23525A1B1845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">
              <a:extLst>
                <a:ext uri="{FF2B5EF4-FFF2-40B4-BE49-F238E27FC236}">
                  <a16:creationId xmlns:a16="http://schemas.microsoft.com/office/drawing/2014/main" id="{BBCCFD31-35CE-4887-A1B4-20835A55163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€ 500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84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5" grpId="0" animBg="1"/>
      <p:bldP spid="36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Zurückhaltend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 nicht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Indirekt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Zwischentönen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mitteln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deutsche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Geschäftspartner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Standpunkt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30" name="Grafik 29">
            <a:hlinkClick r:id="rId6" action="ppaction://hlinksldjump"/>
            <a:extLst>
              <a:ext uri="{FF2B5EF4-FFF2-40B4-BE49-F238E27FC236}">
                <a16:creationId xmlns:a16="http://schemas.microsoft.com/office/drawing/2014/main" id="{55F720A0-F6CF-4053-B4D0-8D27F37CB7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62719" y="268797"/>
            <a:ext cx="866562" cy="244800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1E7AD106-5D2E-48E0-A1B4-6CCCD0AC5837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31BC9B1-22B7-41FB-BD52-0FE52B4C7089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D2D1F74-23DE-4E63-8C32-34908F9CF99A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93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/>
              <a:t>Tipp: 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026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hlinkClick r:id="rId9" action="ppaction://hlinksldjump"/>
            <a:extLst>
              <a:ext uri="{FF2B5EF4-FFF2-40B4-BE49-F238E27FC236}">
                <a16:creationId xmlns:a16="http://schemas.microsoft.com/office/drawing/2014/main" id="{5F3B1CE5-5396-4104-8B39-F55259F56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03112" y="157246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11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mindestens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Minuten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Verspätung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Halbe Stunde zu früh 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3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Stunde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spät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63816"/>
            <a:ext cx="4524162" cy="944549"/>
            <a:chOff x="1452892" y="4157139"/>
            <a:chExt cx="4524162" cy="944549"/>
          </a:xfrm>
        </p:grpSpPr>
        <p:sp>
          <p:nvSpPr>
            <p:cNvPr id="20" name="Background">
              <a:hlinkClick r:id="rId14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025564" y="415713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Pünktlich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Einladung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dem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Hause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erscheinen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675590F1-ECCF-4099-8F6D-74F1F873AF47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48AFD5C-0BFE-4D25-B40D-67DE8B42C4DB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09A1A76A-F3D2-4448-A7E2-664563ADC4A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6CB1795A-8CD2-479A-AE75-028F23868837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A750AB0F-03B5-4EF4-970F-DC9573098665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07CC05D5-E330-47C0-9BAC-091B38FE5F6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1.00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2811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hlinkClick r:id="rId5" action="ppaction://hlinksldjump"/>
            <a:extLst>
              <a:ext uri="{FF2B5EF4-FFF2-40B4-BE49-F238E27FC236}">
                <a16:creationId xmlns:a16="http://schemas.microsoft.com/office/drawing/2014/main" id="{71D8E2E0-1493-440E-B570-8647C39818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5108" y="189984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mindestens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Minuten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Verspätung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Halbe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Stunde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früh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Stunde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spät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Pünktlich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Einladung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dem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Hause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erscheinen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4F31FEB-0274-4818-9646-F36B9575E3A8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4331A20-331A-4AC5-8F2B-203AE28190E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Informationen abrufen 2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0317CF6-4FC9-4F92-8299-55C7C0C8C21A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DF8F4A8-FF74-45E7-9323-7BC6B75E43F3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0B199FD-5484-4CAA-9772-2230A2DD8C4C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6" name="Current Money Value">
            <a:extLst>
              <a:ext uri="{FF2B5EF4-FFF2-40B4-BE49-F238E27FC236}">
                <a16:creationId xmlns:a16="http://schemas.microsoft.com/office/drawing/2014/main" id="{C3583C4C-79D1-40FC-8CB7-66D34D0314F4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7" name="Line">
              <a:extLst>
                <a:ext uri="{FF2B5EF4-FFF2-40B4-BE49-F238E27FC236}">
                  <a16:creationId xmlns:a16="http://schemas.microsoft.com/office/drawing/2014/main" id="{AEF5840B-2892-47F6-A8A1-57F5FE5533DD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ackground">
              <a:extLst>
                <a:ext uri="{FF2B5EF4-FFF2-40B4-BE49-F238E27FC236}">
                  <a16:creationId xmlns:a16="http://schemas.microsoft.com/office/drawing/2014/main" id="{68F6BCEA-5F78-4490-A2C2-F7476C5FED3C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0" name="Text">
              <a:extLst>
                <a:ext uri="{FF2B5EF4-FFF2-40B4-BE49-F238E27FC236}">
                  <a16:creationId xmlns:a16="http://schemas.microsoft.com/office/drawing/2014/main" id="{EE324C2C-F352-43E3-9486-754DCAD202F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51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hlinkClick r:id="rId5" action="ppaction://hlinksldjump"/>
            <a:extLst>
              <a:ext uri="{FF2B5EF4-FFF2-40B4-BE49-F238E27FC236}">
                <a16:creationId xmlns:a16="http://schemas.microsoft.com/office/drawing/2014/main" id="{59CCD481-CA2E-4E0B-B3AF-9C52B6A8A4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5108" y="189984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mindestens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Minuten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Verspätung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Halbe Stunde zu früh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Stunde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spät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Pünktlich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Einladung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dem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Hause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erscheinen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73B9B1BE-1A09-43AD-B9A0-0D818A2A9BFC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868EAC8-FFED-4027-B18F-9505D33D017E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9F5132C-5F46-4690-861D-ECF69EBC0CA4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2594807-4827-4204-BF13-39CD0C2B13B5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C7303B6-170A-4E4F-9CDF-63ECFB456E14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5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083620" y="-19898965"/>
            <a:ext cx="49549050" cy="373803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100000" l="1026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2749" y="-78582"/>
            <a:ext cx="5836162" cy="701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hlinkClick r:id="rId6" action="ppaction://hlinksldjump"/>
            <a:extLst>
              <a:ext uri="{FF2B5EF4-FFF2-40B4-BE49-F238E27FC236}">
                <a16:creationId xmlns:a16="http://schemas.microsoft.com/office/drawing/2014/main" id="{9DF2036C-61C5-45D1-B4BD-474B68B83C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6445712" y="2550307"/>
            <a:ext cx="670214" cy="1868322"/>
          </a:xfrm>
          <a:prstGeom prst="rect">
            <a:avLst/>
          </a:prstGeom>
        </p:spPr>
      </p:pic>
      <p:pic>
        <p:nvPicPr>
          <p:cNvPr id="7" name="Inhaltsplatzhalter 6">
            <a:hlinkClick r:id="rId8" action="ppaction://hlinksldjump"/>
            <a:extLst>
              <a:ext uri="{FF2B5EF4-FFF2-40B4-BE49-F238E27FC236}">
                <a16:creationId xmlns:a16="http://schemas.microsoft.com/office/drawing/2014/main" id="{4B2DCCD6-0F84-4492-8288-7D1A1F945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7534405" y="796886"/>
            <a:ext cx="1197102" cy="2477047"/>
          </a:xfrm>
        </p:spPr>
      </p:pic>
      <p:pic>
        <p:nvPicPr>
          <p:cNvPr id="12" name="Grafik 11">
            <a:hlinkClick r:id="rId11" action="ppaction://hlinksldjump"/>
            <a:extLst>
              <a:ext uri="{FF2B5EF4-FFF2-40B4-BE49-F238E27FC236}">
                <a16:creationId xmlns:a16="http://schemas.microsoft.com/office/drawing/2014/main" id="{457C41E8-BFD7-4E93-89FB-78CD5FE8C6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4916840" y="817371"/>
            <a:ext cx="1232801" cy="2456562"/>
          </a:xfrm>
          <a:prstGeom prst="rect">
            <a:avLst/>
          </a:prstGeom>
        </p:spPr>
      </p:pic>
      <p:pic>
        <p:nvPicPr>
          <p:cNvPr id="16" name="Grafik 15">
            <a:hlinkClick r:id="rId12" action="ppaction://hlinksldjump"/>
            <a:extLst>
              <a:ext uri="{FF2B5EF4-FFF2-40B4-BE49-F238E27FC236}">
                <a16:creationId xmlns:a16="http://schemas.microsoft.com/office/drawing/2014/main" id="{6B70C8BB-F2CB-4D89-8B18-298C91BDA4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4739835" y="3448647"/>
            <a:ext cx="1006454" cy="238822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B6C92D-12C3-405D-9DDA-F9F534314BA4}"/>
              </a:ext>
            </a:extLst>
          </p:cNvPr>
          <p:cNvSpPr/>
          <p:nvPr/>
        </p:nvSpPr>
        <p:spPr>
          <a:xfrm>
            <a:off x="2179511" y="2644169"/>
            <a:ext cx="78329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DEUTSCHLAND</a:t>
            </a:r>
          </a:p>
        </p:txBody>
      </p:sp>
      <p:pic>
        <p:nvPicPr>
          <p:cNvPr id="14" name="Grafik 13">
            <a:hlinkClick r:id="rId13" action="ppaction://hlinksldjump"/>
            <a:extLst>
              <a:ext uri="{FF2B5EF4-FFF2-40B4-BE49-F238E27FC236}">
                <a16:creationId xmlns:a16="http://schemas.microsoft.com/office/drawing/2014/main" id="{066B0C03-482E-49FE-B6AD-C75927ABC0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6818043" y="4418629"/>
            <a:ext cx="724672" cy="2047166"/>
          </a:xfrm>
          <a:prstGeom prst="rect">
            <a:avLst/>
          </a:prstGeom>
        </p:spPr>
      </p:pic>
      <p:sp>
        <p:nvSpPr>
          <p:cNvPr id="3" name="Interaktive Schaltfläche: Zur Startseite wechseln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FCE352D-D63D-42CC-AB8F-6C862B4B7408}"/>
              </a:ext>
            </a:extLst>
          </p:cNvPr>
          <p:cNvSpPr/>
          <p:nvPr/>
        </p:nvSpPr>
        <p:spPr>
          <a:xfrm>
            <a:off x="110488" y="6008638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A9BA83-E878-4227-987E-92AB4786666E}"/>
              </a:ext>
            </a:extLst>
          </p:cNvPr>
          <p:cNvSpPr txBox="1"/>
          <p:nvPr/>
        </p:nvSpPr>
        <p:spPr>
          <a:xfrm>
            <a:off x="1187912" y="6262042"/>
            <a:ext cx="10515600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entury Gothic" panose="020B0502020202020204" pitchFamily="34" charset="0"/>
              </a:rPr>
              <a:t>Wählen Sie eines der Männchen aus um zur Frage zu kommen</a:t>
            </a:r>
          </a:p>
        </p:txBody>
      </p:sp>
    </p:spTree>
    <p:extLst>
      <p:ext uri="{BB962C8B-B14F-4D97-AF65-F5344CB8AC3E}">
        <p14:creationId xmlns:p14="http://schemas.microsoft.com/office/powerpoint/2010/main" val="29647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22222E-6 L -1.25E-6 -0.07222 " pathEditMode="relative" rAng="0" ptsTypes="AA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hlinkClick r:id="rId5" action="ppaction://hlinksldjump"/>
            <a:extLst>
              <a:ext uri="{FF2B5EF4-FFF2-40B4-BE49-F238E27FC236}">
                <a16:creationId xmlns:a16="http://schemas.microsoft.com/office/drawing/2014/main" id="{29F05D57-9056-431C-8FD5-EE91507E28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5108" y="189984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mindestens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Minuten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Verspätung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Halbe Stunde zu früh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Stunde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spät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Pünktlich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Einladung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dem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Hause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erscheinen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5C5DAF37-B279-41D7-B25D-7E8C6CB821A0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ABF5D4A-C15A-447F-A8B7-9D72B004EBE8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2" name="Interaktive Schaltfläche: Zur Startseite wechsel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F0EE774-7475-415B-9496-B0AE01DBDE4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784AE73-F490-472F-ABBE-F02A70B54F7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B849C37-39F8-443C-8E10-12FC065FFA3B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56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hlinkClick r:id="rId5" action="ppaction://hlinksldjump"/>
            <a:extLst>
              <a:ext uri="{FF2B5EF4-FFF2-40B4-BE49-F238E27FC236}">
                <a16:creationId xmlns:a16="http://schemas.microsoft.com/office/drawing/2014/main" id="{F372D0F2-A7F6-44A2-B9B3-06D3409B3D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5108" y="189984"/>
            <a:ext cx="972000" cy="2709593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 mindestens 10 </a:t>
              </a:r>
              <a:r>
                <a:rPr lang="de-DE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Minuten Verspätung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Halbe Stunde zu früh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Stunde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spät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Pünktlich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Einladung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dem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Hause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erscheinen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€ 1.000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B78E433D-25FF-4A28-91E4-2C26A9FF195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63BC196-6B85-4022-B0BC-A06A8B72CD2B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907772F-2804-4A97-84CE-3443F5292BE5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1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Verspätung ist sogar gewünscht, da der Gastgeber sonst in Stress geraten kann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7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flexibel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Chaotisch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Geregelt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strukturiert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866E0DCC-F1C0-447E-9CE4-2FC1A56F0B27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589A9DE-F2C0-4C79-9CD7-6B2F4B0FCDCB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hlinkClick r:id="rId16" action="ppaction://hlinksldjump"/>
            <a:extLst>
              <a:ext uri="{FF2B5EF4-FFF2-40B4-BE49-F238E27FC236}">
                <a16:creationId xmlns:a16="http://schemas.microsoft.com/office/drawing/2014/main" id="{424D2E30-EA3E-463C-917F-B157441662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7DAB5AD0-1E5D-4C75-B5C0-64109D5D9A0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94078DAF-AB57-4127-930F-941598F8AC17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229C185A-A689-41DA-A9E1-33A54C191B9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A571793-D6FE-4262-95B7-6F47EA392A6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3712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hlinkClick r:id="rId5" action="ppaction://hlinksldjump"/>
            <a:extLst>
              <a:ext uri="{FF2B5EF4-FFF2-40B4-BE49-F238E27FC236}">
                <a16:creationId xmlns:a16="http://schemas.microsoft.com/office/drawing/2014/main" id="{83612809-7DEF-4E69-B79F-539E1023D8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flexibel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Chaotisch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Geregelt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strukturiert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8265ECE3-8A1D-46B1-A1D3-21D8CBEBC948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176ECC4-430E-4DD6-BFBD-F1B1B11087D4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7412701-B960-4295-97BE-729770A9FAF0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29E1FC7-57F0-4A7E-9D9A-99BFD0052818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1" name="Interaktive Schaltfläche: Informationen abrufe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F25DF8A-D534-4062-930B-6D9C987107C5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8520772B-32C4-44C2-94A2-DA00D2EE7F27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31DBA609-076F-425A-A0E1-B934D06D26F7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A1F4F099-0CC1-46CD-AB33-78FFC9C80BA0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1AFEA97C-ABB4-4E01-9212-F2CFF8E31A4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23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996BBD00-179E-4145-A8B5-50D1E3758C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flexibel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Chaotisch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Geregelt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strukturiert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8B5C276-6FCC-4718-AEE0-12F613C38FB6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5C92518-EC57-4151-8424-44C11502122D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3FB4855-BFE3-456E-A1FA-F539C9889091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Informationen abrufe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97DB6D5-ECD7-4DF4-A575-09B07F777D87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DBB3650-FBB9-453D-A658-E6F8B35AB167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7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urrent Money Value">
            <a:extLst>
              <a:ext uri="{FF2B5EF4-FFF2-40B4-BE49-F238E27FC236}">
                <a16:creationId xmlns:a16="http://schemas.microsoft.com/office/drawing/2014/main" id="{9F8411A1-AC6B-4762-8B78-DA2FB72E6536}"/>
              </a:ext>
            </a:extLst>
          </p:cNvPr>
          <p:cNvGrpSpPr/>
          <p:nvPr/>
        </p:nvGrpSpPr>
        <p:grpSpPr>
          <a:xfrm>
            <a:off x="8618370" y="2310547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7" name="Line">
              <a:extLst>
                <a:ext uri="{FF2B5EF4-FFF2-40B4-BE49-F238E27FC236}">
                  <a16:creationId xmlns:a16="http://schemas.microsoft.com/office/drawing/2014/main" id="{B8E39CF6-A4F9-4150-A181-88BF806E2DE4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ackground">
              <a:extLst>
                <a:ext uri="{FF2B5EF4-FFF2-40B4-BE49-F238E27FC236}">
                  <a16:creationId xmlns:a16="http://schemas.microsoft.com/office/drawing/2014/main" id="{4A188B6E-6EDE-46CE-929C-BD5B76CCBE3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">
              <a:extLst>
                <a:ext uri="{FF2B5EF4-FFF2-40B4-BE49-F238E27FC236}">
                  <a16:creationId xmlns:a16="http://schemas.microsoft.com/office/drawing/2014/main" id="{BEBAF90F-E4A2-42DF-A8A7-3E70D5DA28B4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5" name="Grafik 34">
            <a:hlinkClick r:id="rId5" action="ppaction://hlinksldjump"/>
            <a:extLst>
              <a:ext uri="{FF2B5EF4-FFF2-40B4-BE49-F238E27FC236}">
                <a16:creationId xmlns:a16="http://schemas.microsoft.com/office/drawing/2014/main" id="{DC77AA7A-0512-4BDF-939F-783FB0180F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flexibel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Chaotisch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Geregelt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strukturiert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2CEA44B2-4D98-4058-8E04-215494C09E5C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4F284CA-8081-45D4-9A45-0B2BF124D7D3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B13F4E4-34AD-4443-A4CD-962407155E19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D2331590-0D52-4399-BC84-3CBBD1869882}"/>
              </a:ext>
            </a:extLst>
          </p:cNvPr>
          <p:cNvGrpSpPr/>
          <p:nvPr/>
        </p:nvGrpSpPr>
        <p:grpSpPr>
          <a:xfrm>
            <a:off x="8576848" y="2294678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E9D60AF2-1066-4706-8391-CFFF13536497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F8A5416B-9803-4F96-BA50-E59FF8D4131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C486B81D-F4D8-4C00-878E-A7C8D99D2EB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5810A243-4FA9-489F-84E7-83A5C92BDD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76890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Eintönig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monoton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Spontan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flexibel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Chaotisch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Geregelt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strukturiert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sieht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22361A51-C6A4-4CC9-B490-A1E36FB8BBD3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C8BB7B7-F338-4661-9372-1CEB3BB5E437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4128B13-0C7F-4716-9ECC-8FB0667E1DE3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61A11AA-C25B-4BCF-BF12-BC11A3D09AC6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FF6E009-12B2-46C8-B961-A3E30BF24C7B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61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Polen wird kein besonders großer Wert auf die Planung und Organisation gelegt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Geld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Innovative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risikoreiche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Ideen hat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Sicherheit und Erfolg garantiert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Pole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B8DB42D8-6F94-4323-97D2-4D5F66D05E9B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43294DFD-2F6C-4169-BCF3-6D3725CE7E45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Inhaltsplatzhalter 6">
            <a:hlinkClick r:id="rId16" action="ppaction://hlinksldjump"/>
            <a:extLst>
              <a:ext uri="{FF2B5EF4-FFF2-40B4-BE49-F238E27FC236}">
                <a16:creationId xmlns:a16="http://schemas.microsoft.com/office/drawing/2014/main" id="{5719D778-C311-404A-8B43-E62A5DAE5E2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C076C0A5-B85A-47E7-B292-ADC319CD5AC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1A788992-B878-4BEF-82D0-E659C24B0304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D09DD346-D681-4D6A-9271-DC2089FDCC9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10DEBD63-0090-408A-9231-F9BA976C8392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4.00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60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929409" y="-19349847"/>
            <a:ext cx="51297840" cy="3869969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2107DEA-33B3-4CA8-A0C0-1169CE3E6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183" y="-183125"/>
            <a:ext cx="8022233" cy="7884088"/>
          </a:xfrm>
          <a:prstGeom prst="rect">
            <a:avLst/>
          </a:prstGeom>
        </p:spPr>
      </p:pic>
      <p:pic>
        <p:nvPicPr>
          <p:cNvPr id="7" name="Grafik 6">
            <a:hlinkClick r:id="rId5" action="ppaction://hlinksldjump"/>
            <a:extLst>
              <a:ext uri="{FF2B5EF4-FFF2-40B4-BE49-F238E27FC236}">
                <a16:creationId xmlns:a16="http://schemas.microsoft.com/office/drawing/2014/main" id="{FEB35B7E-CD1E-4F7A-A6C1-1504E475B1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852753" y="1266559"/>
            <a:ext cx="1232801" cy="2456562"/>
          </a:xfrm>
          <a:prstGeom prst="rect">
            <a:avLst/>
          </a:prstGeom>
        </p:spPr>
      </p:pic>
      <p:pic>
        <p:nvPicPr>
          <p:cNvPr id="8" name="Inhaltsplatzhalter 6">
            <a:hlinkClick r:id="rId7" action="ppaction://hlinksldjump"/>
            <a:extLst>
              <a:ext uri="{FF2B5EF4-FFF2-40B4-BE49-F238E27FC236}">
                <a16:creationId xmlns:a16="http://schemas.microsoft.com/office/drawing/2014/main" id="{BCF2DBF6-6E53-4FB7-A272-030F1D403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7417458" y="2345509"/>
            <a:ext cx="1197102" cy="2477047"/>
          </a:xfrm>
          <a:prstGeom prst="rect">
            <a:avLst/>
          </a:prstGeom>
        </p:spPr>
      </p:pic>
      <p:pic>
        <p:nvPicPr>
          <p:cNvPr id="9" name="Grafik 8">
            <a:hlinkClick r:id="rId10" action="ppaction://hlinksldjump"/>
            <a:extLst>
              <a:ext uri="{FF2B5EF4-FFF2-40B4-BE49-F238E27FC236}">
                <a16:creationId xmlns:a16="http://schemas.microsoft.com/office/drawing/2014/main" id="{420E400E-CD9C-418F-9B66-0000BD0630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4439963" y="2898986"/>
            <a:ext cx="1006454" cy="2388227"/>
          </a:xfrm>
          <a:prstGeom prst="rect">
            <a:avLst/>
          </a:prstGeom>
        </p:spPr>
      </p:pic>
      <p:pic>
        <p:nvPicPr>
          <p:cNvPr id="11" name="Grafik 10">
            <a:hlinkClick r:id="rId11" action="ppaction://hlinksldjump"/>
            <a:extLst>
              <a:ext uri="{FF2B5EF4-FFF2-40B4-BE49-F238E27FC236}">
                <a16:creationId xmlns:a16="http://schemas.microsoft.com/office/drawing/2014/main" id="{70527062-A940-4DD8-90C0-81ED951E21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6209475" y="3697627"/>
            <a:ext cx="724672" cy="204716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138E842-BC3B-4CB6-9CCA-A54EF8A7F378}"/>
              </a:ext>
            </a:extLst>
          </p:cNvPr>
          <p:cNvSpPr txBox="1"/>
          <p:nvPr/>
        </p:nvSpPr>
        <p:spPr>
          <a:xfrm>
            <a:off x="-6668792" y="2644170"/>
            <a:ext cx="257581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44546A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POLEN</a:t>
            </a:r>
            <a:endParaRPr kumimoji="0" lang="de-DE" sz="9600" b="1" i="0" u="none" strike="noStrike" kern="1200" cap="none" spc="0" normalizeH="0" baseline="0" noProof="0" dirty="0">
              <a:ln w="9525">
                <a:solidFill>
                  <a:srgbClr val="002060"/>
                </a:solidFill>
                <a:prstDash val="solid"/>
              </a:ln>
              <a:solidFill>
                <a:srgbClr val="44546A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>
            <a:hlinkClick r:id="rId12" action="ppaction://hlinksldjump"/>
            <a:extLst>
              <a:ext uri="{FF2B5EF4-FFF2-40B4-BE49-F238E27FC236}">
                <a16:creationId xmlns:a16="http://schemas.microsoft.com/office/drawing/2014/main" id="{0C92D5F0-A69E-4B22-8AE2-1EF97E8D51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4037387" y="1327315"/>
            <a:ext cx="670214" cy="1868322"/>
          </a:xfrm>
          <a:prstGeom prst="rect">
            <a:avLst/>
          </a:prstGeom>
        </p:spPr>
      </p:pic>
      <p:sp>
        <p:nvSpPr>
          <p:cNvPr id="13" name="Interaktive Schaltfläche: Zur Startseite wechseln 12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B95AEA-1203-4371-8E2D-629F3D7550A5}"/>
              </a:ext>
            </a:extLst>
          </p:cNvPr>
          <p:cNvSpPr/>
          <p:nvPr/>
        </p:nvSpPr>
        <p:spPr>
          <a:xfrm>
            <a:off x="82200" y="6024529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84CCFBF-0C1E-47E3-B166-218BF2BF1E8A}"/>
              </a:ext>
            </a:extLst>
          </p:cNvPr>
          <p:cNvSpPr txBox="1"/>
          <p:nvPr/>
        </p:nvSpPr>
        <p:spPr>
          <a:xfrm>
            <a:off x="1187912" y="6262042"/>
            <a:ext cx="10515600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entury Gothic" panose="020B0502020202020204" pitchFamily="34" charset="0"/>
              </a:rPr>
              <a:t>Wählen Sie eines der Männchen aus um zur Frage zu kommen</a:t>
            </a:r>
          </a:p>
        </p:txBody>
      </p:sp>
    </p:spTree>
    <p:extLst>
      <p:ext uri="{BB962C8B-B14F-4D97-AF65-F5344CB8AC3E}">
        <p14:creationId xmlns:p14="http://schemas.microsoft.com/office/powerpoint/2010/main" val="6619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22222E-6 L -1.25E-6 -0.07222 " pathEditMode="relative" rAng="0" ptsTypes="AA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nhaltsplatzhalter 6">
            <a:hlinkClick r:id="rId5" action="ppaction://hlinksldjump"/>
            <a:extLst>
              <a:ext uri="{FF2B5EF4-FFF2-40B4-BE49-F238E27FC236}">
                <a16:creationId xmlns:a16="http://schemas.microsoft.com/office/drawing/2014/main" id="{578090DC-816E-46C6-9DFD-552CBA76D8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Geld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Innovative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risikoreiche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Ideen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Sicherheit und Erfolg garantiert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Pole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6B4E611B-D385-4B4D-A530-E8B18528CEF1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E1C3DC8-3695-47EF-B6A4-EF6B2444A488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9993A88-263E-472B-9D80-37EAB088BE3B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2" name="Current Money Value">
            <a:extLst>
              <a:ext uri="{FF2B5EF4-FFF2-40B4-BE49-F238E27FC236}">
                <a16:creationId xmlns:a16="http://schemas.microsoft.com/office/drawing/2014/main" id="{0C822EA4-FD86-4AD2-8AC0-C010A5FB478A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5" name="Line">
              <a:extLst>
                <a:ext uri="{FF2B5EF4-FFF2-40B4-BE49-F238E27FC236}">
                  <a16:creationId xmlns:a16="http://schemas.microsoft.com/office/drawing/2014/main" id="{F6179723-51C6-41F9-8AE9-99007B0D91DE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BBB183F2-3DCC-44FA-B8C9-FE98DF8D81F6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">
              <a:extLst>
                <a:ext uri="{FF2B5EF4-FFF2-40B4-BE49-F238E27FC236}">
                  <a16:creationId xmlns:a16="http://schemas.microsoft.com/office/drawing/2014/main" id="{468A7FA3-90A9-4715-BD1A-8D1DB7755F7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58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nhaltsplatzhalter 6">
            <a:hlinkClick r:id="rId5" action="ppaction://hlinksldjump"/>
            <a:extLst>
              <a:ext uri="{FF2B5EF4-FFF2-40B4-BE49-F238E27FC236}">
                <a16:creationId xmlns:a16="http://schemas.microsoft.com/office/drawing/2014/main" id="{D60AE43E-7985-4720-9231-BD23275CBB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Geld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Innovative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risikoreiche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Ideen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Sicherheit und Erfolg garantiert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Pole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A048196-AE9B-4ED0-B6B3-CD0DAEA7551B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8FEDAF-891B-42A6-85B8-C2D0D11983F3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597C9F7-BD72-4B26-8729-C1CFA2FE5B6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14023FE-20CC-41AF-A63F-C07594381488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F0D13C1A-BDC4-4FBF-BF7F-BA25FBB1D35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6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122AB40A-8FC9-4FAA-A4D4-CC9293A09FCC}"/>
              </a:ext>
            </a:extLst>
          </p:cNvPr>
          <p:cNvGrpSpPr/>
          <p:nvPr/>
        </p:nvGrpSpPr>
        <p:grpSpPr>
          <a:xfrm>
            <a:off x="8618370" y="2323614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1FE61487-F1E7-4B79-A133-E317D35DD651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3EA786BD-1222-46EC-958B-4B23E7A81799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BA58486-CD9F-4F52-8991-DA4AE84E944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5" name="Inhaltsplatzhalter 6">
            <a:hlinkClick r:id="rId5" action="ppaction://hlinksldjump"/>
            <a:extLst>
              <a:ext uri="{FF2B5EF4-FFF2-40B4-BE49-F238E27FC236}">
                <a16:creationId xmlns:a16="http://schemas.microsoft.com/office/drawing/2014/main" id="{2F120B41-2ABB-4F26-92B4-03F5B97849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Geld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Innovative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risikoreiche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Ideen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Sicherheit und Erfolg garantiert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Pole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8E9C2AF3-9088-4943-8019-8CC56C937D8A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6DD09B7-01D6-4F02-913C-9D5ACC3FAEF1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C13ADE4-9D05-462A-964C-3546399F71D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84364FD-C1FA-419A-8B2F-70B80C23F4C2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E8C4B919-F455-497A-AF7D-474A2679515F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3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9540B2CB-B15E-4856-AC80-C28B52B57D4D}"/>
              </a:ext>
            </a:extLst>
          </p:cNvPr>
          <p:cNvGrpSpPr/>
          <p:nvPr/>
        </p:nvGrpSpPr>
        <p:grpSpPr>
          <a:xfrm>
            <a:off x="8618370" y="2324119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479595B7-F223-4B79-8236-A1CCDA0A22A5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C19181EF-931F-4A05-AE9E-37D1461E591C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0BFCC104-E2FD-43DE-AA03-F713311ED96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5" name="Inhaltsplatzhalter 6">
            <a:hlinkClick r:id="rId5" action="ppaction://hlinksldjump"/>
            <a:extLst>
              <a:ext uri="{FF2B5EF4-FFF2-40B4-BE49-F238E27FC236}">
                <a16:creationId xmlns:a16="http://schemas.microsoft.com/office/drawing/2014/main" id="{EF67A81C-B0CE-48AD-A58F-186B5C79A3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17625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Langfristige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Verträge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will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Geld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Innovative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risikoreiche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Ideen hat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Sicherheit und Erfolg garantiert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 Pole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ntscheiden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abzuschließen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der…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A71951AF-F808-4A80-942F-5653EB1A20A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39118E6-C70D-49C0-9506-679BC24B8DF5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DD6B1A8-57B7-495D-9B76-EDA15CB9692B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0B9FA8E-0BB2-4F2C-AA53-D442FA547735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67255017-2BCA-407A-AA03-F3EAADA44486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1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Polen gibt es nur wenige staatliche Hilfen und Zuschüsse für Unternehmer, weshalb sie selber für den Erfolg ihres Unternehmen sorgen müssen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0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Vornamen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Ohne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erwähnen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Herr/Frau +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Vorname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endParaRPr lang="de-AT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69734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Nachname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sollte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ansprechen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E6FC11B9-4DE6-46D3-ABF0-0CFE227782B5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A17974C1-A1A2-4D58-AB2D-91574FA8E930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hlinkClick r:id="rId16" action="ppaction://hlinksldjump"/>
            <a:extLst>
              <a:ext uri="{FF2B5EF4-FFF2-40B4-BE49-F238E27FC236}">
                <a16:creationId xmlns:a16="http://schemas.microsoft.com/office/drawing/2014/main" id="{9FE18775-CCF8-4E13-881B-8DEDF33B6FE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E9F35D47-3E88-45E6-A98C-86C2CE3A945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360AB490-33FA-4639-BFEB-B73F1F9F4B6F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Background">
              <a:extLst>
                <a:ext uri="{FF2B5EF4-FFF2-40B4-BE49-F238E27FC236}">
                  <a16:creationId xmlns:a16="http://schemas.microsoft.com/office/drawing/2014/main" id="{6C67BD69-44CE-4438-B0E2-3C6A5273E143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">
              <a:extLst>
                <a:ext uri="{FF2B5EF4-FFF2-40B4-BE49-F238E27FC236}">
                  <a16:creationId xmlns:a16="http://schemas.microsoft.com/office/drawing/2014/main" id="{5CB5F898-7204-41E8-BB0A-1C425008800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006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hlinkClick r:id="rId5" action="ppaction://hlinksldjump"/>
            <a:extLst>
              <a:ext uri="{FF2B5EF4-FFF2-40B4-BE49-F238E27FC236}">
                <a16:creationId xmlns:a16="http://schemas.microsoft.com/office/drawing/2014/main" id="{91641CE9-9F1F-4988-B65C-6F0897BCE2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Vornamen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717288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Ohne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erwähnen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Vorname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bzw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Titel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717288" y="4192036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Nachname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sollte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ansprechen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3F8F956B-F565-466B-BC36-4BBEC17415E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1E6FA39-ED03-45CC-B025-5D8405224970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87E00B8-15D8-4C06-ABD7-1F6CCBA13500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9677BB2-BADE-483D-81E9-7393B7BBFC64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2" name="Interaktive Schaltfläche: Informationen abrufen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D0D1A2C-950F-4FBD-A6D3-9A09168E0F8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1C5FC16A-A543-4D7C-A6F6-8E77B768FEDB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98CBF4F6-B942-4BE6-B19C-5C888706663A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F6FC791D-4C07-4A8C-BBC1-A65887736033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B266E5B2-D70B-4DA3-9CA0-F308885AE547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1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hlinkClick r:id="rId5" action="ppaction://hlinksldjump"/>
            <a:extLst>
              <a:ext uri="{FF2B5EF4-FFF2-40B4-BE49-F238E27FC236}">
                <a16:creationId xmlns:a16="http://schemas.microsoft.com/office/drawing/2014/main" id="{C732024C-7F69-44CA-A47C-C794CA349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Vornamen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Ohne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erwähnen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Vorname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bzw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Titel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Nachname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sollte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ansprechen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1FC4503-ED46-471A-A42D-6137C57F28AC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7C8DFED-947F-46C4-9C24-BB116DCCD010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9370619-2E84-40F7-BBA4-C864663C69D0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4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hlinkClick r:id="rId5" action="ppaction://hlinksldjump"/>
            <a:extLst>
              <a:ext uri="{FF2B5EF4-FFF2-40B4-BE49-F238E27FC236}">
                <a16:creationId xmlns:a16="http://schemas.microsoft.com/office/drawing/2014/main" id="{E68521E5-F53D-49E3-8907-8B663DC68E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Vornamen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Ohne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erwähnen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Vorname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bzw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Titel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Nachname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sollte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ansprechen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672DD43C-E733-4466-90A1-ADC6462B9982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4AD55D6-96F0-4E1C-8518-1B6A00C8ED64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28ED1F8-E01C-422E-86A5-CE1F4AE59937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0B4634B-6263-4CAB-9A9A-4DC558C2E81C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404FF4E-B8E6-4728-9484-02A3C5BD66B9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C097D76A-762E-43B6-9AAC-76FFE8E68634}"/>
              </a:ext>
            </a:extLst>
          </p:cNvPr>
          <p:cNvGrpSpPr/>
          <p:nvPr/>
        </p:nvGrpSpPr>
        <p:grpSpPr>
          <a:xfrm>
            <a:off x="8634071" y="2324817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7FE0C075-B3EF-422D-88C1-66681EFCAB4F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0D8E3D44-A08B-4E24-9FBB-BB22A29BB5E2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E3E501DF-66CB-465D-8529-A5E907010362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98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42669C31-3207-4920-B7A2-4EACA2508030}"/>
              </a:ext>
            </a:extLst>
          </p:cNvPr>
          <p:cNvGrpSpPr/>
          <p:nvPr/>
        </p:nvGrpSpPr>
        <p:grpSpPr>
          <a:xfrm>
            <a:off x="8618370" y="2297402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C529F31E-26B1-44F1-BA5D-F1B401BD0789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BB99A6D7-8A23-45A0-A8D9-A612750F10C4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F9EEF5E1-8119-4163-9DE9-F92EF50A2F20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€ 8.000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5" name="Grafik 34">
            <a:hlinkClick r:id="rId5" action="ppaction://hlinksldjump"/>
            <a:extLst>
              <a:ext uri="{FF2B5EF4-FFF2-40B4-BE49-F238E27FC236}">
                <a16:creationId xmlns:a16="http://schemas.microsoft.com/office/drawing/2014/main" id="{65EDE3F0-27E1-46F9-98E4-8D5ED2CD2C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71172" y="225053"/>
            <a:ext cx="1006454" cy="238822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Vornamen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2892" y="5306895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Ohne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erwähnen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lvl="0"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Vorname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bzw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Titel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Herr/Frau +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Nachname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sollte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 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polnischen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Geschäftspartner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ansprechen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EE1D076C-8850-42E8-BF3C-05ED74EA9BA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0F0D68D-3791-49AD-BFFB-96DA7378DFDF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3B41C30-FDC1-43A6-9640-8A0DE13EF1D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1D818F6-BE0B-47D4-B3BA-AAD4F00464F9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B248870-3F1D-4B1B-B17E-683934FD7550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744796" y="-28808175"/>
            <a:ext cx="64770000" cy="488632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A80C91-F7FB-4233-8B95-323BA7A67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591" y="1027906"/>
            <a:ext cx="6500384" cy="671626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510EBD8-09BF-41FF-A32C-FA7C73DBDBCB}"/>
              </a:ext>
            </a:extLst>
          </p:cNvPr>
          <p:cNvSpPr txBox="1"/>
          <p:nvPr/>
        </p:nvSpPr>
        <p:spPr>
          <a:xfrm>
            <a:off x="-10674458" y="1825625"/>
            <a:ext cx="324921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1" i="0" u="none" strike="noStrike" kern="1200" cap="none" spc="0" normalizeH="0" baseline="0" noProof="0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44546A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SLOWAKEI</a:t>
            </a:r>
          </a:p>
        </p:txBody>
      </p:sp>
      <p:pic>
        <p:nvPicPr>
          <p:cNvPr id="7" name="Grafik 6">
            <a:hlinkClick r:id="rId5" action="ppaction://hlinksldjump"/>
            <a:extLst>
              <a:ext uri="{FF2B5EF4-FFF2-40B4-BE49-F238E27FC236}">
                <a16:creationId xmlns:a16="http://schemas.microsoft.com/office/drawing/2014/main" id="{71A5E989-8809-4EBF-8DC3-A7D6A09517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140802" y="3428603"/>
            <a:ext cx="1232801" cy="2456562"/>
          </a:xfrm>
          <a:prstGeom prst="rect">
            <a:avLst/>
          </a:prstGeom>
        </p:spPr>
      </p:pic>
      <p:pic>
        <p:nvPicPr>
          <p:cNvPr id="9" name="Inhaltsplatzhalter 6">
            <a:hlinkClick r:id="rId7" action="ppaction://hlinksldjump"/>
            <a:extLst>
              <a:ext uri="{FF2B5EF4-FFF2-40B4-BE49-F238E27FC236}">
                <a16:creationId xmlns:a16="http://schemas.microsoft.com/office/drawing/2014/main" id="{5536678A-276A-4120-B995-817B96E1CC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95125" y="1090163"/>
            <a:ext cx="1197102" cy="2477047"/>
          </a:xfrm>
          <a:prstGeom prst="rect">
            <a:avLst/>
          </a:prstGeom>
        </p:spPr>
      </p:pic>
      <p:pic>
        <p:nvPicPr>
          <p:cNvPr id="11" name="Grafik 10">
            <a:hlinkClick r:id="rId10" action="ppaction://hlinksldjump"/>
            <a:extLst>
              <a:ext uri="{FF2B5EF4-FFF2-40B4-BE49-F238E27FC236}">
                <a16:creationId xmlns:a16="http://schemas.microsoft.com/office/drawing/2014/main" id="{7E906860-AE16-4570-93B0-01F078B6A3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3145358" y="2610455"/>
            <a:ext cx="1006454" cy="2388227"/>
          </a:xfrm>
          <a:prstGeom prst="rect">
            <a:avLst/>
          </a:prstGeom>
        </p:spPr>
      </p:pic>
      <p:pic>
        <p:nvPicPr>
          <p:cNvPr id="12" name="Grafik 11">
            <a:hlinkClick r:id="rId11" action="ppaction://hlinksldjump"/>
            <a:extLst>
              <a:ext uri="{FF2B5EF4-FFF2-40B4-BE49-F238E27FC236}">
                <a16:creationId xmlns:a16="http://schemas.microsoft.com/office/drawing/2014/main" id="{595DF1C2-241B-43E2-9D94-6D3F17C761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6892227" y="1974963"/>
            <a:ext cx="724672" cy="2047166"/>
          </a:xfrm>
          <a:prstGeom prst="rect">
            <a:avLst/>
          </a:prstGeom>
        </p:spPr>
      </p:pic>
      <p:pic>
        <p:nvPicPr>
          <p:cNvPr id="13" name="Grafik 12">
            <a:hlinkClick r:id="rId12" action="ppaction://hlinksldjump"/>
            <a:extLst>
              <a:ext uri="{FF2B5EF4-FFF2-40B4-BE49-F238E27FC236}">
                <a16:creationId xmlns:a16="http://schemas.microsoft.com/office/drawing/2014/main" id="{F7313E3A-388A-4C96-8FD9-33BF5E2FA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4759668" y="2310567"/>
            <a:ext cx="670214" cy="1868322"/>
          </a:xfrm>
          <a:prstGeom prst="rect">
            <a:avLst/>
          </a:prstGeom>
        </p:spPr>
      </p:pic>
      <p:sp>
        <p:nvSpPr>
          <p:cNvPr id="14" name="Interaktive Schaltfläche: Zur Startseite wechseln 13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85DD4FA4-D9F6-4FBB-9FFB-F88F78A7FC0C}"/>
              </a:ext>
            </a:extLst>
          </p:cNvPr>
          <p:cNvSpPr/>
          <p:nvPr/>
        </p:nvSpPr>
        <p:spPr>
          <a:xfrm>
            <a:off x="82200" y="5933900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0CE01DB-E5E1-417C-AA9B-2321C958DB9D}"/>
              </a:ext>
            </a:extLst>
          </p:cNvPr>
          <p:cNvSpPr txBox="1"/>
          <p:nvPr/>
        </p:nvSpPr>
        <p:spPr>
          <a:xfrm>
            <a:off x="1187912" y="6262042"/>
            <a:ext cx="10515600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entury Gothic" panose="020B0502020202020204" pitchFamily="34" charset="0"/>
              </a:rPr>
              <a:t>Wählen Sie eines der Männchen aus um zur Frage zu kommen</a:t>
            </a:r>
          </a:p>
        </p:txBody>
      </p:sp>
    </p:spTree>
    <p:extLst>
      <p:ext uri="{BB962C8B-B14F-4D97-AF65-F5344CB8AC3E}">
        <p14:creationId xmlns:p14="http://schemas.microsoft.com/office/powerpoint/2010/main" val="22999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4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22222E-6 L -1.25E-6 -0.07222 " pathEditMode="relative" rAng="0" ptsTypes="AA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 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Ansprechen mit dem Nachnamen gilt in Polen als äußerst unhöflich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2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48532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 einem Smalltalk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konkreten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Argumenten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Fakten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4" y="4192036"/>
            <a:ext cx="3704622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defRPr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kompromissführenden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Argumenten</a:t>
            </a:r>
            <a:endParaRPr lang="de-AT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Vorstellungsrunde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DE68672D-C6D4-4727-BF31-5ACF9DF309F9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13B594BB-63D4-4716-93E5-A9D7F5BC3990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5D2567B-536E-41A8-B73E-0E2100588EC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56AA89C2-8EF0-480F-A7A7-90C7FC268CF4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E9C0FDB3-46CA-4A50-B970-91D2DC3D52EC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78A096C9-03DE-4E2C-AB99-74C411D2F9E0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8882A316-769B-4CA0-8E9B-5E0CD85C548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16.00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3415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urrent Money Value">
            <a:extLst>
              <a:ext uri="{FF2B5EF4-FFF2-40B4-BE49-F238E27FC236}">
                <a16:creationId xmlns:a16="http://schemas.microsoft.com/office/drawing/2014/main" id="{3F0D44A7-8A08-4605-9E50-963445B5185C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7" name="Line">
              <a:extLst>
                <a:ext uri="{FF2B5EF4-FFF2-40B4-BE49-F238E27FC236}">
                  <a16:creationId xmlns:a16="http://schemas.microsoft.com/office/drawing/2014/main" id="{9923D00C-EBF2-4846-AA41-5E04A6670CFA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ackground">
              <a:extLst>
                <a:ext uri="{FF2B5EF4-FFF2-40B4-BE49-F238E27FC236}">
                  <a16:creationId xmlns:a16="http://schemas.microsoft.com/office/drawing/2014/main" id="{135F2C44-91A4-4449-A40A-12ABC299537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">
              <a:extLst>
                <a:ext uri="{FF2B5EF4-FFF2-40B4-BE49-F238E27FC236}">
                  <a16:creationId xmlns:a16="http://schemas.microsoft.com/office/drawing/2014/main" id="{1C268582-2DED-4767-A4ED-49EA86FB1A85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€ 16.000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D6A43E19-CA84-4A29-972D-65E847FB61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Smaltalk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konkreten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Argumenten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Fakten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7" y="4185359"/>
              <a:ext cx="3489867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kompromissführenden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Argumenten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Vorstellungsrunde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2411D49-267A-4EE7-AB08-0AC2A82BB135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7741FE1-581F-44CE-A14B-1956FC54931E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29" name="Interaktive Schaltfläche: Zur Startseite wechseln 2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42B9DD4-AB75-45F8-A1CF-E3D252992AE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7F15ED4-F388-4FA5-802F-74C2C6D09E74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2" name="Interaktive Schaltfläche: Informationen abrufen 3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B2FD47A-9FE7-4F17-8BC3-9957F61E92EF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1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295E8A10-F21C-4F26-B742-0E93CF8998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Smaltalk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konkreten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Argumenten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Fakten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57169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kompromissführenden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Argumenten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Vorstellungsrunde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€ 16.000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01A4F96-7AEC-42A8-B48C-81E174105322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BF57E8C-7EE6-423E-8391-9335C9BDED4F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46C944D-11B3-41B7-903C-50A6F573FAB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41F0787-E10E-42CC-99B3-01B552DD488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1AF8D0C-731E-4D25-AD34-C9C3B836C36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3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ED787E31-5627-4681-AB71-E9229C97A3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Smaltalk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konkreten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Argumenten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Fakten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Vorstellungsrunde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12672DA8-1151-44F7-9FA7-DB15B5D11BA1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5A9A0DE-69B0-4583-AF51-14CA5D70B46F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1023F5E-174E-4675-B9FD-EB2DE191D30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879594A-BC71-4E97-8737-0C8CEFC17DA6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A299617-4E74-4774-8827-31F3EC6853D3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20F18DE5-B881-46A1-AF09-A0EDE69B990D}"/>
              </a:ext>
            </a:extLst>
          </p:cNvPr>
          <p:cNvGrpSpPr/>
          <p:nvPr/>
        </p:nvGrpSpPr>
        <p:grpSpPr>
          <a:xfrm>
            <a:off x="8634071" y="2323996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7585E0E2-D811-4328-B76F-640F17508FAD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10A3E625-4081-4AD8-B20E-FDD90D5C44F2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8EBCD8C-2B0C-4894-A3C6-DD660EAEA925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€ 16.000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30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850C0D08-65B0-4402-BCCC-10820A3B57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804353" y="152925"/>
            <a:ext cx="940091" cy="2655715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Smaltalk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konkreten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Argumenten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Fakten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Vorstellungsrunde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sollte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Verhandlung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04535E1E-324A-4877-B5FB-15EEA0469660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Interaktive Schaltfläche: Zur Startseite wechseln 2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E716EB8-D66D-49D6-9866-79AFBF524515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40D5AA8-61B2-41C2-9EAD-EB6771CFEB50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7A24A76D-F415-4D0A-85F8-47118A0ED75B}"/>
              </a:ext>
            </a:extLst>
          </p:cNvPr>
          <p:cNvGrpSpPr/>
          <p:nvPr/>
        </p:nvGrpSpPr>
        <p:grpSpPr>
          <a:xfrm>
            <a:off x="8634071" y="2311049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1C83686F-84CA-47BC-B6D3-ABD90543599A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E66C2479-D379-4B06-8D02-B5B0C7DA0E78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5849EA77-1196-4757-96FE-917FB7A85ACE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€ 16.000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34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06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Verhandlung mit einem Polen sollte man möglichst ruhig und gelassen anfangen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zusammen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Frauen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zuerst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begrüßt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A682CB9B-EB3F-42A9-AC83-0648794327EE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7C4346BB-578A-44D2-ACE7-A0AA72190927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hlinkClick r:id="rId16" action="ppaction://hlinksldjump"/>
            <a:extLst>
              <a:ext uri="{FF2B5EF4-FFF2-40B4-BE49-F238E27FC236}">
                <a16:creationId xmlns:a16="http://schemas.microsoft.com/office/drawing/2014/main" id="{89FD2E61-5CBE-4503-B299-C238E4546F8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0443116D-0D8C-4187-A4E1-61BAE0DF370A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6F935843-51CB-4756-A3E0-A1A60984199A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FDFCB8A1-6803-4340-8E9F-9BAF6663FB37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083A24CA-302C-4560-A580-351668F71A59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1744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hlinkClick r:id="rId5" action="ppaction://hlinksldjump"/>
            <a:extLst>
              <a:ext uri="{FF2B5EF4-FFF2-40B4-BE49-F238E27FC236}">
                <a16:creationId xmlns:a16="http://schemas.microsoft.com/office/drawing/2014/main" id="{F355FDE0-E3F9-4221-A3DC-E945583E89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zusammen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Die Frauen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zuerst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begrüßt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92A240E4-724B-4CF5-A17B-E81E416EA90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349025A-F1AC-4178-A54E-7FADC23E100C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B39459B-5AF0-43A7-BA34-697384450121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AE8FD290-8254-4B7A-891B-3D8883D2249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87A50730-8CE9-4853-883C-E5A73BCF6AB9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Background">
              <a:extLst>
                <a:ext uri="{FF2B5EF4-FFF2-40B4-BE49-F238E27FC236}">
                  <a16:creationId xmlns:a16="http://schemas.microsoft.com/office/drawing/2014/main" id="{12C50267-3F5E-4CB5-A967-47C55AB5215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">
              <a:extLst>
                <a:ext uri="{FF2B5EF4-FFF2-40B4-BE49-F238E27FC236}">
                  <a16:creationId xmlns:a16="http://schemas.microsoft.com/office/drawing/2014/main" id="{D337CCB7-B027-4B34-B83E-D63EFF6535F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03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FF064C03-FF15-43E6-A0E2-AD830C72D7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Alle zusammen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Die Frauen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zuerst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begrüßt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9DCA8C0C-C78B-43BD-BA2F-76858C14228A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60126E7-9E81-4033-9D38-5BF240409820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FECA0EE-7499-4510-BCDD-976A3B5B3703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7B6F46C-E9F1-4C6D-AA70-906D124ACBAA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E5CA2AA-6C03-4AA0-A35A-6F85D31DB12E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8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Patriarchalischer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Autoritärer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hlinkClick r:id="rId11" action="ppaction://hlinksldjump"/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57169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Kooperativer Führungsstil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Welcher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Führungsstil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Deutschland am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häufigsten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verwendet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28" name="Interaktive Schaltfläche: Hilfe 2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A07CDB4B-F0BE-4A75-9027-0F19D26C961A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66C97DB4-E9F8-42DA-9FCF-B8B06A30033A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4C8965-AA2C-4C09-B116-5D622A1AB1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EE80031D-FFEF-4F32-A3F5-2A8BA088CA4B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A1DBFB3D-E643-4DD7-9FF7-92F5DF8753A6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7CD430F0-9D6F-4A89-A570-A9E0764F2F3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8BB2F672-9F3C-4715-B5E7-6F9E5205600E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594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2A97D789-3928-4386-830F-B4A9D0F74C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 zusammen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 Frauen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Chef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zuerst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begrüßt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FDD4C35E-7853-49C7-86F4-D86857DBE0DE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4BB8B87-9DF7-495A-9F3F-6E829A3735D1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0D9E5DA-752D-4560-8175-2AF09F5ED1F6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72BE0AF-14C5-4F40-9065-B59C5EFEB2F3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FC37F08-36AD-4C1F-BFC9-73A1D378040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7E6179E8-4414-4DA4-AB60-58CD49466340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CD148B1B-4DD2-43B0-B2B1-A44C7EE57EFB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0DEE0F3E-5FF4-4443-AF86-42715E3B5ED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342132F0-ABB4-40BA-8B68-3DC52CF48F99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94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hlinkClick r:id="rId5" action="ppaction://hlinksldjump"/>
            <a:extLst>
              <a:ext uri="{FF2B5EF4-FFF2-40B4-BE49-F238E27FC236}">
                <a16:creationId xmlns:a16="http://schemas.microsoft.com/office/drawing/2014/main" id="{54323D07-39AF-4917-83BA-77E890F5C6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4"/>
          <a:stretch/>
        </p:blipFill>
        <p:spPr>
          <a:xfrm>
            <a:off x="5725641" y="291865"/>
            <a:ext cx="1051985" cy="2496268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Beginnend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ältesten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jüngsten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 zusammen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 Frauen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Chef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Slowakei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zuerst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begrüßt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5DFEA510-A986-4F0D-991C-945408EECDAC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85DDD86-169A-4C53-AB74-610FE24CF410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894DEEC-6268-4A88-B9B4-F9CF09575FB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64393D7-66FD-4505-85A8-E50FA0ACC30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BB1E2023-9EC3-467D-9A5F-CA0B80EBE111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43476449-85BE-441F-9C5D-BE3DD657BBB9}"/>
              </a:ext>
            </a:extLst>
          </p:cNvPr>
          <p:cNvGrpSpPr/>
          <p:nvPr/>
        </p:nvGrpSpPr>
        <p:grpSpPr>
          <a:xfrm>
            <a:off x="8770768" y="24747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DD21D3A1-0512-4E99-94E9-9CBF6FDC9DB2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120A05ED-5871-499E-AB17-9BB39E45D87B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E9103226-D844-453D-9861-D20BDEB685E5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€ 32.000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24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slowakische Arbeitswelt ist stark von Hierarchien geprägt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8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Eigenes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mitzubringen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übernachten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Zeitnah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Haus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verlassen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Trinken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Besuch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Haus,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erwünscht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E07D1E06-9348-42C9-9170-6BA4485E1AC9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4D199C1-E7B6-4604-9A31-594C39CF1F9E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E70046A-19F5-4FB7-AF97-5D60D6BB4E2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grpSp>
        <p:nvGrpSpPr>
          <p:cNvPr id="30" name="Current Money Value">
            <a:extLst>
              <a:ext uri="{FF2B5EF4-FFF2-40B4-BE49-F238E27FC236}">
                <a16:creationId xmlns:a16="http://schemas.microsoft.com/office/drawing/2014/main" id="{6459F640-E9F8-4A9F-848B-771D78EA8017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F1F569ED-BA8D-4913-A756-0630AB7821F1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3FC0C715-4E91-40C6-BE7A-DBB3D40ADD09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">
              <a:extLst>
                <a:ext uri="{FF2B5EF4-FFF2-40B4-BE49-F238E27FC236}">
                  <a16:creationId xmlns:a16="http://schemas.microsoft.com/office/drawing/2014/main" id="{27B6245E-7106-4119-BBB9-85D6A440BDF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64.00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7034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FE6CDD85-F589-4B29-ABCA-334FED9ADD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Eigenes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mitzubringen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übernachten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Zeitnah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das Haus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verlassen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Trinken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Besuch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Haus,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erwünscht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06AF242B-63CE-4C16-9B05-FB3A611CBC3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6ECAF6C-CEB8-487A-9992-94F148AF1328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29" name="Interaktive Schaltfläche: Zur Startseite wechseln 2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721A1A6-D516-4BC5-8440-6C12AFB5756B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A8256116-F8F7-49A3-9012-447900019CB3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0441C0D2-082E-4F6E-BE2E-E8541283759F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Background">
              <a:extLst>
                <a:ext uri="{FF2B5EF4-FFF2-40B4-BE49-F238E27FC236}">
                  <a16:creationId xmlns:a16="http://schemas.microsoft.com/office/drawing/2014/main" id="{9664E431-8785-41EB-B8B8-4D139D42248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">
              <a:extLst>
                <a:ext uri="{FF2B5EF4-FFF2-40B4-BE49-F238E27FC236}">
                  <a16:creationId xmlns:a16="http://schemas.microsoft.com/office/drawing/2014/main" id="{43BEAA00-65A1-46C0-BB1E-2BC3FAF324FE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€ 64.000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353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1997EB95-1EB7-47DC-B134-14E922076A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Eigenes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mitzubringen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übernachten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Zeitnah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das Haus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verlassen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Trinken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Besuch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Haus,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erwünscht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€ 64.000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6841026-DE4A-4A0B-B65F-7783047B998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19B486D-B28E-42DA-B6EE-DE3E5D6DDACA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B05276F-3714-45D0-8E90-3326CFCBB836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4972C30-C698-475E-9E35-17BF31114398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D9A6C9D-5A87-46B8-A49B-4942633B6485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1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42C56ACB-5650-432E-BD4B-C2AA56DCC0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Eigenes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mitzubringen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539154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übernachten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Zeitnah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das Haus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verlassen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Trinken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Besuch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Haus,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erwünscht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157C4E9D-8F59-47F4-A5E0-777B78757997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753D4F0-5DE0-41EF-82A6-3B2CC8F78885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BC39B8F-B8D1-4C3D-ACB9-ED79C63F6599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ED07869-68C8-4E04-801E-0636F412CBE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B0A2933-8A4D-4DDB-B196-9F1853A276D1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AC927099-922A-40B6-AB8D-65A4C5DC3AFC}"/>
              </a:ext>
            </a:extLst>
          </p:cNvPr>
          <p:cNvGrpSpPr/>
          <p:nvPr/>
        </p:nvGrpSpPr>
        <p:grpSpPr>
          <a:xfrm>
            <a:off x="8634071" y="2310588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73A92DF2-A3B7-4B22-8986-06E54BF08B09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49CEE272-7A73-4C3C-9B20-78FC07F29CE9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24FD08CC-AFDF-4920-BCD0-A67005B480FF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€ 64.000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66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20F5674E-FA12-4973-ADC2-2A0EBA2996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57310"/>
          <a:stretch/>
        </p:blipFill>
        <p:spPr>
          <a:xfrm>
            <a:off x="5817147" y="154397"/>
            <a:ext cx="943930" cy="2631346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Eigenes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mitzubringen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511859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ihm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übernachten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Zeitnah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das Haus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verlassen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Esse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Trinken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fragen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Was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Besuch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in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seinem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Haus,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erwünscht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DEEE1066-A2C4-4ACE-8878-C5D388410C77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09FA6D2-0E9B-4C38-945D-14DCB85D81B7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2" name="Interaktive Schaltfläche: Zur Startseite wechseln 3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AE97024-5CCE-49C5-B1B2-0CB9B7E90C2D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EC665DF-A30E-4049-AD16-EBFAE2EBBAC1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AB8D202-02D6-4BAA-94D1-3A28E22AB53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9" name="Current Money Value">
            <a:extLst>
              <a:ext uri="{FF2B5EF4-FFF2-40B4-BE49-F238E27FC236}">
                <a16:creationId xmlns:a16="http://schemas.microsoft.com/office/drawing/2014/main" id="{6247CE81-98A0-42FD-B750-E023C54EE663}"/>
              </a:ext>
            </a:extLst>
          </p:cNvPr>
          <p:cNvGrpSpPr/>
          <p:nvPr/>
        </p:nvGrpSpPr>
        <p:grpSpPr>
          <a:xfrm>
            <a:off x="8634071" y="2310588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0" name="Line">
              <a:extLst>
                <a:ext uri="{FF2B5EF4-FFF2-40B4-BE49-F238E27FC236}">
                  <a16:creationId xmlns:a16="http://schemas.microsoft.com/office/drawing/2014/main" id="{35C56505-6323-45E8-823F-A5CBC6DA96D6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ackground">
              <a:extLst>
                <a:ext uri="{FF2B5EF4-FFF2-40B4-BE49-F238E27FC236}">
                  <a16:creationId xmlns:a16="http://schemas.microsoft.com/office/drawing/2014/main" id="{2A45D5DD-71A3-425A-B125-64C42959DBD6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">
              <a:extLst>
                <a:ext uri="{FF2B5EF4-FFF2-40B4-BE49-F238E27FC236}">
                  <a16:creationId xmlns:a16="http://schemas.microsoft.com/office/drawing/2014/main" id="{93108254-9441-4B40-8495-D0DA6B4E04F2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€ 64.000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49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Slowaken sind sehr gastfreundlich und freuen sich besonders wenn der Gast sich bei ihnen zuhause wohl fühlt und offen für neues ist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1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hlinkClick r:id="rId9" action="ppaction://hlinksldjump"/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abgeändert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10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749720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gleichzeitig besprochen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57169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10000"/>
          </a:bodyPr>
          <a:lstStyle/>
          <a:p>
            <a:pPr lvl="0">
              <a:defRPr/>
            </a:pPr>
            <a:r>
              <a: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Verhandlungspunkte und Problemstellungen werden nacheinander besprochen</a:t>
            </a: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rId12" action="ppaction://hlinksldjump"/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541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ausgelassen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Verlauf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Verhandlung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 </a:t>
              </a: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0401BCF1-06B0-433F-BDE8-EDA8DBF5FD0E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Interaktive Schaltfläche: Zur Startseite wechseln 2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0E223EDB-E9B4-4996-AE1F-B5A579D3A92B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Inhaltsplatzhalter 6">
            <a:extLst>
              <a:ext uri="{FF2B5EF4-FFF2-40B4-BE49-F238E27FC236}">
                <a16:creationId xmlns:a16="http://schemas.microsoft.com/office/drawing/2014/main" id="{059175D4-C8A4-4859-8A61-0AB45804FEB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grpSp>
        <p:nvGrpSpPr>
          <p:cNvPr id="39" name="Current Money Value">
            <a:extLst>
              <a:ext uri="{FF2B5EF4-FFF2-40B4-BE49-F238E27FC236}">
                <a16:creationId xmlns:a16="http://schemas.microsoft.com/office/drawing/2014/main" id="{F9A8399B-F988-4D1C-9F11-037993D9ED42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0" name="Line">
              <a:extLst>
                <a:ext uri="{FF2B5EF4-FFF2-40B4-BE49-F238E27FC236}">
                  <a16:creationId xmlns:a16="http://schemas.microsoft.com/office/drawing/2014/main" id="{726E477E-F4AA-4409-B85A-E1700639233E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ackground">
              <a:extLst>
                <a:ext uri="{FF2B5EF4-FFF2-40B4-BE49-F238E27FC236}">
                  <a16:creationId xmlns:a16="http://schemas.microsoft.com/office/drawing/2014/main" id="{429E4232-D0EB-4F32-99ED-8BB9BCD8E3E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">
              <a:extLst>
                <a:ext uri="{FF2B5EF4-FFF2-40B4-BE49-F238E27FC236}">
                  <a16:creationId xmlns:a16="http://schemas.microsoft.com/office/drawing/2014/main" id="{0D6CFCBE-163B-40FB-8FFC-C8AEE45BA057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6515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D70D8B00-2F27-4544-A525-149C6E19E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Patriarchalischer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Autoritärer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Kooperativer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393439" y="4163816"/>
            <a:ext cx="4583615" cy="944549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Welcher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Führungsstil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Deutschland am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häufigsten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verwendet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2A335E1-3484-41CB-BE5A-9E6EC4E391EB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teraktive Schaltfläche: Zur Startseite wechseln 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7093474-5284-4132-9D9F-0A81C7FD752C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C1EE13-6466-47F7-84E1-58946B1DAED2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0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nhaltsplatzhalter 6">
            <a:extLst>
              <a:ext uri="{FF2B5EF4-FFF2-40B4-BE49-F238E27FC236}">
                <a16:creationId xmlns:a16="http://schemas.microsoft.com/office/drawing/2014/main" id="{06FBAD0F-C57F-41B7-86E1-24D057C01E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Die Verhandlungspunkte und Problemstellungen werden abgeändert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511859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gleichzeitig besprochen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7" y="4185359"/>
              <a:ext cx="3489867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Die Verhandlungspunkte und Problemstellungen werden  nacheinander besprochen</a:t>
              </a: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ausgelassen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Verlauf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Verhandlung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 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F217F3C-B29E-4952-96B3-5BA5E2188B1A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FAF711A-BCF7-4037-A70B-C0517AD2D6DB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29" name="Interaktive Schaltfläche: Zur Startseite wechseln 2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AD9DB6B-BA68-4349-82CF-F5CB02A8DF13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8B6076B-6883-466B-822A-2C957040E922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1" name="Interaktive Schaltfläche: Informationen abrufen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F2DDA67-AAB1-4C4B-AA7B-B251C9744C59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59A9F349-D6BC-48F1-9E1C-BBC7E941DCCC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3F87BC56-A942-4060-AE12-0B6C71D19F55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C2D1C5C7-E0E8-4AD2-886F-7C1F9E89F21F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006D6C12-7CC8-4249-860D-CF300540F073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93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nhaltsplatzhalter 6">
            <a:extLst>
              <a:ext uri="{FF2B5EF4-FFF2-40B4-BE49-F238E27FC236}">
                <a16:creationId xmlns:a16="http://schemas.microsoft.com/office/drawing/2014/main" id="{BFD91E20-9DFB-4CD5-850C-FBFE8B100E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geändert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749720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gleichzeitig besprochen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7" y="4185359"/>
              <a:ext cx="37542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nacheinander besprochen</a:t>
              </a: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541426" cy="87010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ausgelassen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Verlauf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Verhandlung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FD447263-F8F4-4CE0-BA49-0450178A623F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A06D43C-1060-40AF-8930-52BC69E2F7F7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ECB4C42-ADB6-4C60-B9C7-87CC8B4564EE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71A5803-9EA1-4F86-9FA3-E91850368883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1E60CA6-BC6C-4836-9C25-124C3AA673C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nhaltsplatzhalter 6">
            <a:extLst>
              <a:ext uri="{FF2B5EF4-FFF2-40B4-BE49-F238E27FC236}">
                <a16:creationId xmlns:a16="http://schemas.microsoft.com/office/drawing/2014/main" id="{7C31104F-AD03-4D13-BEDE-32B43B628C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geändert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673890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gleichzeitig besprochen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620884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nacheinander besprochen</a:t>
              </a: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87010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ausgelassen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Verlauf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Verhandlung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 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D2EFADC4-B7E1-4281-9232-7C13FC3B3723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0FC6444-54F5-4D56-B531-C9961BE29317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3D5F7FB-48E5-4C23-8A68-15C5397C82FA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Current Money Value">
            <a:extLst>
              <a:ext uri="{FF2B5EF4-FFF2-40B4-BE49-F238E27FC236}">
                <a16:creationId xmlns:a16="http://schemas.microsoft.com/office/drawing/2014/main" id="{1BCF61E2-6121-47F9-808C-9D0051C2D651}"/>
              </a:ext>
            </a:extLst>
          </p:cNvPr>
          <p:cNvGrpSpPr/>
          <p:nvPr/>
        </p:nvGrpSpPr>
        <p:grpSpPr>
          <a:xfrm>
            <a:off x="8634071" y="2325076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7" name="Line">
              <a:extLst>
                <a:ext uri="{FF2B5EF4-FFF2-40B4-BE49-F238E27FC236}">
                  <a16:creationId xmlns:a16="http://schemas.microsoft.com/office/drawing/2014/main" id="{8CF46DF2-CBA7-448C-B220-50AD951B5046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ackground">
              <a:extLst>
                <a:ext uri="{FF2B5EF4-FFF2-40B4-BE49-F238E27FC236}">
                  <a16:creationId xmlns:a16="http://schemas.microsoft.com/office/drawing/2014/main" id="{04016432-AC1A-468F-8198-1BCBD6700562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">
              <a:extLst>
                <a:ext uri="{FF2B5EF4-FFF2-40B4-BE49-F238E27FC236}">
                  <a16:creationId xmlns:a16="http://schemas.microsoft.com/office/drawing/2014/main" id="{9DAFC78A-D1A4-4C4E-BBB5-35C287240808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95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nhaltsplatzhalter 6">
            <a:extLst>
              <a:ext uri="{FF2B5EF4-FFF2-40B4-BE49-F238E27FC236}">
                <a16:creationId xmlns:a16="http://schemas.microsoft.com/office/drawing/2014/main" id="{BC50E55F-4F52-4A7D-BC0B-C406FDB4B4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7500" l="0" r="99462">
                        <a14:foregroundMark x1="2557" y1="58889" x2="4038" y2="54444"/>
                        <a14:foregroundMark x1="19785" y1="56944" x2="21131" y2="60278"/>
                        <a14:foregroundMark x1="10363" y1="9167" x2="13190" y2="8611"/>
                        <a14:foregroundMark x1="11306" y1="25556" x2="12248" y2="25278"/>
                        <a14:foregroundMark x1="11709" y1="23333" x2="12248" y2="23333"/>
                        <a14:foregroundMark x1="29071" y1="37778" x2="32705" y2="36944"/>
                        <a14:foregroundMark x1="30552" y1="16111" x2="31629" y2="16111"/>
                        <a14:foregroundMark x1="32840" y1="8889" x2="33378" y2="7222"/>
                        <a14:foregroundMark x1="30283" y1="4167" x2="30956" y2="5556"/>
                        <a14:foregroundMark x1="53432" y1="11944" x2="55316" y2="10833"/>
                        <a14:foregroundMark x1="47106" y1="10278" x2="47106" y2="10278"/>
                        <a14:foregroundMark x1="32436" y1="54444" x2="34590" y2="54167"/>
                        <a14:foregroundMark x1="31763" y1="67778" x2="34320" y2="65000"/>
                        <a14:foregroundMark x1="35262" y1="77500" x2="35262" y2="85278"/>
                        <a14:foregroundMark x1="52624" y1="59444" x2="52221" y2="50000"/>
                        <a14:foregroundMark x1="52221" y1="38889" x2="54374" y2="40833"/>
                        <a14:foregroundMark x1="44818" y1="41389" x2="44818" y2="36667"/>
                        <a14:foregroundMark x1="45895" y1="36944" x2="45626" y2="30278"/>
                        <a14:foregroundMark x1="45087" y1="28611" x2="45357" y2="28889"/>
                        <a14:foregroundMark x1="46837" y1="32778" x2="46972" y2="31944"/>
                        <a14:foregroundMark x1="51682" y1="31667" x2="52894" y2="31667"/>
                        <a14:foregroundMark x1="56931" y1="58889" x2="58412" y2="65556"/>
                        <a14:foregroundMark x1="57873" y1="69722" x2="58277" y2="72778"/>
                        <a14:foregroundMark x1="71063" y1="41944" x2="73890" y2="78333"/>
                        <a14:foregroundMark x1="71063" y1="16389" x2="73486" y2="13333"/>
                        <a14:foregroundMark x1="90983" y1="71389" x2="90040" y2="36111"/>
                        <a14:foregroundMark x1="81965" y1="33889" x2="84926" y2="47778"/>
                        <a14:foregroundMark x1="98385" y1="35000" x2="94751" y2="48611"/>
                        <a14:foregroundMark x1="97712" y1="32500" x2="99058" y2="35000"/>
                        <a14:foregroundMark x1="97443" y1="31667" x2="99327" y2="33889"/>
                        <a14:foregroundMark x1="88156" y1="18889" x2="90175" y2="16389"/>
                        <a14:foregroundMark x1="86810" y1="24167" x2="87214" y2="24167"/>
                        <a14:foregroundMark x1="88829" y1="23889" x2="89233" y2="23889"/>
                        <a14:foregroundMark x1="91386" y1="22222" x2="91117" y2="20556"/>
                        <a14:foregroundMark x1="93405" y1="22500" x2="93271" y2="18889"/>
                        <a14:foregroundMark x1="47914" y1="20278" x2="48318" y2="19444"/>
                        <a14:foregroundMark x1="56393" y1="20278" x2="55855" y2="19444"/>
                        <a14:foregroundMark x1="56662" y1="10833" x2="57470" y2="10833"/>
                        <a14:foregroundMark x1="53970" y1="5000" x2="54374" y2="3333"/>
                        <a14:foregroundMark x1="50067" y1="4444" x2="49798" y2="3889"/>
                        <a14:foregroundMark x1="29206" y1="5556" x2="29341" y2="8056"/>
                        <a14:backgroundMark x1="12517" y1="91944" x2="11306" y2="84444"/>
                        <a14:backgroundMark x1="56797" y1="68889" x2="56258" y2="65556"/>
                        <a14:backgroundMark x1="74966" y1="59167" x2="75101" y2="57500"/>
                        <a14:backgroundMark x1="85330" y1="40278" x2="84522" y2="35556"/>
                        <a14:backgroundMark x1="54913" y1="27778" x2="54913" y2="27778"/>
                        <a14:backgroundMark x1="30686" y1="22222" x2="31494" y2="21111"/>
                        <a14:backgroundMark x1="34051" y1="11111" x2="34455" y2="10278"/>
                        <a14:backgroundMark x1="73755" y1="14167" x2="73755" y2="13333"/>
                        <a14:backgroundMark x1="71332" y1="19167" x2="71871" y2="18889"/>
                        <a14:backgroundMark x1="90444" y1="93333" x2="89906" y2="86389"/>
                        <a14:backgroundMark x1="29744" y1="7500" x2="3001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584"/>
          <a:stretch/>
        </p:blipFill>
        <p:spPr>
          <a:xfrm>
            <a:off x="5675848" y="309694"/>
            <a:ext cx="1197102" cy="247704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56942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geändert</a:t>
              </a: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gleichzeitig besprochen</a:t>
              </a: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810846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nacheinander besprochen</a:t>
              </a: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541426" cy="87010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Viele Verhandlungspunkte und Problemstellungen werden ausgelassen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sieht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Verlauf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Verhandlung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 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D82C269-5706-4591-82BF-96DD87C58355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D759F4C-70F1-45BF-82A4-A1A1B0CC9B9C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D04D39B-E69E-4DBB-8417-AC3D51E76601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554D2AE-C8CA-49A2-B32A-896E2218D8CC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71F1D94-FF1F-4E96-BC66-EBA06B6D4A4C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F80C6C4E-EB07-4D71-965F-F19BE7829EDD}"/>
              </a:ext>
            </a:extLst>
          </p:cNvPr>
          <p:cNvGrpSpPr/>
          <p:nvPr/>
        </p:nvGrpSpPr>
        <p:grpSpPr>
          <a:xfrm>
            <a:off x="8634071" y="232419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DFA8F1D7-17B4-4B49-98E4-62612C66A4AB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69052279-B80A-4DC3-88DA-396F2142B17A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F07D8FF4-BDE1-4E80-8E68-C468A32F16ED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€ 125.000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24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slowakische Arbeitswelt ist von Spontanität und Flexibilität geprägt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1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 alle Mitarbeiter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Chef + Manager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hlinkClick r:id="rId11" action="ppaction://hlinksldjump"/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Chef +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seine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Sekretärin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alleine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 trifft die Entscheidungen in einer slowakischen Firma?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EC9609A3-898D-4C99-858F-A9B80DD3E325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B0D3AC5E-8378-4FD5-9AE0-C973988A30D5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2B87E9D9-98AB-4C45-B337-DA52C46A3B4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grpSp>
        <p:nvGrpSpPr>
          <p:cNvPr id="31" name="Current Money Value">
            <a:extLst>
              <a:ext uri="{FF2B5EF4-FFF2-40B4-BE49-F238E27FC236}">
                <a16:creationId xmlns:a16="http://schemas.microsoft.com/office/drawing/2014/main" id="{680D2281-63A4-49C8-8C01-9602B90A1874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D2D7C56F-6FE3-4F4C-9426-F3A92CC76880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Background">
              <a:extLst>
                <a:ext uri="{FF2B5EF4-FFF2-40B4-BE49-F238E27FC236}">
                  <a16:creationId xmlns:a16="http://schemas.microsoft.com/office/drawing/2014/main" id="{395ECB55-118C-4562-BFE4-3B093961D71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BB77A95B-5BA9-4630-AA5A-BA7EDA0273D5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</a:t>
              </a:r>
              <a:r>
                <a:rPr lang="de-DE" sz="2000" b="1" dirty="0">
                  <a:solidFill>
                    <a:prstClr val="white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500.00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9241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C71FB57E-169A-4DCA-B71D-162780758B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641538" cy="929685"/>
            <a:chOff x="1452892" y="4172004"/>
            <a:chExt cx="4641538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93109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alle Mitarbeiter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hlinkClick r:id="rId6" action="ppaction://hlinksldjump"/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Manager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seine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Sekretärin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Chef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alleine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 trifft die Entscheidungen in einer slowakischen Firma?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Background">
            <a:extLst>
              <a:ext uri="{FF2B5EF4-FFF2-40B4-BE49-F238E27FC236}">
                <a16:creationId xmlns:a16="http://schemas.microsoft.com/office/drawing/2014/main" id="{12A54628-84A9-44CB-A81D-4C642051B35E}"/>
              </a:ext>
            </a:extLst>
          </p:cNvPr>
          <p:cNvSpPr/>
          <p:nvPr/>
        </p:nvSpPr>
        <p:spPr>
          <a:xfrm>
            <a:off x="8604302" y="2322355"/>
            <a:ext cx="1987361" cy="34715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5594B88D-7FBC-4792-9685-51DFCDC6726A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D8C8FB7-3222-4795-94BC-05A022335D3A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1" name="Interaktive Schaltfläche: Zur Startseite wechseln 3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7406F25-1674-4B45-8704-B62CCEAECE16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Current Money Value">
            <a:extLst>
              <a:ext uri="{FF2B5EF4-FFF2-40B4-BE49-F238E27FC236}">
                <a16:creationId xmlns:a16="http://schemas.microsoft.com/office/drawing/2014/main" id="{00CBB598-58FB-4E77-82BB-CBEDCEF6EA66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6" name="Line">
              <a:extLst>
                <a:ext uri="{FF2B5EF4-FFF2-40B4-BE49-F238E27FC236}">
                  <a16:creationId xmlns:a16="http://schemas.microsoft.com/office/drawing/2014/main" id="{25326045-3422-4C9E-9742-8A704E95E619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ackground">
              <a:extLst>
                <a:ext uri="{FF2B5EF4-FFF2-40B4-BE49-F238E27FC236}">
                  <a16:creationId xmlns:a16="http://schemas.microsoft.com/office/drawing/2014/main" id="{4B104C35-2CF9-465E-AD00-8EF72E944C5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Text">
              <a:extLst>
                <a:ext uri="{FF2B5EF4-FFF2-40B4-BE49-F238E27FC236}">
                  <a16:creationId xmlns:a16="http://schemas.microsoft.com/office/drawing/2014/main" id="{66174596-E8FA-40A1-A5F1-299712937FDB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93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580B9241-61AA-4697-BB51-8B6F1248A6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808575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alle Mitarbeiter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Manager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seine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Sekretärin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alleine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 trifft die Entscheidungen in einer slowakischen Firma?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49D4F6C-FBF8-4C56-A908-EB07CBCC57A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D04FE8A-C804-4999-8E08-465776835A41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681ABA1-1D59-4A19-8707-5038A15BB325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2785BE9-B19A-4BD3-A5A8-2AB41356117F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67E88DE-DE88-4B6C-8B2D-B355C6315FC6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Current Money Value">
            <a:extLst>
              <a:ext uri="{FF2B5EF4-FFF2-40B4-BE49-F238E27FC236}">
                <a16:creationId xmlns:a16="http://schemas.microsoft.com/office/drawing/2014/main" id="{1E5272C9-3D33-40B0-8691-576438823102}"/>
              </a:ext>
            </a:extLst>
          </p:cNvPr>
          <p:cNvGrpSpPr/>
          <p:nvPr/>
        </p:nvGrpSpPr>
        <p:grpSpPr>
          <a:xfrm>
            <a:off x="8634071" y="2323996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9" name="Line">
              <a:extLst>
                <a:ext uri="{FF2B5EF4-FFF2-40B4-BE49-F238E27FC236}">
                  <a16:creationId xmlns:a16="http://schemas.microsoft.com/office/drawing/2014/main" id="{DD6C5270-0EAB-4E0D-A7C4-CAE8ABEBAA48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ackground">
              <a:extLst>
                <a:ext uri="{FF2B5EF4-FFF2-40B4-BE49-F238E27FC236}">
                  <a16:creationId xmlns:a16="http://schemas.microsoft.com/office/drawing/2014/main" id="{8F615200-1BE4-466F-AB31-D0A91EEEE6E8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Text">
              <a:extLst>
                <a:ext uri="{FF2B5EF4-FFF2-40B4-BE49-F238E27FC236}">
                  <a16:creationId xmlns:a16="http://schemas.microsoft.com/office/drawing/2014/main" id="{87BBC068-F98C-42DC-BA1E-3F0F607B4C84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31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3774F5C6-269F-4CEF-9362-B85952F3A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808575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alle Mitarbeiter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Manager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seine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Sekretärin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Chef alleine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 trifft die Entscheidungen in einer slowakischen Firma?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1BD54589-D534-4620-B0EF-AB19857F4948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45681B8-3458-46E2-9F21-FB1A22E36FCD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2" name="Interaktive Schaltfläche: Zur Startseite wechseln 3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71AE525-0149-4AD3-AE17-1F6E68123D0A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D067492-A4E1-441F-B123-4EE8CD2D3A72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6" name="Interaktive Schaltfläche: Informationen abrufen 3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797574D-6C71-41A4-AB31-39EE1AD2F7FF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9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60E60951-7B72-47B9-B4C6-9DC95B5114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r="35594"/>
          <a:stretch/>
        </p:blipFill>
        <p:spPr>
          <a:xfrm>
            <a:off x="5657998" y="291864"/>
            <a:ext cx="1232801" cy="2456562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7" y="4185359"/>
              <a:ext cx="3808575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alle Mitarbeiter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Manager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chemeClr val="tx1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Chef +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seine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Sekretärin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Chef alleine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 trifft die Entscheidungen in einer slowakischen Firma?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CDC7B876-4EA9-4908-9208-429253058D5E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282A883-A3B2-46C8-B11A-CEAE9D9C8DBC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5" name="Interaktive Schaltfläche: Zur Startseite wechseln 3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6C17666-69A4-4146-A94D-40B6F8CD3E23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40337F3-77BB-43DC-98C0-A3851F84B3BE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7" name="Interaktive Schaltfläche: Informationen abrufen 3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61A4F96-B21B-4473-A196-18C5456FE321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Current Money Value">
            <a:extLst>
              <a:ext uri="{FF2B5EF4-FFF2-40B4-BE49-F238E27FC236}">
                <a16:creationId xmlns:a16="http://schemas.microsoft.com/office/drawing/2014/main" id="{DE9122F6-796C-4717-8D4A-840A93B8E3CD}"/>
              </a:ext>
            </a:extLst>
          </p:cNvPr>
          <p:cNvGrpSpPr/>
          <p:nvPr/>
        </p:nvGrpSpPr>
        <p:grpSpPr>
          <a:xfrm>
            <a:off x="8618370" y="2312340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1" name="Line">
              <a:extLst>
                <a:ext uri="{FF2B5EF4-FFF2-40B4-BE49-F238E27FC236}">
                  <a16:creationId xmlns:a16="http://schemas.microsoft.com/office/drawing/2014/main" id="{3131B356-3B29-484C-B436-5D535FB7CCFA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Background">
              <a:extLst>
                <a:ext uri="{FF2B5EF4-FFF2-40B4-BE49-F238E27FC236}">
                  <a16:creationId xmlns:a16="http://schemas.microsoft.com/office/drawing/2014/main" id="{19FBFFAB-EFEA-4F19-88B7-CC7571BC8FF1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4" name="Text">
              <a:extLst>
                <a:ext uri="{FF2B5EF4-FFF2-40B4-BE49-F238E27FC236}">
                  <a16:creationId xmlns:a16="http://schemas.microsoft.com/office/drawing/2014/main" id="{AD2CAF92-F0C7-4D3C-B55A-CC48532E883C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€ 500.000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38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Patriarchalischer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Autoritärer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Kooperativer Führungsstil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Laissez-faire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Welcher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Führungsstil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Deutschland am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häufigsten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verwendet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7D3B649-C999-4807-A6B7-29554FD90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165" y="222381"/>
            <a:ext cx="1231499" cy="2456901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01589ABB-1CBD-4F9B-A9C1-3EA5882C96F6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teraktive Schaltfläche: Zur Startseite wechseln 2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B54E5F0-9D5A-4639-951E-DAF79658A8CF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43A807C-317D-48ED-91A1-1E2F8945F3DD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2" name="Interaktive Schaltfläche: Informationen abrufen 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B7896B3-6E88-465F-98AE-88158111CBE8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A4D5FD1-6116-46E6-AC6A-AE405FB1FD13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grpSp>
        <p:nvGrpSpPr>
          <p:cNvPr id="32" name="Current Money Value">
            <a:extLst>
              <a:ext uri="{FF2B5EF4-FFF2-40B4-BE49-F238E27FC236}">
                <a16:creationId xmlns:a16="http://schemas.microsoft.com/office/drawing/2014/main" id="{18219DBA-802B-4C5D-AA99-C7B83BACE8F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35" name="Line">
              <a:extLst>
                <a:ext uri="{FF2B5EF4-FFF2-40B4-BE49-F238E27FC236}">
                  <a16:creationId xmlns:a16="http://schemas.microsoft.com/office/drawing/2014/main" id="{22339BC5-D531-4EFA-946E-E78FEF4E0DF7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C7B90513-AA9B-488C-914B-6613A098CB10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7" name="Text">
              <a:extLst>
                <a:ext uri="{FF2B5EF4-FFF2-40B4-BE49-F238E27FC236}">
                  <a16:creationId xmlns:a16="http://schemas.microsoft.com/office/drawing/2014/main" id="{FC4A717F-FCED-4E27-B5DB-573D6E67060C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€ 50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96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2" grpId="0" animBg="1"/>
      <p:bldP spid="3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Slowakei wird ein autoritärer Führungsstil vertreten und die Führungskräfte sind sehr erfolgs- und leistungsorientiert</a:t>
            </a:r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5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hlinkClick r:id="rId9" action="ppaction://hlinksldjump"/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ehrlich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hlinkClick r:id="rId10" action="ppaction://hlinksldjump"/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stets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höflich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freundlich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/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3126" y="4324954"/>
            <a:ext cx="357169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pPr>
              <a:defRPr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jemanden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kritisch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slowakische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Kultur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äußert</a:t>
            </a:r>
            <a:endParaRPr lang="de-AT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/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7" y="4185359"/>
              <a:ext cx="3676163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 jemanden der nicht viel Geld hat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unterschreiben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  <p:sp>
        <p:nvSpPr>
          <p:cNvPr id="36" name="Interaktive Schaltfläche: Hilf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8433C1A1-B806-44C5-A994-4211C4277311}"/>
              </a:ext>
            </a:extLst>
          </p:cNvPr>
          <p:cNvSpPr/>
          <p:nvPr/>
        </p:nvSpPr>
        <p:spPr>
          <a:xfrm>
            <a:off x="10689466" y="291864"/>
            <a:ext cx="1051559" cy="1017819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 Startseite wechseln 3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4BBB0F1D-C555-4D52-A845-A149886DEA49}"/>
              </a:ext>
            </a:extLst>
          </p:cNvPr>
          <p:cNvSpPr/>
          <p:nvPr/>
        </p:nvSpPr>
        <p:spPr>
          <a:xfrm>
            <a:off x="98139" y="6039195"/>
            <a:ext cx="756000" cy="75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C38CA9AA-2034-4BAA-B8B2-86BA67A4676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29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EB134693-85D4-46C3-88BB-41E6100961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ehrlich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stets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höflich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freundlich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81090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jemanden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slowakische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Kultur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äußert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FF000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 jemanden der nicht viel Geld hat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unterschreiben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FECB0C7-B0CF-4CE9-8BA5-B4D7AECF5DF3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EBD6DF3-FF32-42E6-B9EF-79170D8B3F3D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7D9B29A-B427-40D6-90BA-093375FCA07B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AB12E75-A5E7-4990-841A-BA05395BA36B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E065239-345F-4D93-8F10-1FFB12F5B9E6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5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FCE89554-00D7-4B97-A6BA-089B42B873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ehrlich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stets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höflich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freundlich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 anchor="ctr" anchorCtr="0">
              <a:normAutofit fontScale="85000" lnSpcReduction="100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jemanden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slowakische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Kultur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äußert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 jemanden der nicht viel Geld hat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unterschreiben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  <a:solidFill>
            <a:schemeClr val="tx1"/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86E06DA5-16AA-444F-9D37-83F5F9F4A889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1054454-8858-42BD-99C2-40DB4FECF023}"/>
              </a:ext>
            </a:extLst>
          </p:cNvPr>
          <p:cNvSpPr txBox="1"/>
          <p:nvPr/>
        </p:nvSpPr>
        <p:spPr>
          <a:xfrm>
            <a:off x="5163255" y="4081305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76E6D6B-D666-4D99-8952-8847938AA8A1}"/>
              </a:ext>
            </a:extLst>
          </p:cNvPr>
          <p:cNvSpPr/>
          <p:nvPr/>
        </p:nvSpPr>
        <p:spPr>
          <a:xfrm>
            <a:off x="5536441" y="2690969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8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6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1D53F58E-25C0-483D-9068-3038A8F03B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ehrlich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stets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höflich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freundlich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jemanden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slowakische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Kultur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äußert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 jemanden der nicht viel Geld hat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unterschreiben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D01D881B-F8B1-47D6-8A7C-6E099B6EC924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B91243C-1D13-492A-A5D6-29B938A6AF69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6A0702C-0242-4CBA-B578-C21C923DBF42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8BAA695-BC6B-4C27-8BDA-170B59790736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C44DC41-C473-4DF0-A7F6-D0016A515A5E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52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21789D7B-16F9-48FF-A25C-638D9AF4E1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9" r="20135"/>
          <a:stretch/>
        </p:blipFill>
        <p:spPr>
          <a:xfrm>
            <a:off x="5691377" y="289321"/>
            <a:ext cx="891076" cy="251725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  <a:solidFill>
            <a:srgbClr val="FF0000"/>
          </a:solidFill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sehr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ehrlich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jemanden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der stets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höflich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freundlich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</a:t>
              </a:r>
              <a:endPara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  <a:solidFill>
            <a:srgbClr val="92D050"/>
          </a:solidFill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jemanden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kritisch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über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die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slowakische</a:t>
              </a: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Kultur </a:t>
              </a:r>
              <a:r>
                <a:rPr lang="en-US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äußert</a:t>
              </a:r>
              <a:endParaRPr lang="de-AT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tx1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 jemanden der nicht viel Geld hat</a:t>
              </a:r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würde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Slowake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keinen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Vertrag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unterschreiben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 panose="020B0604020202020204" pitchFamily="34" charset="0"/>
                </a:rPr>
                <a:t>€ 1 MILLION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DE024D8F-4808-45F0-9D0C-F8626FA0B483}"/>
              </a:ext>
            </a:extLst>
          </p:cNvPr>
          <p:cNvSpPr/>
          <p:nvPr/>
        </p:nvSpPr>
        <p:spPr>
          <a:xfrm>
            <a:off x="3856383" y="2133600"/>
            <a:ext cx="4777688" cy="271938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F0EA58B-D26A-4946-8681-17B631E4E989}"/>
              </a:ext>
            </a:extLst>
          </p:cNvPr>
          <p:cNvSpPr txBox="1"/>
          <p:nvPr/>
        </p:nvSpPr>
        <p:spPr>
          <a:xfrm>
            <a:off x="4670925" y="4194454"/>
            <a:ext cx="89758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Hilfe</a:t>
            </a:r>
          </a:p>
        </p:txBody>
      </p:sp>
      <p:sp>
        <p:nvSpPr>
          <p:cNvPr id="31" name="Interaktive Schaltfläche: Zur Startseite wechseln 3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4C021BB-43AD-43C4-BB81-7F220628872A}"/>
              </a:ext>
            </a:extLst>
          </p:cNvPr>
          <p:cNvSpPr/>
          <p:nvPr/>
        </p:nvSpPr>
        <p:spPr>
          <a:xfrm>
            <a:off x="6734423" y="2703857"/>
            <a:ext cx="1296000" cy="129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A277B06-542B-45FD-864D-9F419C1586F6}"/>
              </a:ext>
            </a:extLst>
          </p:cNvPr>
          <p:cNvSpPr txBox="1"/>
          <p:nvPr/>
        </p:nvSpPr>
        <p:spPr>
          <a:xfrm>
            <a:off x="6300754" y="4185937"/>
            <a:ext cx="21633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Zurück zur Übersicht</a:t>
            </a:r>
          </a:p>
        </p:txBody>
      </p:sp>
      <p:sp>
        <p:nvSpPr>
          <p:cNvPr id="35" name="Interaktive Schaltfläche: Informationen abrufen 3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FD41250-CB74-4C2C-A529-FAEB4836A9C1}"/>
              </a:ext>
            </a:extLst>
          </p:cNvPr>
          <p:cNvSpPr/>
          <p:nvPr/>
        </p:nvSpPr>
        <p:spPr>
          <a:xfrm>
            <a:off x="4465782" y="2711853"/>
            <a:ext cx="1296000" cy="129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solidFill>
              <a:srgbClr val="080E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2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6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F4-8FA1-4AC0-BC56-B270CE3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AA86D-FF1F-40EC-9670-2B6CB4E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982"/>
            <a:ext cx="10515600" cy="3514835"/>
          </a:xfrm>
          <a:solidFill>
            <a:schemeClr val="bg2">
              <a:lumMod val="25000"/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Slowakischen Unternehmern sind ihr Land aber auch der persönliche Bezug zum Geschäftspartner sehr wichtig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Rechteck 3">
            <a:hlinkClick r:id="rId2" action="ppaction://hlinksldjump"/>
            <a:extLst>
              <a:ext uri="{FF2B5EF4-FFF2-40B4-BE49-F238E27FC236}">
                <a16:creationId xmlns:a16="http://schemas.microsoft.com/office/drawing/2014/main" id="{7DE0ABD9-D2AF-4156-B6EC-83959459E17B}"/>
              </a:ext>
            </a:extLst>
          </p:cNvPr>
          <p:cNvSpPr/>
          <p:nvPr/>
        </p:nvSpPr>
        <p:spPr>
          <a:xfrm>
            <a:off x="3812147" y="4620875"/>
            <a:ext cx="1403797" cy="1373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gebogen 4">
            <a:hlinkClick r:id="rId2" action="ppaction://hlinksldjump"/>
            <a:extLst>
              <a:ext uri="{FF2B5EF4-FFF2-40B4-BE49-F238E27FC236}">
                <a16:creationId xmlns:a16="http://schemas.microsoft.com/office/drawing/2014/main" id="{782283E1-D4A2-4681-94B7-B74314F9D370}"/>
              </a:ext>
            </a:extLst>
          </p:cNvPr>
          <p:cNvSpPr/>
          <p:nvPr/>
        </p:nvSpPr>
        <p:spPr>
          <a:xfrm rot="5400000">
            <a:off x="3699760" y="4484271"/>
            <a:ext cx="1064047" cy="1646349"/>
          </a:xfrm>
          <a:prstGeom prst="circularArrow">
            <a:avLst>
              <a:gd name="adj1" fmla="val 17112"/>
              <a:gd name="adj2" fmla="val 1142319"/>
              <a:gd name="adj3" fmla="val 20578777"/>
              <a:gd name="adj4" fmla="val 11104542"/>
              <a:gd name="adj5" fmla="val 2101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Interaktive Schaltfläche: Zur Startseite wechsel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5A398B-B356-420E-802C-F44CD57384E0}"/>
              </a:ext>
            </a:extLst>
          </p:cNvPr>
          <p:cNvSpPr/>
          <p:nvPr/>
        </p:nvSpPr>
        <p:spPr>
          <a:xfrm>
            <a:off x="6722771" y="4620875"/>
            <a:ext cx="1403797" cy="1373143"/>
          </a:xfrm>
          <a:prstGeom prst="actionButtonHom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CA9A4A1-CDAE-42B1-ABEC-CFE664787F3A}"/>
              </a:ext>
            </a:extLst>
          </p:cNvPr>
          <p:cNvSpPr txBox="1"/>
          <p:nvPr/>
        </p:nvSpPr>
        <p:spPr>
          <a:xfrm>
            <a:off x="2377440" y="509816"/>
            <a:ext cx="808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 wird Millionär – Sounds: Downloadlinks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26B6F7-37CC-4BB7-A051-44D39A548B0F}"/>
              </a:ext>
            </a:extLst>
          </p:cNvPr>
          <p:cNvSpPr txBox="1"/>
          <p:nvPr/>
        </p:nvSpPr>
        <p:spPr>
          <a:xfrm>
            <a:off x="1000125" y="1639203"/>
            <a:ext cx="94670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Titelmelodie: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https://www.soundboard.com/sb/sound/904527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Falsche Antwort: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https://www.soundboard.com/sb/sound/904547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Richtige Antwort: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https://www.soundboard.com/sb/sound/904544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Telefonjoker: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https://www.soundboard.com/sb/sound/904546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1.000.000 €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https://www.soundboard.com/sb/sound/904542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https://www.soundboard.com/sb/sound/904541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125.000 €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https://www.soundboard.com/sb/sound/904540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64.000 €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https://www.soundboard.com/sb/sound/904539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2.000 – 30.000 €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https://www.soundboard.com/sb/sound/904538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– 1000 € Musik: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https://www.soundboard.com/sb/sound/904537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Startsound: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https://www.soundboard.com/sb/sound/904536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0061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53A0F00-C176-4B56-93FE-68312994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Quellen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6C2284-C7FE-4015-B399-BE4556B8E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hlinkClick r:id="rId2"/>
              </a:rPr>
              <a:t>https://commons.wikimedia.org/wiki/File:Europa.svg</a:t>
            </a: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https://stock.adobe.com/de/search?k=%22weisse+m%C3%A4nnchen%22</a:t>
            </a:r>
          </a:p>
        </p:txBody>
      </p:sp>
    </p:spTree>
    <p:extLst>
      <p:ext uri="{BB962C8B-B14F-4D97-AF65-F5344CB8AC3E}">
        <p14:creationId xmlns:p14="http://schemas.microsoft.com/office/powerpoint/2010/main" val="3987398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Star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3e5f75369e893f7e31a902"/>
  <p:tag name="SLIDELIZARD_POLLACTION" val="AutoResult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3650</Words>
  <Application>Microsoft Office PowerPoint</Application>
  <PresentationFormat>Breitbild</PresentationFormat>
  <Paragraphs>928</Paragraphs>
  <Slides>98</Slides>
  <Notes>1</Notes>
  <HiddenSlides>0</HiddenSlides>
  <MMClips>105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98</vt:i4>
      </vt:variant>
    </vt:vector>
  </HeadingPairs>
  <TitlesOfParts>
    <vt:vector size="107" baseType="lpstr">
      <vt:lpstr>Abadi Extra Light</vt:lpstr>
      <vt:lpstr>Arial</vt:lpstr>
      <vt:lpstr>Arial Nova</vt:lpstr>
      <vt:lpstr>Avenir Next LT Pro</vt:lpstr>
      <vt:lpstr>Calibri</vt:lpstr>
      <vt:lpstr>Calibri Light</vt:lpstr>
      <vt:lpstr>Century Gothic</vt:lpstr>
      <vt:lpstr>Wingdings</vt:lpstr>
      <vt:lpstr>Office</vt:lpstr>
      <vt:lpstr>„Business-Knigge“ - worauf bei den deutsch-polnisch-slowakischen Geschäftsbeziehungen geachtet werden muss  Seminar „Europa erklären“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piale</dc:creator>
  <cp:lastModifiedBy>Natalia Sobczyk</cp:lastModifiedBy>
  <cp:revision>282</cp:revision>
  <dcterms:created xsi:type="dcterms:W3CDTF">2020-02-11T13:02:59Z</dcterms:created>
  <dcterms:modified xsi:type="dcterms:W3CDTF">2021-01-19T08:55:45Z</dcterms:modified>
</cp:coreProperties>
</file>