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ida Marie Andersen" userId="S::frid2370@koldingskoler.dk::ddaf7585-31c0-45e6-9552-a3745508677b" providerId="AD" clId="Web-{26E1B62B-8025-4CF7-9E01-64DB0D751B0C}"/>
    <pc:docChg chg="modSld">
      <pc:chgData name="Frida Marie Andersen" userId="S::frid2370@koldingskoler.dk::ddaf7585-31c0-45e6-9552-a3745508677b" providerId="AD" clId="Web-{26E1B62B-8025-4CF7-9E01-64DB0D751B0C}" dt="2019-01-16T08:19:52.476" v="2094"/>
      <pc:docMkLst>
        <pc:docMk/>
      </pc:docMkLst>
      <pc:sldChg chg="addSp modSp addAnim modAnim">
        <pc:chgData name="Frida Marie Andersen" userId="S::frid2370@koldingskoler.dk::ddaf7585-31c0-45e6-9552-a3745508677b" providerId="AD" clId="Web-{26E1B62B-8025-4CF7-9E01-64DB0D751B0C}" dt="2019-01-16T07:49:29.532" v="977"/>
        <pc:sldMkLst>
          <pc:docMk/>
          <pc:sldMk cId="2998994392" sldId="257"/>
        </pc:sldMkLst>
        <pc:spChg chg="add mod">
          <ac:chgData name="Frida Marie Andersen" userId="S::frid2370@koldingskoler.dk::ddaf7585-31c0-45e6-9552-a3745508677b" providerId="AD" clId="Web-{26E1B62B-8025-4CF7-9E01-64DB0D751B0C}" dt="2019-01-16T07:47:32.251" v="856" actId="20577"/>
          <ac:spMkLst>
            <pc:docMk/>
            <pc:sldMk cId="2998994392" sldId="257"/>
            <ac:spMk id="3" creationId="{9711C39C-4218-4963-88E3-8A441E6E6EB2}"/>
          </ac:spMkLst>
        </pc:spChg>
        <pc:picChg chg="mod">
          <ac:chgData name="Frida Marie Andersen" userId="S::frid2370@koldingskoler.dk::ddaf7585-31c0-45e6-9552-a3745508677b" providerId="AD" clId="Web-{26E1B62B-8025-4CF7-9E01-64DB0D751B0C}" dt="2019-01-16T07:30:50.513" v="5" actId="1076"/>
          <ac:picMkLst>
            <pc:docMk/>
            <pc:sldMk cId="2998994392" sldId="257"/>
            <ac:picMk id="4" creationId="{00000000-0000-0000-0000-000000000000}"/>
          </ac:picMkLst>
        </pc:picChg>
      </pc:sldChg>
      <pc:sldChg chg="addSp modSp addAnim">
        <pc:chgData name="Frida Marie Andersen" userId="S::frid2370@koldingskoler.dk::ddaf7585-31c0-45e6-9552-a3745508677b" providerId="AD" clId="Web-{26E1B62B-8025-4CF7-9E01-64DB0D751B0C}" dt="2019-01-16T07:48:50.688" v="974" actId="20577"/>
        <pc:sldMkLst>
          <pc:docMk/>
          <pc:sldMk cId="1480288642" sldId="258"/>
        </pc:sldMkLst>
        <pc:spChg chg="add mod">
          <ac:chgData name="Frida Marie Andersen" userId="S::frid2370@koldingskoler.dk::ddaf7585-31c0-45e6-9552-a3745508677b" providerId="AD" clId="Web-{26E1B62B-8025-4CF7-9E01-64DB0D751B0C}" dt="2019-01-16T07:48:50.688" v="974" actId="20577"/>
          <ac:spMkLst>
            <pc:docMk/>
            <pc:sldMk cId="1480288642" sldId="258"/>
            <ac:spMk id="3" creationId="{10A52F3F-0156-4872-8773-0476835E1676}"/>
          </ac:spMkLst>
        </pc:spChg>
        <pc:picChg chg="mod">
          <ac:chgData name="Frida Marie Andersen" userId="S::frid2370@koldingskoler.dk::ddaf7585-31c0-45e6-9552-a3745508677b" providerId="AD" clId="Web-{26E1B62B-8025-4CF7-9E01-64DB0D751B0C}" dt="2019-01-16T07:41:47.265" v="590" actId="14100"/>
          <ac:picMkLst>
            <pc:docMk/>
            <pc:sldMk cId="1480288642" sldId="258"/>
            <ac:picMk id="4" creationId="{00000000-0000-0000-0000-000000000000}"/>
          </ac:picMkLst>
        </pc:picChg>
      </pc:sldChg>
      <pc:sldChg chg="modSp addAnim delAnim modAnim">
        <pc:chgData name="Frida Marie Andersen" userId="S::frid2370@koldingskoler.dk::ddaf7585-31c0-45e6-9552-a3745508677b" providerId="AD" clId="Web-{26E1B62B-8025-4CF7-9E01-64DB0D751B0C}" dt="2019-01-16T08:19:38.976" v="2090"/>
        <pc:sldMkLst>
          <pc:docMk/>
          <pc:sldMk cId="1109153432" sldId="259"/>
        </pc:sldMkLst>
        <pc:spChg chg="mod">
          <ac:chgData name="Frida Marie Andersen" userId="S::frid2370@koldingskoler.dk::ddaf7585-31c0-45e6-9552-a3745508677b" providerId="AD" clId="Web-{26E1B62B-8025-4CF7-9E01-64DB0D751B0C}" dt="2019-01-16T08:14:04.772" v="2035" actId="20577"/>
          <ac:spMkLst>
            <pc:docMk/>
            <pc:sldMk cId="1109153432" sldId="259"/>
            <ac:spMk id="2" creationId="{00000000-0000-0000-0000-000000000000}"/>
          </ac:spMkLst>
        </pc:spChg>
        <pc:spChg chg="mod">
          <ac:chgData name="Frida Marie Andersen" userId="S::frid2370@koldingskoler.dk::ddaf7585-31c0-45e6-9552-a3745508677b" providerId="AD" clId="Web-{26E1B62B-8025-4CF7-9E01-64DB0D751B0C}" dt="2019-01-16T08:14:28.522" v="2058" actId="20577"/>
          <ac:spMkLst>
            <pc:docMk/>
            <pc:sldMk cId="1109153432" sldId="259"/>
            <ac:spMk id="3" creationId="{00000000-0000-0000-0000-000000000000}"/>
          </ac:spMkLst>
        </pc:spChg>
      </pc:sldChg>
      <pc:sldChg chg="modSp addAnim delAnim modAnim">
        <pc:chgData name="Frida Marie Andersen" userId="S::frid2370@koldingskoler.dk::ddaf7585-31c0-45e6-9552-a3745508677b" providerId="AD" clId="Web-{26E1B62B-8025-4CF7-9E01-64DB0D751B0C}" dt="2019-01-16T08:19:52.476" v="2094"/>
        <pc:sldMkLst>
          <pc:docMk/>
          <pc:sldMk cId="3728459714" sldId="260"/>
        </pc:sldMkLst>
        <pc:spChg chg="mod">
          <ac:chgData name="Frida Marie Andersen" userId="S::frid2370@koldingskoler.dk::ddaf7585-31c0-45e6-9552-a3745508677b" providerId="AD" clId="Web-{26E1B62B-8025-4CF7-9E01-64DB0D751B0C}" dt="2019-01-16T08:14:54.022" v="2084" actId="20577"/>
          <ac:spMkLst>
            <pc:docMk/>
            <pc:sldMk cId="3728459714" sldId="260"/>
            <ac:spMk id="2" creationId="{00000000-0000-0000-0000-000000000000}"/>
          </ac:spMkLst>
        </pc:spChg>
        <pc:spChg chg="mod">
          <ac:chgData name="Frida Marie Andersen" userId="S::frid2370@koldingskoler.dk::ddaf7585-31c0-45e6-9552-a3745508677b" providerId="AD" clId="Web-{26E1B62B-8025-4CF7-9E01-64DB0D751B0C}" dt="2019-01-16T08:09:30.599" v="1984" actId="14100"/>
          <ac:spMkLst>
            <pc:docMk/>
            <pc:sldMk cId="3728459714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The Buddy System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Made by Kristin, Jonas and Frida from Denmark</a:t>
            </a:r>
          </a:p>
        </p:txBody>
      </p:sp>
    </p:spTree>
    <p:extLst>
      <p:ext uri="{BB962C8B-B14F-4D97-AF65-F5344CB8AC3E}">
        <p14:creationId xmlns:p14="http://schemas.microsoft.com/office/powerpoint/2010/main" val="134487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Interested</a:t>
            </a:r>
            <a:r>
              <a:rPr lang="da-DK" dirty="0"/>
              <a:t>/</a:t>
            </a:r>
            <a:r>
              <a:rPr lang="da-DK" dirty="0" err="1"/>
              <a:t>bored</a:t>
            </a:r>
            <a:r>
              <a:rPr lang="da-DK" dirty="0"/>
              <a:t> students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90" y="3445061"/>
            <a:ext cx="10824802" cy="2802893"/>
          </a:xfr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9711C39C-4218-4963-88E3-8A441E6E6EB2}"/>
              </a:ext>
            </a:extLst>
          </p:cNvPr>
          <p:cNvSpPr txBox="1">
            <a:spLocks/>
          </p:cNvSpPr>
          <p:nvPr/>
        </p:nvSpPr>
        <p:spPr>
          <a:xfrm>
            <a:off x="730690" y="1635437"/>
            <a:ext cx="8931501" cy="171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This shows 2 </a:t>
            </a:r>
            <a:r>
              <a:rPr lang="da-DK" dirty="0" err="1"/>
              <a:t>days</a:t>
            </a:r>
            <a:r>
              <a:rPr lang="da-DK" dirty="0"/>
              <a:t> out of 5 </a:t>
            </a:r>
            <a:r>
              <a:rPr lang="da-DK" dirty="0" err="1"/>
              <a:t>days</a:t>
            </a:r>
            <a:r>
              <a:rPr lang="da-DK" dirty="0"/>
              <a:t> of a </a:t>
            </a:r>
            <a:r>
              <a:rPr lang="da-DK" dirty="0" err="1"/>
              <a:t>study</a:t>
            </a:r>
            <a:r>
              <a:rPr lang="da-DK" dirty="0"/>
              <a:t> </a:t>
            </a:r>
            <a:r>
              <a:rPr lang="da-DK" dirty="0" err="1"/>
              <a:t>we</a:t>
            </a:r>
            <a:r>
              <a:rPr lang="da-DK" dirty="0"/>
              <a:t> did, </a:t>
            </a:r>
            <a:r>
              <a:rPr lang="da-DK" dirty="0" err="1"/>
              <a:t>leading</a:t>
            </a:r>
            <a:r>
              <a:rPr lang="da-DK" dirty="0"/>
              <a:t> up to the </a:t>
            </a:r>
            <a:r>
              <a:rPr lang="da-DK" dirty="0" err="1"/>
              <a:t>Hackathon</a:t>
            </a:r>
            <a:r>
              <a:rPr lang="da-DK" dirty="0"/>
              <a:t>. Students </a:t>
            </a:r>
            <a:r>
              <a:rPr lang="da-DK" dirty="0" err="1"/>
              <a:t>rated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class from 1 = </a:t>
            </a:r>
            <a:r>
              <a:rPr lang="da-DK" dirty="0" err="1"/>
              <a:t>interesting</a:t>
            </a:r>
            <a:r>
              <a:rPr lang="da-DK" dirty="0"/>
              <a:t> to 5 = boring.</a:t>
            </a:r>
          </a:p>
          <a:p>
            <a:pPr marL="0" indent="0">
              <a:buNone/>
            </a:pPr>
            <a:r>
              <a:rPr lang="da-DK" dirty="0"/>
              <a:t>This simple </a:t>
            </a:r>
            <a:r>
              <a:rPr lang="da-DK" dirty="0" err="1"/>
              <a:t>study</a:t>
            </a:r>
            <a:r>
              <a:rPr lang="da-DK" dirty="0"/>
              <a:t> shows a clear trend. PE and </a:t>
            </a:r>
            <a:r>
              <a:rPr lang="da-DK" dirty="0" err="1"/>
              <a:t>elective</a:t>
            </a:r>
            <a:r>
              <a:rPr lang="da-DK" dirty="0"/>
              <a:t> </a:t>
            </a:r>
            <a:r>
              <a:rPr lang="da-DK" dirty="0" err="1"/>
              <a:t>courses</a:t>
            </a:r>
            <a:r>
              <a:rPr lang="da-DK" dirty="0"/>
              <a:t> </a:t>
            </a:r>
            <a:r>
              <a:rPr lang="da-DK" dirty="0" err="1"/>
              <a:t>scored</a:t>
            </a:r>
            <a:r>
              <a:rPr lang="da-DK" dirty="0"/>
              <a:t> the </a:t>
            </a:r>
            <a:r>
              <a:rPr lang="da-DK" dirty="0" err="1"/>
              <a:t>lowest</a:t>
            </a:r>
            <a:r>
              <a:rPr lang="da-DK" dirty="0"/>
              <a:t> average of all </a:t>
            </a:r>
            <a:r>
              <a:rPr lang="da-DK" dirty="0" err="1"/>
              <a:t>subjects</a:t>
            </a:r>
            <a:r>
              <a:rPr lang="da-DK" dirty="0"/>
              <a:t> and stand out as the most </a:t>
            </a:r>
            <a:r>
              <a:rPr lang="da-DK" dirty="0" err="1"/>
              <a:t>interesting</a:t>
            </a:r>
            <a:r>
              <a:rPr lang="da-DK" dirty="0"/>
              <a:t> </a:t>
            </a:r>
            <a:r>
              <a:rPr lang="da-DK" dirty="0" err="1"/>
              <a:t>classes</a:t>
            </a:r>
            <a:r>
              <a:rPr lang="da-DK" dirty="0"/>
              <a:t>. This </a:t>
            </a:r>
            <a:r>
              <a:rPr lang="da-DK" dirty="0" err="1"/>
              <a:t>confirms</a:t>
            </a:r>
            <a:r>
              <a:rPr lang="da-DK" dirty="0"/>
              <a:t> the </a:t>
            </a:r>
            <a:r>
              <a:rPr lang="da-DK" dirty="0" err="1"/>
              <a:t>notion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 </a:t>
            </a:r>
            <a:r>
              <a:rPr lang="da-DK" dirty="0" err="1"/>
              <a:t>physical</a:t>
            </a:r>
            <a:r>
              <a:rPr lang="da-DK" dirty="0"/>
              <a:t> </a:t>
            </a:r>
            <a:r>
              <a:rPr lang="da-DK" dirty="0" err="1"/>
              <a:t>exercise</a:t>
            </a:r>
            <a:r>
              <a:rPr lang="da-DK" dirty="0"/>
              <a:t> and </a:t>
            </a:r>
            <a:r>
              <a:rPr lang="da-DK" dirty="0" err="1"/>
              <a:t>freedom</a:t>
            </a:r>
            <a:r>
              <a:rPr lang="da-DK" dirty="0"/>
              <a:t> of </a:t>
            </a:r>
            <a:r>
              <a:rPr lang="da-DK" dirty="0" err="1"/>
              <a:t>choice</a:t>
            </a:r>
            <a:r>
              <a:rPr lang="da-DK" dirty="0"/>
              <a:t> </a:t>
            </a:r>
            <a:r>
              <a:rPr lang="da-DK" dirty="0" err="1"/>
              <a:t>motivate</a:t>
            </a:r>
            <a:r>
              <a:rPr lang="da-DK" dirty="0"/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299899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Motivation</a:t>
            </a:r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35943"/>
            <a:ext cx="10810423" cy="2801852"/>
          </a:xfr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10A52F3F-0156-4872-8773-0476835E1676}"/>
              </a:ext>
            </a:extLst>
          </p:cNvPr>
          <p:cNvSpPr txBox="1">
            <a:spLocks/>
          </p:cNvSpPr>
          <p:nvPr/>
        </p:nvSpPr>
        <p:spPr>
          <a:xfrm>
            <a:off x="730690" y="1635437"/>
            <a:ext cx="8931501" cy="1715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/>
              <a:t>The </a:t>
            </a:r>
            <a:r>
              <a:rPr lang="da-DK" dirty="0" err="1"/>
              <a:t>study</a:t>
            </a:r>
            <a:r>
              <a:rPr lang="da-DK" dirty="0"/>
              <a:t> </a:t>
            </a:r>
            <a:r>
              <a:rPr lang="da-DK" dirty="0" err="1"/>
              <a:t>also</a:t>
            </a:r>
            <a:r>
              <a:rPr lang="da-DK" dirty="0"/>
              <a:t> </a:t>
            </a:r>
            <a:r>
              <a:rPr lang="da-DK" dirty="0" err="1"/>
              <a:t>asked</a:t>
            </a:r>
            <a:r>
              <a:rPr lang="da-DK" dirty="0"/>
              <a:t> students to </a:t>
            </a:r>
            <a:r>
              <a:rPr lang="da-DK" dirty="0" err="1"/>
              <a:t>document</a:t>
            </a:r>
            <a:r>
              <a:rPr lang="da-DK" dirty="0"/>
              <a:t> </a:t>
            </a:r>
            <a:r>
              <a:rPr lang="da-DK" dirty="0" err="1"/>
              <a:t>their</a:t>
            </a:r>
            <a:r>
              <a:rPr lang="da-DK" dirty="0"/>
              <a:t> motivation from 1 = not </a:t>
            </a:r>
            <a:r>
              <a:rPr lang="da-DK" dirty="0" err="1"/>
              <a:t>motivated</a:t>
            </a:r>
            <a:r>
              <a:rPr lang="da-DK" dirty="0"/>
              <a:t>, to 5 = </a:t>
            </a:r>
            <a:r>
              <a:rPr lang="da-DK" dirty="0" err="1"/>
              <a:t>highly</a:t>
            </a:r>
            <a:r>
              <a:rPr lang="da-DK" dirty="0"/>
              <a:t> </a:t>
            </a:r>
            <a:r>
              <a:rPr lang="da-DK" dirty="0" err="1"/>
              <a:t>motivated</a:t>
            </a:r>
            <a:r>
              <a:rPr lang="da-DK" dirty="0"/>
              <a:t>.</a:t>
            </a:r>
          </a:p>
          <a:p>
            <a:pPr marL="0" indent="0">
              <a:buNone/>
            </a:pPr>
            <a:r>
              <a:rPr lang="da-DK" dirty="0"/>
              <a:t>Generally the students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fairly</a:t>
            </a:r>
            <a:r>
              <a:rPr lang="da-DK" dirty="0"/>
              <a:t> </a:t>
            </a:r>
            <a:r>
              <a:rPr lang="da-DK" dirty="0" err="1"/>
              <a:t>motivated</a:t>
            </a:r>
            <a:r>
              <a:rPr lang="da-DK" dirty="0"/>
              <a:t>, but </a:t>
            </a:r>
            <a:r>
              <a:rPr lang="da-DK" dirty="0" err="1"/>
              <a:t>again</a:t>
            </a:r>
            <a:r>
              <a:rPr lang="da-DK" dirty="0"/>
              <a:t> PE and </a:t>
            </a:r>
            <a:r>
              <a:rPr lang="da-DK" dirty="0" err="1"/>
              <a:t>electives</a:t>
            </a:r>
            <a:r>
              <a:rPr lang="da-DK" dirty="0"/>
              <a:t> </a:t>
            </a:r>
            <a:r>
              <a:rPr lang="da-DK" dirty="0" err="1"/>
              <a:t>courses</a:t>
            </a:r>
            <a:r>
              <a:rPr lang="da-DK" dirty="0"/>
              <a:t> stand out and show the </a:t>
            </a:r>
            <a:r>
              <a:rPr lang="da-DK" dirty="0" err="1"/>
              <a:t>highest</a:t>
            </a:r>
            <a:r>
              <a:rPr lang="da-DK" dirty="0"/>
              <a:t> average of all </a:t>
            </a:r>
            <a:r>
              <a:rPr lang="da-DK" dirty="0" err="1"/>
              <a:t>courses</a:t>
            </a:r>
            <a:r>
              <a:rPr lang="da-DK" dirty="0"/>
              <a:t> and </a:t>
            </a:r>
            <a:r>
              <a:rPr lang="da-DK" dirty="0" err="1"/>
              <a:t>thereby</a:t>
            </a:r>
            <a:r>
              <a:rPr lang="da-DK" dirty="0"/>
              <a:t> the </a:t>
            </a:r>
            <a:r>
              <a:rPr lang="da-DK" dirty="0" err="1"/>
              <a:t>highest</a:t>
            </a:r>
            <a:r>
              <a:rPr lang="da-DK" dirty="0"/>
              <a:t> </a:t>
            </a:r>
            <a:r>
              <a:rPr lang="da-DK" dirty="0" err="1"/>
              <a:t>level</a:t>
            </a:r>
            <a:r>
              <a:rPr lang="da-DK" dirty="0"/>
              <a:t> of motivation.</a:t>
            </a:r>
          </a:p>
        </p:txBody>
      </p:sp>
    </p:spTree>
    <p:extLst>
      <p:ext uri="{BB962C8B-B14F-4D97-AF65-F5344CB8AC3E}">
        <p14:creationId xmlns:p14="http://schemas.microsoft.com/office/powerpoint/2010/main" val="148028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The Buddy System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930551"/>
            <a:ext cx="8769196" cy="42689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da-DK" b="1" dirty="0" err="1"/>
              <a:t>What</a:t>
            </a:r>
            <a:r>
              <a:rPr lang="da-DK" b="1" dirty="0"/>
              <a:t>?</a:t>
            </a:r>
          </a:p>
          <a:p>
            <a:pPr marL="0" indent="0">
              <a:buNone/>
            </a:pPr>
            <a:r>
              <a:rPr lang="da-DK" dirty="0"/>
              <a:t>It is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get</a:t>
            </a:r>
            <a:r>
              <a:rPr lang="da-DK" dirty="0"/>
              <a:t> a </a:t>
            </a:r>
            <a:r>
              <a:rPr lang="da-DK" dirty="0" err="1"/>
              <a:t>buddy</a:t>
            </a:r>
            <a:r>
              <a:rPr lang="da-DK" dirty="0"/>
              <a:t> </a:t>
            </a:r>
            <a:r>
              <a:rPr lang="da-DK" dirty="0" err="1"/>
              <a:t>who</a:t>
            </a:r>
            <a:r>
              <a:rPr lang="da-DK" dirty="0"/>
              <a:t> is at or </a:t>
            </a:r>
            <a:r>
              <a:rPr lang="da-DK" dirty="0" err="1"/>
              <a:t>above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level</a:t>
            </a:r>
            <a:r>
              <a:rPr lang="da-DK" dirty="0"/>
              <a:t>, so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or </a:t>
            </a: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help</a:t>
            </a:r>
            <a:r>
              <a:rPr lang="da-DK" dirty="0"/>
              <a:t>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other</a:t>
            </a:r>
            <a:r>
              <a:rPr lang="da-DK" dirty="0"/>
              <a:t>. It </a:t>
            </a:r>
            <a:r>
              <a:rPr lang="da-DK" dirty="0" err="1"/>
              <a:t>does</a:t>
            </a:r>
            <a:r>
              <a:rPr lang="da-DK" dirty="0"/>
              <a:t> not have to </a:t>
            </a:r>
            <a:r>
              <a:rPr lang="da-DK" dirty="0" err="1"/>
              <a:t>be</a:t>
            </a:r>
            <a:r>
              <a:rPr lang="da-DK" dirty="0"/>
              <a:t> the person </a:t>
            </a:r>
            <a:r>
              <a:rPr lang="da-DK" dirty="0" err="1"/>
              <a:t>sitting</a:t>
            </a:r>
            <a:r>
              <a:rPr lang="da-DK" dirty="0"/>
              <a:t> </a:t>
            </a:r>
            <a:r>
              <a:rPr lang="da-DK" dirty="0" err="1"/>
              <a:t>next</a:t>
            </a:r>
            <a:r>
              <a:rPr lang="da-DK" dirty="0"/>
              <a:t> to </a:t>
            </a:r>
            <a:r>
              <a:rPr lang="da-DK" dirty="0" err="1"/>
              <a:t>you</a:t>
            </a:r>
            <a:r>
              <a:rPr lang="da-DK" dirty="0"/>
              <a:t>, it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anyone</a:t>
            </a:r>
            <a:r>
              <a:rPr lang="da-DK" dirty="0"/>
              <a:t> in </a:t>
            </a:r>
            <a:r>
              <a:rPr lang="da-DK" dirty="0" err="1"/>
              <a:t>your</a:t>
            </a:r>
            <a:r>
              <a:rPr lang="da-DK" dirty="0"/>
              <a:t> class. </a:t>
            </a:r>
            <a:r>
              <a:rPr lang="da-DK" dirty="0" err="1"/>
              <a:t>Buddies</a:t>
            </a:r>
            <a:r>
              <a:rPr lang="da-DK" dirty="0"/>
              <a:t> </a:t>
            </a:r>
            <a:r>
              <a:rPr lang="da-DK" dirty="0" err="1"/>
              <a:t>complete</a:t>
            </a:r>
            <a:r>
              <a:rPr lang="da-DK" dirty="0"/>
              <a:t> a </a:t>
            </a:r>
            <a:r>
              <a:rPr lang="da-DK" dirty="0" err="1"/>
              <a:t>written</a:t>
            </a:r>
            <a:r>
              <a:rPr lang="da-DK" dirty="0"/>
              <a:t> agreement.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err="1"/>
              <a:t>When</a:t>
            </a:r>
            <a:r>
              <a:rPr lang="da-DK" b="1" dirty="0"/>
              <a:t>?</a:t>
            </a:r>
          </a:p>
          <a:p>
            <a:pPr marL="0" indent="0">
              <a:buNone/>
            </a:pPr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buddy</a:t>
            </a:r>
            <a:r>
              <a:rPr lang="da-DK" dirty="0"/>
              <a:t> </a:t>
            </a: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have a </a:t>
            </a:r>
            <a:r>
              <a:rPr lang="da-DK" dirty="0" err="1"/>
              <a:t>challenge</a:t>
            </a:r>
            <a:r>
              <a:rPr lang="da-DK" dirty="0"/>
              <a:t>, for </a:t>
            </a:r>
            <a:r>
              <a:rPr lang="da-DK" dirty="0" err="1"/>
              <a:t>example</a:t>
            </a:r>
            <a:r>
              <a:rPr lang="da-DK" dirty="0"/>
              <a:t> a </a:t>
            </a:r>
            <a:r>
              <a:rPr lang="da-DK" dirty="0" err="1"/>
              <a:t>presentation</a:t>
            </a:r>
            <a:r>
              <a:rPr lang="da-DK" dirty="0"/>
              <a:t> or a </a:t>
            </a:r>
            <a:r>
              <a:rPr lang="da-DK" dirty="0" err="1"/>
              <a:t>paper</a:t>
            </a:r>
            <a:r>
              <a:rPr lang="da-DK" dirty="0"/>
              <a:t>. The </a:t>
            </a:r>
            <a:r>
              <a:rPr lang="da-DK" dirty="0" err="1"/>
              <a:t>teacher</a:t>
            </a:r>
            <a:r>
              <a:rPr lang="da-DK" dirty="0"/>
              <a:t> </a:t>
            </a:r>
            <a:r>
              <a:rPr lang="da-DK" dirty="0" err="1"/>
              <a:t>should</a:t>
            </a:r>
            <a:r>
              <a:rPr lang="da-DK" dirty="0"/>
              <a:t> present 3 </a:t>
            </a:r>
            <a:r>
              <a:rPr lang="da-DK" dirty="0" err="1"/>
              <a:t>levels</a:t>
            </a:r>
            <a:r>
              <a:rPr lang="da-DK" dirty="0"/>
              <a:t> of </a:t>
            </a:r>
            <a:r>
              <a:rPr lang="da-DK" dirty="0" err="1"/>
              <a:t>difficulty</a:t>
            </a:r>
            <a:r>
              <a:rPr lang="da-DK" dirty="0"/>
              <a:t> or variants for </a:t>
            </a:r>
            <a:r>
              <a:rPr lang="da-DK" dirty="0" err="1"/>
              <a:t>each</a:t>
            </a:r>
            <a:r>
              <a:rPr lang="da-DK" dirty="0"/>
              <a:t> </a:t>
            </a:r>
            <a:r>
              <a:rPr lang="da-DK" dirty="0" err="1"/>
              <a:t>assignment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err="1"/>
              <a:t>Where</a:t>
            </a:r>
            <a:r>
              <a:rPr lang="da-DK" b="1" dirty="0"/>
              <a:t>?</a:t>
            </a:r>
          </a:p>
          <a:p>
            <a:pPr marL="0" indent="0">
              <a:buNone/>
            </a:pPr>
            <a:r>
              <a:rPr lang="da-DK" dirty="0"/>
              <a:t>Students </a:t>
            </a:r>
            <a:r>
              <a:rPr lang="da-DK" dirty="0" err="1"/>
              <a:t>can</a:t>
            </a:r>
            <a:r>
              <a:rPr lang="da-DK" dirty="0"/>
              <a:t> have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buddies</a:t>
            </a:r>
            <a:r>
              <a:rPr lang="da-DK" dirty="0"/>
              <a:t> in </a:t>
            </a:r>
            <a:r>
              <a:rPr lang="da-DK" dirty="0" err="1"/>
              <a:t>different</a:t>
            </a:r>
            <a:r>
              <a:rPr lang="da-DK" dirty="0"/>
              <a:t> </a:t>
            </a:r>
            <a:r>
              <a:rPr lang="da-DK" dirty="0" err="1"/>
              <a:t>subjects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0915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Challenge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1929237"/>
            <a:ext cx="838100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a-DK" b="1" dirty="0"/>
              <a:t>The Box</a:t>
            </a:r>
          </a:p>
          <a:p>
            <a:pPr marL="0" indent="0">
              <a:buNone/>
            </a:pPr>
            <a:r>
              <a:rPr lang="da-DK" dirty="0" err="1"/>
              <a:t>When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start a new </a:t>
            </a:r>
            <a:r>
              <a:rPr lang="da-DK" dirty="0" err="1"/>
              <a:t>assignment</a:t>
            </a:r>
            <a:r>
              <a:rPr lang="da-DK" dirty="0"/>
              <a:t>, students </a:t>
            </a:r>
            <a:r>
              <a:rPr lang="da-DK" dirty="0" err="1"/>
              <a:t>write</a:t>
            </a:r>
            <a:r>
              <a:rPr lang="da-DK" dirty="0"/>
              <a:t> </a:t>
            </a:r>
            <a:r>
              <a:rPr lang="da-DK" dirty="0" err="1"/>
              <a:t>down</a:t>
            </a:r>
            <a:r>
              <a:rPr lang="da-DK" dirty="0"/>
              <a:t> </a:t>
            </a:r>
            <a:r>
              <a:rPr lang="da-DK" dirty="0" err="1"/>
              <a:t>challenges</a:t>
            </a:r>
            <a:r>
              <a:rPr lang="da-DK" dirty="0"/>
              <a:t> on a </a:t>
            </a:r>
            <a:r>
              <a:rPr lang="da-DK" dirty="0" err="1"/>
              <a:t>piece</a:t>
            </a:r>
            <a:r>
              <a:rPr lang="da-DK" dirty="0"/>
              <a:t> of </a:t>
            </a:r>
            <a:r>
              <a:rPr lang="da-DK" dirty="0" err="1"/>
              <a:t>paper</a:t>
            </a:r>
            <a:r>
              <a:rPr lang="da-DK" dirty="0"/>
              <a:t> and drop </a:t>
            </a:r>
            <a:r>
              <a:rPr lang="da-DK" dirty="0" err="1"/>
              <a:t>them</a:t>
            </a:r>
            <a:r>
              <a:rPr lang="da-DK" dirty="0"/>
              <a:t> in a </a:t>
            </a:r>
            <a:r>
              <a:rPr lang="da-DK" dirty="0" err="1"/>
              <a:t>box</a:t>
            </a:r>
            <a:r>
              <a:rPr lang="da-DK" dirty="0"/>
              <a:t>. </a:t>
            </a:r>
            <a:r>
              <a:rPr lang="da-DK" dirty="0" err="1"/>
              <a:t>Everyone</a:t>
            </a:r>
            <a:r>
              <a:rPr lang="da-DK" dirty="0"/>
              <a:t> </a:t>
            </a:r>
            <a:r>
              <a:rPr lang="da-DK" dirty="0" err="1"/>
              <a:t>pulls</a:t>
            </a:r>
            <a:r>
              <a:rPr lang="da-DK" dirty="0"/>
              <a:t> a </a:t>
            </a:r>
            <a:r>
              <a:rPr lang="da-DK" dirty="0" err="1"/>
              <a:t>challenge</a:t>
            </a:r>
            <a:r>
              <a:rPr lang="da-DK" dirty="0"/>
              <a:t> from the </a:t>
            </a:r>
            <a:r>
              <a:rPr lang="da-DK" dirty="0" err="1"/>
              <a:t>box</a:t>
            </a:r>
            <a:r>
              <a:rPr lang="da-DK" dirty="0"/>
              <a:t>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845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33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6" baseType="lpstr">
      <vt:lpstr>Facet</vt:lpstr>
      <vt:lpstr>The Buddy System</vt:lpstr>
      <vt:lpstr>Interested/bored students</vt:lpstr>
      <vt:lpstr>Motivation</vt:lpstr>
      <vt:lpstr>The Buddy System</vt:lpstr>
      <vt:lpstr>Challenge</vt:lpstr>
    </vt:vector>
  </TitlesOfParts>
  <Company>Kolding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Buddy System</dc:title>
  <dc:creator>Frida Marie Andersen</dc:creator>
  <cp:lastModifiedBy>Frida Marie Andersen</cp:lastModifiedBy>
  <cp:revision>301</cp:revision>
  <dcterms:created xsi:type="dcterms:W3CDTF">2019-01-14T08:55:29Z</dcterms:created>
  <dcterms:modified xsi:type="dcterms:W3CDTF">2019-01-16T08:19:56Z</dcterms:modified>
</cp:coreProperties>
</file>