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58BC53-90C5-43DF-9932-2E173D682A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CroatiAn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 system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7A9F39D-AD38-41D4-8030-5C25DAF084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Rijeka, 4.4.2022.</a:t>
            </a:r>
          </a:p>
          <a:p>
            <a:r>
              <a:rPr lang="hr-HR" dirty="0"/>
              <a:t>Želimir Lalić, </a:t>
            </a:r>
            <a:r>
              <a:rPr lang="hr-HR" dirty="0" err="1"/>
              <a:t>prof</a:t>
            </a:r>
            <a:r>
              <a:rPr lang="hr-HR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252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CF893E-7F6E-426F-8647-0D785ED3C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preschool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22CF53-D35B-4549-A837-F0A477281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FROM 6 MONTHS OLD TO THE AGE OF SIX OR SEVEN</a:t>
            </a:r>
          </a:p>
          <a:p>
            <a:r>
              <a:rPr lang="hr-HR" dirty="0"/>
              <a:t>MOST CHILDREN START ATTENDING IT WHEN THEY ARE ONE</a:t>
            </a:r>
          </a:p>
        </p:txBody>
      </p:sp>
    </p:spTree>
    <p:extLst>
      <p:ext uri="{BB962C8B-B14F-4D97-AF65-F5344CB8AC3E}">
        <p14:creationId xmlns:p14="http://schemas.microsoft.com/office/powerpoint/2010/main" val="57513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46E186-3EFC-4E63-B1BC-78034B6C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PRIMARY SCHOOL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8D2AA6-0301-4BB8-8CFB-2528FF366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FROM SIX OR SEVEN TO TEN OR ELEVEN</a:t>
            </a:r>
          </a:p>
          <a:p>
            <a:r>
              <a:rPr lang="hr-HR" dirty="0"/>
              <a:t>GRADES: 1-4</a:t>
            </a:r>
          </a:p>
        </p:txBody>
      </p:sp>
    </p:spTree>
    <p:extLst>
      <p:ext uri="{BB962C8B-B14F-4D97-AF65-F5344CB8AC3E}">
        <p14:creationId xmlns:p14="http://schemas.microsoft.com/office/powerpoint/2010/main" val="392842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6C88E2-B640-466F-8B5B-B2D9BFF7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Elementary</a:t>
            </a:r>
            <a:r>
              <a:rPr lang="hr-HR" dirty="0"/>
              <a:t> </a:t>
            </a:r>
            <a:r>
              <a:rPr lang="hr-HR" dirty="0" err="1"/>
              <a:t>school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BE715D-8C8C-4BEB-AAE5-F09DE6913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FROM TEN OR ELEVEN TO FOURTEEN OR FIFTTEEN</a:t>
            </a:r>
          </a:p>
          <a:p>
            <a:r>
              <a:rPr lang="hr-HR" dirty="0"/>
              <a:t>GRADES: 5-8.</a:t>
            </a:r>
          </a:p>
          <a:p>
            <a:r>
              <a:rPr lang="hr-HR" dirty="0"/>
              <a:t>PRIMARY AND ELEMENTARY SCHOOL ARE OBLIGATORY</a:t>
            </a:r>
          </a:p>
        </p:txBody>
      </p:sp>
    </p:spTree>
    <p:extLst>
      <p:ext uri="{BB962C8B-B14F-4D97-AF65-F5344CB8AC3E}">
        <p14:creationId xmlns:p14="http://schemas.microsoft.com/office/powerpoint/2010/main" val="73485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7887B8-42F1-4437-BFC7-EECC50252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HIGH SCHOOL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FFC16E-3391-4713-A7E5-7F1701730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FROM AGE FOURTEEN OR FIFTEEEN</a:t>
            </a:r>
          </a:p>
          <a:p>
            <a:r>
              <a:rPr lang="hr-HR" dirty="0"/>
              <a:t>GYMNASIUM (LASTS FOUR YEARS)</a:t>
            </a:r>
          </a:p>
          <a:p>
            <a:r>
              <a:rPr lang="hr-HR" dirty="0"/>
              <a:t>VOCATIONAL SCHOOLS (LASTS THREE OR FOUR YEARS)</a:t>
            </a:r>
          </a:p>
          <a:p>
            <a:r>
              <a:rPr lang="hr-HR" dirty="0"/>
              <a:t>ART SCHOOLS (LASTS FOUR YEARS)</a:t>
            </a:r>
          </a:p>
          <a:p>
            <a:r>
              <a:rPr lang="hr-HR" dirty="0"/>
              <a:t>CRAFT SCHOOLS (LASTS THREE OR FOUR YEARS)</a:t>
            </a:r>
          </a:p>
          <a:p>
            <a:r>
              <a:rPr lang="hr-HR" dirty="0"/>
              <a:t>NOT OBLIGATORY</a:t>
            </a:r>
          </a:p>
        </p:txBody>
      </p:sp>
    </p:spTree>
    <p:extLst>
      <p:ext uri="{BB962C8B-B14F-4D97-AF65-F5344CB8AC3E}">
        <p14:creationId xmlns:p14="http://schemas.microsoft.com/office/powerpoint/2010/main" val="335232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CD046-DF82-4965-8E67-564FFCE8D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HIGHER EDUCATION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48719F-97E2-4B08-B6C3-62D991241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AFTER HIGH SCHOOL GRADUATION</a:t>
            </a:r>
          </a:p>
          <a:p>
            <a:r>
              <a:rPr lang="hr-HR" dirty="0"/>
              <a:t>HIGHER EDUCATON INSTITUTIONS</a:t>
            </a:r>
          </a:p>
          <a:p>
            <a:r>
              <a:rPr lang="hr-HR" dirty="0"/>
              <a:t>UNIVERSITIES (BACHELORS AND MASTERS DEGREES)</a:t>
            </a:r>
          </a:p>
          <a:p>
            <a:r>
              <a:rPr lang="hr-HR" dirty="0"/>
              <a:t>PHD.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6744840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152</TotalTime>
  <Words>124</Words>
  <Application>Microsoft Office PowerPoint</Application>
  <PresentationFormat>Široki zaslon</PresentationFormat>
  <Paragraphs>25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Paket</vt:lpstr>
      <vt:lpstr>CroatiAn school system</vt:lpstr>
      <vt:lpstr>preschool</vt:lpstr>
      <vt:lpstr>PRIMARY SCHOOL</vt:lpstr>
      <vt:lpstr>Elementary school</vt:lpstr>
      <vt:lpstr>HIGH SCHOOL</vt:lpstr>
      <vt:lpstr>HIGHER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Croatin school system</dc:title>
  <dc:creator>želimir lalić</dc:creator>
  <cp:lastModifiedBy>Korisnik</cp:lastModifiedBy>
  <cp:revision>10</cp:revision>
  <dcterms:created xsi:type="dcterms:W3CDTF">2022-04-02T09:10:12Z</dcterms:created>
  <dcterms:modified xsi:type="dcterms:W3CDTF">2022-04-08T18:58:05Z</dcterms:modified>
</cp:coreProperties>
</file>