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1" r:id="rId1"/>
  </p:sldMasterIdLst>
  <p:sldIdLst>
    <p:sldId id="256" r:id="rId2"/>
    <p:sldId id="271" r:id="rId3"/>
    <p:sldId id="272" r:id="rId4"/>
    <p:sldId id="266" r:id="rId5"/>
    <p:sldId id="258" r:id="rId6"/>
    <p:sldId id="267" r:id="rId7"/>
    <p:sldId id="268" r:id="rId8"/>
    <p:sldId id="269" r:id="rId9"/>
    <p:sldId id="270" r:id="rId10"/>
    <p:sldId id="263" r:id="rId11"/>
    <p:sldId id="264" r:id="rId12"/>
    <p:sldId id="265" r:id="rId13"/>
    <p:sldId id="273" r:id="rId14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B1868A-EBA9-4410-AFDC-9150E1F1AB6E}" type="datetimeFigureOut">
              <a:rPr lang="tr-TR" smtClean="0"/>
              <a:pPr/>
              <a:t>30.01.2022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1E20C3-6274-4CF9-AE8E-353E83484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868A-EBA9-4410-AFDC-9150E1F1AB6E}" type="datetimeFigureOut">
              <a:rPr lang="tr-TR" smtClean="0"/>
              <a:pPr/>
              <a:t>30.01.2022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20C3-6274-4CF9-AE8E-353E83484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868A-EBA9-4410-AFDC-9150E1F1AB6E}" type="datetimeFigureOut">
              <a:rPr lang="tr-TR" smtClean="0"/>
              <a:pPr/>
              <a:t>30.01.2022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20C3-6274-4CF9-AE8E-353E83484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868A-EBA9-4410-AFDC-9150E1F1AB6E}" type="datetimeFigureOut">
              <a:rPr lang="tr-TR" smtClean="0"/>
              <a:pPr/>
              <a:t>30.01.2022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20C3-6274-4CF9-AE8E-353E834847B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868A-EBA9-4410-AFDC-9150E1F1AB6E}" type="datetimeFigureOut">
              <a:rPr lang="tr-TR" smtClean="0"/>
              <a:pPr/>
              <a:t>30.01.2022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20C3-6274-4CF9-AE8E-353E834847B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868A-EBA9-4410-AFDC-9150E1F1AB6E}" type="datetimeFigureOut">
              <a:rPr lang="tr-TR" smtClean="0"/>
              <a:pPr/>
              <a:t>30.01.2022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20C3-6274-4CF9-AE8E-353E834847B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868A-EBA9-4410-AFDC-9150E1F1AB6E}" type="datetimeFigureOut">
              <a:rPr lang="tr-TR" smtClean="0"/>
              <a:pPr/>
              <a:t>30.01.2022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20C3-6274-4CF9-AE8E-353E83484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868A-EBA9-4410-AFDC-9150E1F1AB6E}" type="datetimeFigureOut">
              <a:rPr lang="tr-TR" smtClean="0"/>
              <a:pPr/>
              <a:t>30.01.2022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20C3-6274-4CF9-AE8E-353E834847B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868A-EBA9-4410-AFDC-9150E1F1AB6E}" type="datetimeFigureOut">
              <a:rPr lang="tr-TR" smtClean="0"/>
              <a:pPr/>
              <a:t>30.01.2022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20C3-6274-4CF9-AE8E-353E83484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1DB1868A-EBA9-4410-AFDC-9150E1F1AB6E}" type="datetimeFigureOut">
              <a:rPr lang="tr-TR" smtClean="0"/>
              <a:pPr/>
              <a:t>30.01.2022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20C3-6274-4CF9-AE8E-353E83484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B1868A-EBA9-4410-AFDC-9150E1F1AB6E}" type="datetimeFigureOut">
              <a:rPr lang="tr-TR" smtClean="0"/>
              <a:pPr/>
              <a:t>30.01.2022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1E20C3-6274-4CF9-AE8E-353E834847B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B1868A-EBA9-4410-AFDC-9150E1F1AB6E}" type="datetimeFigureOut">
              <a:rPr lang="tr-TR" smtClean="0"/>
              <a:pPr/>
              <a:t>30.01.2022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1E20C3-6274-4CF9-AE8E-353E834847B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767B447-83DB-483C-B926-89FC71A18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1" y="1241266"/>
            <a:ext cx="5428551" cy="315375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4400" dirty="0">
                <a:solidFill>
                  <a:schemeClr val="tx1"/>
                </a:solidFill>
                <a:latin typeface="Bookman Old Style" pitchFamily="18" charset="0"/>
              </a:rPr>
              <a:t>Art and Literature in Education Nature is it an A.Li.E.N.? </a:t>
            </a:r>
            <a:br>
              <a:rPr lang="hr-HR" sz="44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4400" dirty="0">
                <a:solidFill>
                  <a:schemeClr val="tx1"/>
                </a:solidFill>
                <a:latin typeface="Bookman Old Style" pitchFamily="18" charset="0"/>
              </a:rPr>
              <a:t>CROATIA</a:t>
            </a:r>
            <a:endParaRPr lang="tr-TR" sz="4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423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otel marina so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3682" y="1773716"/>
            <a:ext cx="4781321" cy="2500829"/>
          </a:xfr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9966F72-0E2E-4BFB-8567-35977EF9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03" y="274638"/>
            <a:ext cx="11799065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tr-TR" sz="2400" dirty="0">
                <a:latin typeface="Bookman Old Style" pitchFamily="18" charset="0"/>
              </a:rPr>
            </a:br>
            <a:r>
              <a:rPr lang="hr-HR" sz="2400" dirty="0">
                <a:latin typeface="Bookman Old Style" pitchFamily="18" charset="0"/>
              </a:rPr>
              <a:t>1</a:t>
            </a:r>
            <a:r>
              <a:rPr lang="en-US" sz="2400" dirty="0" err="1">
                <a:latin typeface="Bookman Old Style" pitchFamily="18" charset="0"/>
              </a:rPr>
              <a:t>st</a:t>
            </a:r>
            <a:r>
              <a:rPr lang="en-US" sz="2400" dirty="0">
                <a:latin typeface="Bookman Old Style" pitchFamily="18" charset="0"/>
              </a:rPr>
              <a:t> Option: </a:t>
            </a:r>
            <a:r>
              <a:rPr lang="hr-HR" sz="2400" dirty="0">
                <a:latin typeface="Bookman Old Style" pitchFamily="18" charset="0"/>
              </a:rPr>
              <a:t>BOTEL MARINA RIJEKA</a:t>
            </a:r>
            <a:br>
              <a:rPr lang="hr-HR" sz="2400" dirty="0">
                <a:latin typeface="Bookman Old Style" pitchFamily="18" charset="0"/>
              </a:rPr>
            </a:br>
            <a:r>
              <a:rPr lang="hr-HR" sz="2200" dirty="0">
                <a:latin typeface="Bookman Old Style" pitchFamily="18" charset="0"/>
              </a:rPr>
              <a:t> PRICE: 66</a:t>
            </a:r>
            <a:r>
              <a:rPr lang="en-US" sz="2200" dirty="0">
                <a:latin typeface="Bookman Old Style" pitchFamily="18" charset="0"/>
              </a:rPr>
              <a:t> Euro </a:t>
            </a:r>
            <a:r>
              <a:rPr lang="hr-HR" sz="2200" dirty="0">
                <a:latin typeface="Bookman Old Style" pitchFamily="18" charset="0"/>
              </a:rPr>
              <a:t>per person -</a:t>
            </a:r>
            <a:r>
              <a:rPr lang="en-US" sz="2200" dirty="0">
                <a:latin typeface="Bookman Old Style" pitchFamily="18" charset="0"/>
              </a:rPr>
              <a:t> in a </a:t>
            </a:r>
            <a:r>
              <a:rPr lang="hr-HR" sz="2200" dirty="0">
                <a:latin typeface="Bookman Old Style" pitchFamily="18" charset="0"/>
              </a:rPr>
              <a:t>double</a:t>
            </a:r>
            <a:r>
              <a:rPr lang="en-US" sz="2200" dirty="0">
                <a:latin typeface="Bookman Old Style" pitchFamily="18" charset="0"/>
              </a:rPr>
              <a:t> room</a:t>
            </a:r>
            <a:r>
              <a:rPr lang="hr-HR" sz="2200" dirty="0">
                <a:latin typeface="Bookman Old Style" pitchFamily="18" charset="0"/>
              </a:rPr>
              <a:t>, halfboard and all taxes included</a:t>
            </a:r>
            <a:br>
              <a:rPr lang="hr-HR" sz="2200" dirty="0">
                <a:latin typeface="Bookman Old Style" pitchFamily="18" charset="0"/>
              </a:rPr>
            </a:br>
            <a:r>
              <a:rPr lang="hr-HR" sz="2200" dirty="0">
                <a:latin typeface="Bookman Old Style" pitchFamily="18" charset="0"/>
              </a:rPr>
              <a:t> PRICE: 79</a:t>
            </a:r>
            <a:r>
              <a:rPr lang="en-US" sz="2200" dirty="0">
                <a:latin typeface="Bookman Old Style" pitchFamily="18" charset="0"/>
              </a:rPr>
              <a:t> Euro </a:t>
            </a:r>
            <a:r>
              <a:rPr lang="hr-HR" sz="2200" dirty="0">
                <a:latin typeface="Bookman Old Style" pitchFamily="18" charset="0"/>
              </a:rPr>
              <a:t>per person -</a:t>
            </a:r>
            <a:r>
              <a:rPr lang="en-US" sz="2200" dirty="0">
                <a:latin typeface="Bookman Old Style" pitchFamily="18" charset="0"/>
              </a:rPr>
              <a:t> in a </a:t>
            </a:r>
            <a:r>
              <a:rPr lang="hr-HR" sz="2200" dirty="0">
                <a:latin typeface="Bookman Old Style" pitchFamily="18" charset="0"/>
              </a:rPr>
              <a:t>single</a:t>
            </a:r>
            <a:r>
              <a:rPr lang="en-US" sz="2200" dirty="0">
                <a:latin typeface="Bookman Old Style" pitchFamily="18" charset="0"/>
              </a:rPr>
              <a:t> room</a:t>
            </a:r>
            <a:r>
              <a:rPr lang="hr-HR" sz="2200" dirty="0">
                <a:latin typeface="Bookman Old Style" pitchFamily="18" charset="0"/>
              </a:rPr>
              <a:t>, halfboard and all taxes included</a:t>
            </a:r>
            <a:r>
              <a:rPr lang="en-US" sz="2200" dirty="0">
                <a:latin typeface="Bookman Old Style" pitchFamily="18" charset="0"/>
              </a:rPr>
              <a:t> </a:t>
            </a:r>
            <a:br>
              <a:rPr lang="tr-TR" sz="2400" dirty="0"/>
            </a:br>
            <a:endParaRPr lang="tr-TR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B9E83E3-D6A4-4574-B4E5-521C757DD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83" y="2401678"/>
            <a:ext cx="4616068" cy="288642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2" name="Picture 2" descr="Botel Marina - Hrvatska | Hotels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8071" y="4489374"/>
            <a:ext cx="4762500" cy="2181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309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5D067F-921A-47A0-BCFA-72DC5593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36" y="484742"/>
            <a:ext cx="11854149" cy="1116377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latin typeface="Bookman Old Style" pitchFamily="18" charset="0"/>
              </a:rPr>
              <a:t>2</a:t>
            </a:r>
            <a:r>
              <a:rPr lang="en-US" sz="3200" dirty="0" err="1">
                <a:latin typeface="Bookman Old Style" pitchFamily="18" charset="0"/>
              </a:rPr>
              <a:t>st</a:t>
            </a:r>
            <a:r>
              <a:rPr lang="en-US" sz="3200" dirty="0">
                <a:latin typeface="Bookman Old Style" pitchFamily="18" charset="0"/>
              </a:rPr>
              <a:t> Option: </a:t>
            </a:r>
            <a:r>
              <a:rPr lang="hr-HR" sz="3200" dirty="0">
                <a:latin typeface="Bookman Old Style" pitchFamily="18" charset="0"/>
              </a:rPr>
              <a:t>HOTEL CONTINENTAL 3*</a:t>
            </a:r>
            <a:br>
              <a:rPr lang="hr-HR" sz="3200" dirty="0">
                <a:latin typeface="Bookman Old Style" pitchFamily="18" charset="0"/>
              </a:rPr>
            </a:br>
            <a:r>
              <a:rPr lang="hr-HR" sz="2400" dirty="0">
                <a:latin typeface="Bookman Old Style" pitchFamily="18" charset="0"/>
              </a:rPr>
              <a:t>PRICE: 55</a:t>
            </a:r>
            <a:r>
              <a:rPr lang="en-US" sz="2400" dirty="0">
                <a:latin typeface="Bookman Old Style" pitchFamily="18" charset="0"/>
              </a:rPr>
              <a:t> Euro </a:t>
            </a:r>
            <a:r>
              <a:rPr lang="hr-HR" sz="2400" dirty="0">
                <a:latin typeface="Bookman Old Style" pitchFamily="18" charset="0"/>
              </a:rPr>
              <a:t>per person -</a:t>
            </a:r>
            <a:r>
              <a:rPr lang="en-US" sz="2400" dirty="0">
                <a:latin typeface="Bookman Old Style" pitchFamily="18" charset="0"/>
              </a:rPr>
              <a:t> in a </a:t>
            </a:r>
            <a:r>
              <a:rPr lang="hr-HR" sz="2400" dirty="0">
                <a:latin typeface="Bookman Old Style" pitchFamily="18" charset="0"/>
              </a:rPr>
              <a:t>double</a:t>
            </a:r>
            <a:r>
              <a:rPr lang="en-US" sz="2400" dirty="0">
                <a:latin typeface="Bookman Old Style" pitchFamily="18" charset="0"/>
              </a:rPr>
              <a:t> room</a:t>
            </a:r>
            <a:r>
              <a:rPr lang="hr-HR" sz="2400" dirty="0">
                <a:latin typeface="Bookman Old Style" pitchFamily="18" charset="0"/>
              </a:rPr>
              <a:t>, halfboard and all taxes included</a:t>
            </a:r>
            <a:r>
              <a:rPr lang="en-US" sz="2400" dirty="0">
                <a:latin typeface="Bookman Old Style" pitchFamily="18" charset="0"/>
              </a:rPr>
              <a:t> </a:t>
            </a:r>
            <a:br>
              <a:rPr lang="hr-HR" sz="2400" dirty="0">
                <a:latin typeface="Bookman Old Style" pitchFamily="18" charset="0"/>
              </a:rPr>
            </a:br>
            <a:r>
              <a:rPr lang="hr-HR" sz="2400" dirty="0">
                <a:latin typeface="Bookman Old Style" pitchFamily="18" charset="0"/>
              </a:rPr>
              <a:t>PRICE: 65</a:t>
            </a:r>
            <a:r>
              <a:rPr lang="en-US" sz="2400" dirty="0">
                <a:latin typeface="Bookman Old Style" pitchFamily="18" charset="0"/>
              </a:rPr>
              <a:t> Euro </a:t>
            </a:r>
            <a:r>
              <a:rPr lang="hr-HR" sz="2400" dirty="0">
                <a:latin typeface="Bookman Old Style" pitchFamily="18" charset="0"/>
              </a:rPr>
              <a:t>per person -</a:t>
            </a:r>
            <a:r>
              <a:rPr lang="en-US" sz="2400" dirty="0">
                <a:latin typeface="Bookman Old Style" pitchFamily="18" charset="0"/>
              </a:rPr>
              <a:t> in a </a:t>
            </a:r>
            <a:r>
              <a:rPr lang="hr-HR" sz="2400" dirty="0">
                <a:latin typeface="Bookman Old Style" pitchFamily="18" charset="0"/>
              </a:rPr>
              <a:t>single</a:t>
            </a:r>
            <a:r>
              <a:rPr lang="en-US" sz="2400" dirty="0">
                <a:latin typeface="Bookman Old Style" pitchFamily="18" charset="0"/>
              </a:rPr>
              <a:t> room</a:t>
            </a:r>
            <a:r>
              <a:rPr lang="hr-HR" sz="2400" dirty="0">
                <a:latin typeface="Bookman Old Style" pitchFamily="18" charset="0"/>
              </a:rPr>
              <a:t>, halfboard and all taxes included</a:t>
            </a:r>
            <a:endParaRPr lang="tr-TR" sz="2400" dirty="0"/>
          </a:p>
        </p:txBody>
      </p:sp>
      <p:pic>
        <p:nvPicPr>
          <p:cNvPr id="19457" name="Picture 1" descr="D:\Korisnik\Desktop\Slike za prezentaciju\hotel kontinen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222" y="2263619"/>
            <a:ext cx="5005330" cy="3338516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19458" name="Picture 2" descr="D:\Korisnik\Desktop\Slike za prezentaciju\hotel kontinental sob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6311" y="1949124"/>
            <a:ext cx="3627169" cy="2397882"/>
          </a:xfrm>
          <a:prstGeom prst="rect">
            <a:avLst/>
          </a:prstGeom>
          <a:noFill/>
        </p:spPr>
      </p:pic>
      <p:pic>
        <p:nvPicPr>
          <p:cNvPr id="19459" name="Picture 3" descr="D:\Korisnik\Desktop\Slike za prezentaciju\hotel kontinental kupao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8082" y="4494882"/>
            <a:ext cx="3404212" cy="2082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613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5F82D4-BBFB-40FA-83A8-F4E38BD6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74" y="365700"/>
            <a:ext cx="11920251" cy="706964"/>
          </a:xfrm>
        </p:spPr>
        <p:txBody>
          <a:bodyPr>
            <a:normAutofit fontScale="90000"/>
          </a:bodyPr>
          <a:lstStyle/>
          <a:p>
            <a:r>
              <a:rPr lang="hr-HR" sz="2700" dirty="0">
                <a:latin typeface="Bookman Old Style" pitchFamily="18" charset="0"/>
              </a:rPr>
              <a:t>2</a:t>
            </a:r>
            <a:r>
              <a:rPr lang="en-US" sz="2700" dirty="0" err="1">
                <a:latin typeface="Bookman Old Style" pitchFamily="18" charset="0"/>
              </a:rPr>
              <a:t>st</a:t>
            </a:r>
            <a:r>
              <a:rPr lang="en-US" sz="2700" dirty="0">
                <a:latin typeface="Bookman Old Style" pitchFamily="18" charset="0"/>
              </a:rPr>
              <a:t> Option: </a:t>
            </a:r>
            <a:r>
              <a:rPr lang="hr-HR" sz="2700" dirty="0">
                <a:latin typeface="Bookman Old Style" pitchFamily="18" charset="0"/>
              </a:rPr>
              <a:t>HOTEL BONAVIA 4*</a:t>
            </a:r>
            <a:br>
              <a:rPr lang="hr-HR" sz="2700" dirty="0">
                <a:latin typeface="Bookman Old Style" pitchFamily="18" charset="0"/>
              </a:rPr>
            </a:br>
            <a:r>
              <a:rPr lang="hr-HR" sz="2400" dirty="0">
                <a:latin typeface="Bookman Old Style" pitchFamily="18" charset="0"/>
              </a:rPr>
              <a:t>PRICE: 67</a:t>
            </a:r>
            <a:r>
              <a:rPr lang="en-US" sz="2400" dirty="0">
                <a:latin typeface="Bookman Old Style" pitchFamily="18" charset="0"/>
              </a:rPr>
              <a:t> Euro </a:t>
            </a:r>
            <a:r>
              <a:rPr lang="hr-HR" sz="2400" dirty="0">
                <a:latin typeface="Bookman Old Style" pitchFamily="18" charset="0"/>
              </a:rPr>
              <a:t>per person -</a:t>
            </a:r>
            <a:r>
              <a:rPr lang="en-US" sz="2400" dirty="0">
                <a:latin typeface="Bookman Old Style" pitchFamily="18" charset="0"/>
              </a:rPr>
              <a:t> in a </a:t>
            </a:r>
            <a:r>
              <a:rPr lang="hr-HR" sz="2400" dirty="0">
                <a:latin typeface="Bookman Old Style" pitchFamily="18" charset="0"/>
              </a:rPr>
              <a:t>double</a:t>
            </a:r>
            <a:r>
              <a:rPr lang="en-US" sz="2400" dirty="0">
                <a:latin typeface="Bookman Old Style" pitchFamily="18" charset="0"/>
              </a:rPr>
              <a:t> room</a:t>
            </a:r>
            <a:r>
              <a:rPr lang="hr-HR" sz="2400" dirty="0">
                <a:latin typeface="Bookman Old Style" pitchFamily="18" charset="0"/>
              </a:rPr>
              <a:t>, halfboard and all </a:t>
            </a:r>
            <a:r>
              <a:rPr lang="hr-HR" sz="2400" dirty="0" err="1">
                <a:latin typeface="Bookman Old Style" pitchFamily="18" charset="0"/>
              </a:rPr>
              <a:t>taxes</a:t>
            </a:r>
            <a:r>
              <a:rPr lang="hr-HR" sz="2400" dirty="0">
                <a:latin typeface="Bookman Old Style" pitchFamily="18" charset="0"/>
              </a:rPr>
              <a:t> </a:t>
            </a:r>
            <a:r>
              <a:rPr lang="hr-HR" sz="2400" dirty="0" err="1">
                <a:latin typeface="Bookman Old Style" pitchFamily="18" charset="0"/>
              </a:rPr>
              <a:t>included</a:t>
            </a:r>
            <a:br>
              <a:rPr lang="hr-HR" sz="2400" dirty="0">
                <a:latin typeface="Bookman Old Style" pitchFamily="18" charset="0"/>
              </a:rPr>
            </a:br>
            <a:r>
              <a:rPr lang="en-US" sz="2400" dirty="0">
                <a:latin typeface="Bookman Old Style" pitchFamily="18" charset="0"/>
              </a:rPr>
              <a:t> </a:t>
            </a:r>
            <a:r>
              <a:rPr lang="hr-HR" sz="2400" dirty="0">
                <a:latin typeface="Bookman Old Style" pitchFamily="18" charset="0"/>
              </a:rPr>
              <a:t>10 % </a:t>
            </a:r>
            <a:r>
              <a:rPr lang="hr-HR" sz="2400" dirty="0" err="1">
                <a:latin typeface="Bookman Old Style" pitchFamily="18" charset="0"/>
              </a:rPr>
              <a:t>discount</a:t>
            </a:r>
            <a:r>
              <a:rPr lang="hr-HR" sz="2400" dirty="0">
                <a:latin typeface="Bookman Old Style" pitchFamily="18" charset="0"/>
              </a:rPr>
              <a:t> for a </a:t>
            </a:r>
            <a:r>
              <a:rPr lang="hr-HR" sz="2400" dirty="0" err="1">
                <a:latin typeface="Bookman Old Style" pitchFamily="18" charset="0"/>
              </a:rPr>
              <a:t>third</a:t>
            </a:r>
            <a:r>
              <a:rPr lang="hr-HR" sz="2400" dirty="0">
                <a:latin typeface="Bookman Old Style" pitchFamily="18" charset="0"/>
              </a:rPr>
              <a:t> </a:t>
            </a:r>
            <a:r>
              <a:rPr lang="hr-HR" sz="2400" dirty="0" err="1">
                <a:latin typeface="Bookman Old Style" pitchFamily="18" charset="0"/>
              </a:rPr>
              <a:t>person</a:t>
            </a:r>
            <a:r>
              <a:rPr lang="hr-HR" sz="2400" dirty="0">
                <a:latin typeface="Bookman Old Style" pitchFamily="18" charset="0"/>
              </a:rPr>
              <a:t> on </a:t>
            </a:r>
            <a:r>
              <a:rPr lang="hr-HR" sz="2400" dirty="0" err="1">
                <a:latin typeface="Bookman Old Style" pitchFamily="18" charset="0"/>
              </a:rPr>
              <a:t>an</a:t>
            </a:r>
            <a:r>
              <a:rPr lang="hr-HR" sz="2400" dirty="0">
                <a:latin typeface="Bookman Old Style" pitchFamily="18" charset="0"/>
              </a:rPr>
              <a:t> </a:t>
            </a:r>
            <a:r>
              <a:rPr lang="hr-HR" sz="2400" dirty="0" err="1">
                <a:latin typeface="Bookman Old Style" pitchFamily="18" charset="0"/>
              </a:rPr>
              <a:t>extra</a:t>
            </a:r>
            <a:r>
              <a:rPr lang="hr-HR" sz="2400" dirty="0">
                <a:latin typeface="Bookman Old Style" pitchFamily="18" charset="0"/>
              </a:rPr>
              <a:t> bed</a:t>
            </a:r>
            <a:br>
              <a:rPr lang="hr-HR" sz="2400" dirty="0">
                <a:latin typeface="Bookman Old Style" pitchFamily="18" charset="0"/>
              </a:rPr>
            </a:br>
            <a:r>
              <a:rPr lang="hr-HR" sz="2400" dirty="0">
                <a:latin typeface="Bookman Old Style" pitchFamily="18" charset="0"/>
              </a:rPr>
              <a:t>PRICE: 79</a:t>
            </a:r>
            <a:r>
              <a:rPr lang="en-US" sz="2400" dirty="0">
                <a:latin typeface="Bookman Old Style" pitchFamily="18" charset="0"/>
              </a:rPr>
              <a:t> Euro </a:t>
            </a:r>
            <a:r>
              <a:rPr lang="hr-HR" sz="2400" dirty="0">
                <a:latin typeface="Bookman Old Style" pitchFamily="18" charset="0"/>
              </a:rPr>
              <a:t>per person -</a:t>
            </a:r>
            <a:r>
              <a:rPr lang="en-US" sz="2400" dirty="0">
                <a:latin typeface="Bookman Old Style" pitchFamily="18" charset="0"/>
              </a:rPr>
              <a:t> in a </a:t>
            </a:r>
            <a:r>
              <a:rPr lang="hr-HR" sz="2400" dirty="0">
                <a:latin typeface="Bookman Old Style" pitchFamily="18" charset="0"/>
              </a:rPr>
              <a:t>single</a:t>
            </a:r>
            <a:r>
              <a:rPr lang="en-US" sz="2400" dirty="0">
                <a:latin typeface="Bookman Old Style" pitchFamily="18" charset="0"/>
              </a:rPr>
              <a:t> room</a:t>
            </a:r>
            <a:r>
              <a:rPr lang="hr-HR" sz="2400" dirty="0">
                <a:latin typeface="Bookman Old Style" pitchFamily="18" charset="0"/>
              </a:rPr>
              <a:t>, halfboard and all taxes included</a:t>
            </a:r>
            <a:endParaRPr lang="tr-TR" sz="2400" dirty="0"/>
          </a:p>
        </p:txBody>
      </p:sp>
      <p:pic>
        <p:nvPicPr>
          <p:cNvPr id="18433" name="Picture 1" descr="D:\Korisnik\Desktop\Slike za prezentaciju\bonavia izv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435" y="2684074"/>
            <a:ext cx="5211437" cy="2758259"/>
          </a:xfrm>
          <a:prstGeom prst="rect">
            <a:avLst/>
          </a:prstGeom>
          <a:noFill/>
        </p:spPr>
      </p:pic>
      <p:pic>
        <p:nvPicPr>
          <p:cNvPr id="18435" name="Picture 3" descr="D:\Korisnik\Desktop\Slike za prezentaciju\bonavia so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8424" y="1786075"/>
            <a:ext cx="4285561" cy="2322020"/>
          </a:xfrm>
          <a:prstGeom prst="rect">
            <a:avLst/>
          </a:prstGeom>
          <a:noFill/>
        </p:spPr>
      </p:pic>
      <p:pic>
        <p:nvPicPr>
          <p:cNvPr id="18436" name="Picture 4" descr="D:\Korisnik\Desktop\Slike za prezentaciju\bonavia kupaoni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739" y="4416158"/>
            <a:ext cx="3393539" cy="2076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212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767B447-83DB-483C-B926-89FC71A18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181" y="1241267"/>
            <a:ext cx="10352431" cy="23612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  <a:latin typeface="Bookman Old Style" pitchFamily="18" charset="0"/>
              </a:rPr>
              <a:t>THANK YOU FOR YOUR ATTENTION </a:t>
            </a:r>
            <a:r>
              <a:rPr lang="hr-HR" sz="4400" dirty="0">
                <a:solidFill>
                  <a:schemeClr val="tx1"/>
                </a:solidFill>
              </a:rPr>
              <a:t> </a:t>
            </a:r>
            <a:endParaRPr lang="tr-TR" sz="4200" dirty="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423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838089-2A58-48AB-8B08-F4A6407AE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3036"/>
            <a:ext cx="10972800" cy="4024256"/>
          </a:xfrm>
        </p:spPr>
        <p:txBody>
          <a:bodyPr>
            <a:normAutofit/>
          </a:bodyPr>
          <a:lstStyle/>
          <a:p>
            <a:endParaRPr lang="hr-HR" sz="3200" b="1" dirty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hr-HR" sz="3200" b="1" dirty="0">
                <a:solidFill>
                  <a:srgbClr val="FF0000"/>
                </a:solidFill>
                <a:latin typeface="Bookman Old Style" pitchFamily="18" charset="0"/>
              </a:rPr>
              <a:t>20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</a:rPr>
              <a:t> €  </a:t>
            </a:r>
            <a:r>
              <a:rPr lang="en-US" sz="3200" dirty="0">
                <a:latin typeface="Bookman Old Style" pitchFamily="18" charset="0"/>
              </a:rPr>
              <a:t>Per Person </a:t>
            </a:r>
            <a:endParaRPr lang="tr-TR" sz="3200" dirty="0">
              <a:latin typeface="Bookman Old Style" pitchFamily="18" charset="0"/>
            </a:endParaRPr>
          </a:p>
          <a:p>
            <a:r>
              <a:rPr lang="en-US" sz="3200" dirty="0">
                <a:latin typeface="Bookman Old Style" pitchFamily="18" charset="0"/>
              </a:rPr>
              <a:t>Note: Payment must be done three days before. </a:t>
            </a:r>
            <a:endParaRPr lang="tr-TR" sz="3200" dirty="0">
              <a:latin typeface="Bookman Old Style" pitchFamily="18" charset="0"/>
            </a:endParaRPr>
          </a:p>
          <a:p>
            <a:r>
              <a:rPr lang="en-US" sz="3200" dirty="0">
                <a:latin typeface="Bookman Old Style" pitchFamily="18" charset="0"/>
              </a:rPr>
              <a:t>Vehicles: </a:t>
            </a:r>
            <a:r>
              <a:rPr lang="hr-HR" sz="3200" dirty="0">
                <a:latin typeface="Bookman Old Style" pitchFamily="18" charset="0"/>
              </a:rPr>
              <a:t>Bus, Minibus, Van or Car</a:t>
            </a:r>
            <a:endParaRPr lang="tr-TR" sz="3200" dirty="0">
              <a:latin typeface="Bookman Old Style" pitchFamily="18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5FE0619-64F2-4AF9-88BE-9784AF8E6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923972"/>
            <a:ext cx="8761413" cy="706964"/>
          </a:xfrm>
        </p:spPr>
        <p:txBody>
          <a:bodyPr>
            <a:noAutofit/>
          </a:bodyPr>
          <a:lstStyle/>
          <a:p>
            <a:r>
              <a:rPr lang="hr-HR" sz="2800" dirty="0">
                <a:solidFill>
                  <a:schemeClr val="tx1"/>
                </a:solidFill>
                <a:latin typeface="Bookman Old Style" pitchFamily="18" charset="0"/>
              </a:rPr>
              <a:t>TRANSPORTATION </a:t>
            </a:r>
            <a:r>
              <a:rPr lang="en-US" sz="2800" dirty="0">
                <a:solidFill>
                  <a:schemeClr val="tx1"/>
                </a:solidFill>
                <a:latin typeface="Bookman Old Style" pitchFamily="18" charset="0"/>
              </a:rPr>
              <a:t>FOR </a:t>
            </a:r>
            <a:r>
              <a:rPr lang="hr-HR" sz="2800" dirty="0">
                <a:solidFill>
                  <a:schemeClr val="tx1"/>
                </a:solidFill>
                <a:latin typeface="Bookman Old Style" pitchFamily="18" charset="0"/>
              </a:rPr>
              <a:t>3.4.2022. </a:t>
            </a:r>
            <a:br>
              <a:rPr lang="hr-HR" sz="28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2800" dirty="0">
                <a:solidFill>
                  <a:schemeClr val="tx1"/>
                </a:solidFill>
                <a:latin typeface="Bookman Old Style" pitchFamily="18" charset="0"/>
              </a:rPr>
              <a:t>FROM ZAGREB AIRPORT TO RIJEKA PER PERSON</a:t>
            </a:r>
            <a:endParaRPr lang="tr-TR" sz="28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7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838089-2A58-48AB-8B08-F4A6407AE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3036"/>
            <a:ext cx="10972800" cy="4024256"/>
          </a:xfrm>
        </p:spPr>
        <p:txBody>
          <a:bodyPr>
            <a:normAutofit/>
          </a:bodyPr>
          <a:lstStyle/>
          <a:p>
            <a:endParaRPr lang="hr-HR" sz="3200" b="1" dirty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hr-HR" sz="3200" b="1" dirty="0">
                <a:solidFill>
                  <a:srgbClr val="FF0000"/>
                </a:solidFill>
                <a:latin typeface="Bookman Old Style" pitchFamily="18" charset="0"/>
              </a:rPr>
              <a:t>20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</a:rPr>
              <a:t> €  </a:t>
            </a:r>
            <a:r>
              <a:rPr lang="en-US" sz="3200" dirty="0">
                <a:latin typeface="Bookman Old Style" pitchFamily="18" charset="0"/>
              </a:rPr>
              <a:t>Per Person </a:t>
            </a:r>
            <a:endParaRPr lang="tr-TR" sz="3200" dirty="0">
              <a:latin typeface="Bookman Old Style" pitchFamily="18" charset="0"/>
            </a:endParaRPr>
          </a:p>
          <a:p>
            <a:r>
              <a:rPr lang="en-US" sz="3200" dirty="0">
                <a:latin typeface="Bookman Old Style" pitchFamily="18" charset="0"/>
              </a:rPr>
              <a:t>Note: Payment must be done three days. </a:t>
            </a:r>
            <a:endParaRPr lang="tr-TR" sz="3200" dirty="0">
              <a:latin typeface="Bookman Old Style" pitchFamily="18" charset="0"/>
            </a:endParaRPr>
          </a:p>
          <a:p>
            <a:r>
              <a:rPr lang="en-US" sz="3200" dirty="0">
                <a:latin typeface="Bookman Old Style" pitchFamily="18" charset="0"/>
              </a:rPr>
              <a:t>Vehicles: </a:t>
            </a:r>
            <a:r>
              <a:rPr lang="hr-HR" sz="3200" dirty="0">
                <a:latin typeface="Bookman Old Style" pitchFamily="18" charset="0"/>
              </a:rPr>
              <a:t>Bus, Minibus, Van or Car</a:t>
            </a:r>
            <a:endParaRPr lang="tr-TR" sz="3200" dirty="0">
              <a:latin typeface="Bookman Old Style" pitchFamily="18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5FE0619-64F2-4AF9-88BE-9784AF8E6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923972"/>
            <a:ext cx="8761413" cy="706964"/>
          </a:xfrm>
        </p:spPr>
        <p:txBody>
          <a:bodyPr>
            <a:noAutofit/>
          </a:bodyPr>
          <a:lstStyle/>
          <a:p>
            <a:r>
              <a:rPr lang="hr-HR" sz="2800" dirty="0">
                <a:solidFill>
                  <a:schemeClr val="tx1"/>
                </a:solidFill>
                <a:latin typeface="Bookman Old Style" pitchFamily="18" charset="0"/>
              </a:rPr>
              <a:t>TRANSPORTATION </a:t>
            </a:r>
            <a:r>
              <a:rPr lang="en-US" sz="2800" dirty="0">
                <a:solidFill>
                  <a:schemeClr val="tx1"/>
                </a:solidFill>
                <a:latin typeface="Bookman Old Style" pitchFamily="18" charset="0"/>
              </a:rPr>
              <a:t>FOR </a:t>
            </a:r>
            <a:r>
              <a:rPr lang="hr-HR" sz="2800" dirty="0">
                <a:solidFill>
                  <a:schemeClr val="tx1"/>
                </a:solidFill>
                <a:latin typeface="Bookman Old Style" pitchFamily="18" charset="0"/>
              </a:rPr>
              <a:t>9.4.2022. </a:t>
            </a:r>
            <a:br>
              <a:rPr lang="hr-HR" sz="28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hr-HR" sz="2800" dirty="0">
                <a:solidFill>
                  <a:schemeClr val="tx1"/>
                </a:solidFill>
                <a:latin typeface="Bookman Old Style" pitchFamily="18" charset="0"/>
              </a:rPr>
              <a:t>FROM RIJEKA TO ZAGREB AIRPORT PER PERSON</a:t>
            </a:r>
            <a:endParaRPr lang="tr-TR" sz="28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7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36C7AC-A720-4639-8C5D-2960D3DC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>
                <a:latin typeface="Bookman Old Style" pitchFamily="18" charset="0"/>
              </a:rPr>
              <a:t>10</a:t>
            </a:r>
            <a:r>
              <a:rPr lang="tr-TR" dirty="0">
                <a:latin typeface="Bookman Old Style" pitchFamily="18" charset="0"/>
              </a:rPr>
              <a:t>:00 </a:t>
            </a:r>
            <a:r>
              <a:rPr lang="en-US" dirty="0">
                <a:latin typeface="Bookman Old Style" pitchFamily="18" charset="0"/>
              </a:rPr>
              <a:t>Welcome and </a:t>
            </a:r>
            <a:r>
              <a:rPr lang="hr-HR" dirty="0">
                <a:latin typeface="Bookman Old Style" pitchFamily="18" charset="0"/>
              </a:rPr>
              <a:t>short event at our school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11:00 </a:t>
            </a:r>
            <a:r>
              <a:rPr lang="en-US" dirty="0">
                <a:latin typeface="Bookman Old Style" pitchFamily="18" charset="0"/>
              </a:rPr>
              <a:t>Orientation around the school 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12:00 </a:t>
            </a:r>
            <a:r>
              <a:rPr lang="hr-HR" dirty="0">
                <a:latin typeface="Bookman Old Style" pitchFamily="18" charset="0"/>
              </a:rPr>
              <a:t>G</a:t>
            </a:r>
            <a:r>
              <a:rPr lang="en-US" dirty="0" err="1">
                <a:latin typeface="Bookman Old Style" pitchFamily="18" charset="0"/>
              </a:rPr>
              <a:t>uided</a:t>
            </a:r>
            <a:r>
              <a:rPr lang="en-US" dirty="0">
                <a:latin typeface="Bookman Old Style" pitchFamily="18" charset="0"/>
              </a:rPr>
              <a:t> tour of Park</a:t>
            </a:r>
            <a:r>
              <a:rPr lang="hr-HR" dirty="0">
                <a:latin typeface="Bookman Old Style" pitchFamily="18" charset="0"/>
              </a:rPr>
              <a:t> Mlaka</a:t>
            </a:r>
            <a:r>
              <a:rPr lang="en-US" dirty="0">
                <a:latin typeface="Bookman Old Style" pitchFamily="18" charset="0"/>
              </a:rPr>
              <a:t> and </a:t>
            </a:r>
            <a:r>
              <a:rPr lang="en-US" dirty="0" err="1">
                <a:latin typeface="Bookman Old Style" pitchFamily="18" charset="0"/>
              </a:rPr>
              <a:t>Industrijska</a:t>
            </a:r>
            <a:r>
              <a:rPr lang="en-US" dirty="0">
                <a:latin typeface="Bookman Old Style" pitchFamily="18" charset="0"/>
              </a:rPr>
              <a:t> Street - Rijeka's industrial history 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4</a:t>
            </a:r>
            <a:r>
              <a:rPr lang="tr-TR" dirty="0">
                <a:latin typeface="Bookman Old Style" pitchFamily="18" charset="0"/>
              </a:rPr>
              <a:t>:00 </a:t>
            </a:r>
            <a:r>
              <a:rPr lang="hr-HR" dirty="0">
                <a:latin typeface="Bookman Old Style" pitchFamily="18" charset="0"/>
              </a:rPr>
              <a:t>Lunch at school 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14:</a:t>
            </a:r>
            <a:r>
              <a:rPr lang="hr-HR" dirty="0">
                <a:latin typeface="Bookman Old Style" pitchFamily="18" charset="0"/>
              </a:rPr>
              <a:t>3</a:t>
            </a:r>
            <a:r>
              <a:rPr lang="tr-TR" dirty="0">
                <a:latin typeface="Bookman Old Style" pitchFamily="18" charset="0"/>
              </a:rPr>
              <a:t>0 </a:t>
            </a:r>
            <a:r>
              <a:rPr lang="hr-HR" dirty="0">
                <a:latin typeface="Bookman Old Style" pitchFamily="18" charset="0"/>
              </a:rPr>
              <a:t>Reading under the treetops </a:t>
            </a:r>
            <a:endParaRPr lang="tr-TR" dirty="0">
              <a:latin typeface="Bookman Old Style" pitchFamily="18" charset="0"/>
            </a:endParaRPr>
          </a:p>
          <a:p>
            <a:r>
              <a:rPr lang="hr-HR" dirty="0">
                <a:latin typeface="Bookman Old Style" pitchFamily="18" charset="0"/>
              </a:rPr>
              <a:t>Working meeting for teachers:</a:t>
            </a:r>
          </a:p>
          <a:p>
            <a:r>
              <a:rPr lang="en-US" dirty="0">
                <a:latin typeface="Bookman Old Style" pitchFamily="18" charset="0"/>
              </a:rPr>
              <a:t>Presentation of the Croatian educational system</a:t>
            </a:r>
            <a:endParaRPr lang="hr-HR" dirty="0">
              <a:latin typeface="Bookman Old Style" pitchFamily="18" charset="0"/>
            </a:endParaRPr>
          </a:p>
          <a:p>
            <a:r>
              <a:rPr lang="hr-HR" dirty="0">
                <a:latin typeface="Bookman Old Style" pitchFamily="18" charset="0"/>
              </a:rPr>
              <a:t>Activities all week </a:t>
            </a: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6</a:t>
            </a:r>
            <a:r>
              <a:rPr lang="tr-TR" dirty="0">
                <a:latin typeface="Bookman Old Style" pitchFamily="18" charset="0"/>
              </a:rPr>
              <a:t>:00 </a:t>
            </a:r>
            <a:r>
              <a:rPr lang="en-US" dirty="0">
                <a:latin typeface="Bookman Old Style" pitchFamily="18" charset="0"/>
              </a:rPr>
              <a:t>student and teacher activity + Blended activities</a:t>
            </a:r>
            <a:r>
              <a:rPr lang="hr-HR" dirty="0">
                <a:latin typeface="Bookman Old Style" pitchFamily="18" charset="0"/>
              </a:rPr>
              <a:t>,</a:t>
            </a:r>
            <a:r>
              <a:rPr lang="en-US" dirty="0">
                <a:latin typeface="Bookman Old Style" pitchFamily="18" charset="0"/>
              </a:rPr>
              <a:t> Workshop</a:t>
            </a:r>
            <a:r>
              <a:rPr lang="hr-HR" dirty="0">
                <a:latin typeface="Bookman Old Style" pitchFamily="18" charset="0"/>
              </a:rPr>
              <a:t>s</a:t>
            </a:r>
            <a:r>
              <a:rPr lang="en-US" dirty="0">
                <a:latin typeface="Bookman Old Style" pitchFamily="18" charset="0"/>
              </a:rPr>
              <a:t> +</a:t>
            </a:r>
            <a:r>
              <a:rPr lang="hr-HR" dirty="0" err="1">
                <a:latin typeface="Bookman Old Style" pitchFamily="18" charset="0"/>
              </a:rPr>
              <a:t>Reading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and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talking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about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Frankopans</a:t>
            </a:r>
            <a:r>
              <a:rPr lang="hr-HR" dirty="0">
                <a:latin typeface="Bookman Old Style" pitchFamily="18" charset="0"/>
              </a:rPr>
              <a:t>, </a:t>
            </a:r>
            <a:r>
              <a:rPr lang="en-US" dirty="0">
                <a:latin typeface="Bookman Old Style" pitchFamily="18" charset="0"/>
              </a:rPr>
              <a:t>Optional: meeting the author of books about the </a:t>
            </a:r>
            <a:r>
              <a:rPr lang="en-US" dirty="0" err="1">
                <a:latin typeface="Bookman Old Style" pitchFamily="18" charset="0"/>
              </a:rPr>
              <a:t>Frankopans</a:t>
            </a:r>
            <a:endParaRPr lang="hr-H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8</a:t>
            </a:r>
            <a:r>
              <a:rPr lang="tr-TR" dirty="0">
                <a:latin typeface="Bookman Old Style" pitchFamily="18" charset="0"/>
              </a:rPr>
              <a:t>:00 End of the day/ Going back to the hotel.</a:t>
            </a:r>
            <a:endParaRPr lang="hr-HR" dirty="0">
              <a:latin typeface="Bookman Old Style" pitchFamily="18" charset="0"/>
            </a:endParaRPr>
          </a:p>
          <a:p>
            <a:endParaRPr lang="tr-TR" dirty="0">
              <a:latin typeface="Bookman Old Style" pitchFamily="18" charset="0"/>
            </a:endParaRPr>
          </a:p>
          <a:p>
            <a:pPr>
              <a:buNone/>
            </a:pPr>
            <a:r>
              <a:rPr lang="tr-TR" sz="2400" b="1" i="1" dirty="0">
                <a:latin typeface="Bookman Old Style" pitchFamily="18" charset="0"/>
              </a:rPr>
              <a:t>All Inclusive Service: </a:t>
            </a:r>
            <a:endParaRPr lang="hr-HR" sz="2400" b="1" i="1" dirty="0">
              <a:latin typeface="Bookman Old Style" pitchFamily="18" charset="0"/>
            </a:endParaRPr>
          </a:p>
          <a:p>
            <a:pPr>
              <a:buNone/>
            </a:pPr>
            <a:r>
              <a:rPr lang="hr-HR" sz="2400" dirty="0">
                <a:latin typeface="Bookman Old Style" pitchFamily="18" charset="0"/>
              </a:rPr>
              <a:t>  </a:t>
            </a:r>
            <a:r>
              <a:rPr lang="tr-TR" sz="2400" dirty="0">
                <a:latin typeface="Bookman Old Style" pitchFamily="18" charset="0"/>
              </a:rPr>
              <a:t>Tour Guide, Entrance Fees, Tour Leader, Lunch</a:t>
            </a:r>
            <a:endParaRPr lang="hr-HR" sz="2400" dirty="0">
              <a:latin typeface="Bookman Old Style" pitchFamily="18" charset="0"/>
            </a:endParaRPr>
          </a:p>
          <a:p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845B14B-8887-45E4-9C19-E2A81C46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Bookman Old Style" pitchFamily="18" charset="0"/>
              </a:rPr>
              <a:t>4.4.2022. 1 DAY</a:t>
            </a:r>
            <a:endParaRPr lang="tr-TR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5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838089-2A58-48AB-8B08-F4A6407AE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3200" b="1" dirty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</a:rPr>
              <a:t>7</a:t>
            </a:r>
            <a:r>
              <a:rPr lang="hr-HR" sz="3200" b="1" dirty="0">
                <a:solidFill>
                  <a:srgbClr val="FF0000"/>
                </a:solidFill>
                <a:latin typeface="Bookman Old Style" pitchFamily="18" charset="0"/>
              </a:rPr>
              <a:t>5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</a:rPr>
              <a:t> €  </a:t>
            </a:r>
            <a:r>
              <a:rPr lang="en-US" sz="3200" dirty="0">
                <a:latin typeface="Bookman Old Style" pitchFamily="18" charset="0"/>
              </a:rPr>
              <a:t>Per Person </a:t>
            </a:r>
            <a:endParaRPr lang="tr-TR" sz="3200" dirty="0">
              <a:latin typeface="Bookman Old Style" pitchFamily="18" charset="0"/>
            </a:endParaRPr>
          </a:p>
          <a:p>
            <a:r>
              <a:rPr lang="en-US" sz="3200" dirty="0">
                <a:latin typeface="Bookman Old Style" pitchFamily="18" charset="0"/>
              </a:rPr>
              <a:t>Note: Payment must be done three days before the tours. </a:t>
            </a:r>
            <a:endParaRPr lang="tr-TR" sz="3200" dirty="0">
              <a:latin typeface="Bookman Old Style" pitchFamily="18" charset="0"/>
            </a:endParaRPr>
          </a:p>
          <a:p>
            <a:r>
              <a:rPr lang="en-US" sz="3200" dirty="0">
                <a:latin typeface="Bookman Old Style" pitchFamily="18" charset="0"/>
              </a:rPr>
              <a:t>Vehicles: Mercedes Benz T</a:t>
            </a:r>
            <a:r>
              <a:rPr lang="hr-HR" sz="3200" dirty="0">
                <a:latin typeface="Bookman Old Style" pitchFamily="18" charset="0"/>
              </a:rPr>
              <a:t>urismo</a:t>
            </a:r>
            <a:r>
              <a:rPr lang="en-US" sz="3200" dirty="0">
                <a:latin typeface="Bookman Old Style" pitchFamily="18" charset="0"/>
              </a:rPr>
              <a:t> OR </a:t>
            </a:r>
            <a:r>
              <a:rPr lang="hr-HR" sz="3200" dirty="0">
                <a:latin typeface="Bookman Old Style" pitchFamily="18" charset="0"/>
              </a:rPr>
              <a:t>Scania Touring </a:t>
            </a:r>
            <a:r>
              <a:rPr lang="en-US" sz="3200" dirty="0">
                <a:latin typeface="Bookman Old Style" pitchFamily="18" charset="0"/>
              </a:rPr>
              <a:t>OR </a:t>
            </a:r>
            <a:r>
              <a:rPr lang="hr-HR" sz="3200" dirty="0">
                <a:latin typeface="Bookman Old Style" pitchFamily="18" charset="0"/>
              </a:rPr>
              <a:t>Setra 415 OR Volvo Bus</a:t>
            </a:r>
            <a:endParaRPr lang="tr-TR" sz="3200" dirty="0">
              <a:latin typeface="Bookman Old Style" pitchFamily="18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5FE0619-64F2-4AF9-88BE-9784AF8E6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923972"/>
            <a:ext cx="8761413" cy="706964"/>
          </a:xfrm>
        </p:spPr>
        <p:txBody>
          <a:bodyPr>
            <a:noAutofit/>
          </a:bodyPr>
          <a:lstStyle/>
          <a:p>
            <a:r>
              <a:rPr lang="tr-TR" sz="4000" dirty="0">
                <a:solidFill>
                  <a:schemeClr val="tx1"/>
                </a:solidFill>
                <a:latin typeface="Bookman Old Style" pitchFamily="18" charset="0"/>
              </a:rPr>
              <a:t>T</a:t>
            </a:r>
            <a:r>
              <a:rPr lang="en-US" sz="4000" dirty="0">
                <a:solidFill>
                  <a:schemeClr val="tx1"/>
                </a:solidFill>
                <a:latin typeface="Bookman Old Style" pitchFamily="18" charset="0"/>
              </a:rPr>
              <a:t>OUR INFORMATION FOR 2ND, 3RD</a:t>
            </a:r>
            <a:r>
              <a:rPr lang="hr-HR" sz="4000" dirty="0">
                <a:solidFill>
                  <a:schemeClr val="tx1"/>
                </a:solidFill>
                <a:latin typeface="Bookman Old Style" pitchFamily="18" charset="0"/>
              </a:rPr>
              <a:t>,</a:t>
            </a:r>
            <a:r>
              <a:rPr lang="en-US" sz="4000" dirty="0">
                <a:solidFill>
                  <a:schemeClr val="tx1"/>
                </a:solidFill>
                <a:latin typeface="Bookman Old Style" pitchFamily="18" charset="0"/>
              </a:rPr>
              <a:t> 4TH </a:t>
            </a:r>
            <a:r>
              <a:rPr lang="hr-HR" sz="4000" dirty="0">
                <a:solidFill>
                  <a:schemeClr val="tx1"/>
                </a:solidFill>
                <a:latin typeface="Bookman Old Style" pitchFamily="18" charset="0"/>
              </a:rPr>
              <a:t>AND 5TH </a:t>
            </a:r>
            <a:r>
              <a:rPr lang="en-US" sz="4000" dirty="0">
                <a:solidFill>
                  <a:schemeClr val="tx1"/>
                </a:solidFill>
                <a:latin typeface="Bookman Old Style" pitchFamily="18" charset="0"/>
              </a:rPr>
              <a:t>DAYS </a:t>
            </a:r>
            <a:endParaRPr lang="tr-TR" sz="4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7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36C7AC-A720-4639-8C5D-2960D3DC1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0834"/>
            <a:ext cx="10972800" cy="4156458"/>
          </a:xfrm>
        </p:spPr>
        <p:txBody>
          <a:bodyPr>
            <a:normAutofit fontScale="92500" lnSpcReduction="20000"/>
          </a:bodyPr>
          <a:lstStyle/>
          <a:p>
            <a:r>
              <a:rPr lang="hr-HR" dirty="0">
                <a:latin typeface="Bookman Old Style" pitchFamily="18" charset="0"/>
              </a:rPr>
              <a:t>10</a:t>
            </a:r>
            <a:r>
              <a:rPr lang="tr-TR" dirty="0">
                <a:latin typeface="Bookman Old Style" pitchFamily="18" charset="0"/>
              </a:rPr>
              <a:t>:00 </a:t>
            </a:r>
            <a:r>
              <a:rPr lang="en-US" dirty="0">
                <a:latin typeface="Bookman Old Style" pitchFamily="18" charset="0"/>
              </a:rPr>
              <a:t>Departure in front of the hotel 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11:00 </a:t>
            </a:r>
            <a:r>
              <a:rPr lang="hr-HR" dirty="0">
                <a:latin typeface="Bookman Old Style" pitchFamily="18" charset="0"/>
              </a:rPr>
              <a:t>Theater show </a:t>
            </a:r>
            <a:r>
              <a:rPr lang="hr-HR" dirty="0" err="1">
                <a:latin typeface="Bookman Old Style" pitchFamily="18" charset="0"/>
              </a:rPr>
              <a:t>and</a:t>
            </a:r>
            <a:r>
              <a:rPr lang="hr-HR" dirty="0">
                <a:latin typeface="Bookman Old Style" pitchFamily="18" charset="0"/>
              </a:rPr>
              <a:t> workshop </a:t>
            </a:r>
            <a:r>
              <a:rPr lang="hr-HR" dirty="0" err="1">
                <a:latin typeface="Bookman Old Style" pitchFamily="18" charset="0"/>
              </a:rPr>
              <a:t>in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Brseč</a:t>
            </a:r>
            <a:r>
              <a:rPr lang="hr-HR" dirty="0">
                <a:latin typeface="Bookman Old Style" pitchFamily="18" charset="0"/>
              </a:rPr>
              <a:t>, </a:t>
            </a:r>
            <a:r>
              <a:rPr lang="hr-HR" dirty="0" err="1">
                <a:latin typeface="Bookman Old Style" pitchFamily="18" charset="0"/>
              </a:rPr>
              <a:t>walk</a:t>
            </a:r>
            <a:r>
              <a:rPr lang="hr-HR" dirty="0">
                <a:latin typeface="Bookman Old Style" pitchFamily="18" charset="0"/>
              </a:rPr>
              <a:t> through the place 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3</a:t>
            </a:r>
            <a:r>
              <a:rPr lang="tr-TR" dirty="0">
                <a:latin typeface="Bookman Old Style" pitchFamily="18" charset="0"/>
              </a:rPr>
              <a:t>:00 </a:t>
            </a:r>
            <a:r>
              <a:rPr lang="hr-HR" dirty="0">
                <a:latin typeface="Bookman Old Style" pitchFamily="18" charset="0"/>
              </a:rPr>
              <a:t>Lunch at the restaurant in Mošćenička Draga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4</a:t>
            </a:r>
            <a:r>
              <a:rPr lang="tr-TR" dirty="0">
                <a:latin typeface="Bookman Old Style" pitchFamily="18" charset="0"/>
              </a:rPr>
              <a:t>:00 </a:t>
            </a:r>
            <a:r>
              <a:rPr lang="hr-HR" dirty="0">
                <a:latin typeface="Bookman Old Style" pitchFamily="18" charset="0"/>
              </a:rPr>
              <a:t>Walk through the place Mošćenička Draga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5</a:t>
            </a:r>
            <a:r>
              <a:rPr lang="tr-TR" dirty="0">
                <a:latin typeface="Bookman Old Style" pitchFamily="18" charset="0"/>
              </a:rPr>
              <a:t>:</a:t>
            </a:r>
            <a:r>
              <a:rPr lang="hr-HR" dirty="0">
                <a:latin typeface="Bookman Old Style" pitchFamily="18" charset="0"/>
              </a:rPr>
              <a:t>0</a:t>
            </a:r>
            <a:r>
              <a:rPr lang="tr-TR" dirty="0">
                <a:latin typeface="Bookman Old Style" pitchFamily="18" charset="0"/>
              </a:rPr>
              <a:t>0 </a:t>
            </a:r>
            <a:r>
              <a:rPr lang="hr-HR" dirty="0">
                <a:latin typeface="Bookman Old Style" pitchFamily="18" charset="0"/>
              </a:rPr>
              <a:t>Walk through the place Opatija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6</a:t>
            </a:r>
            <a:r>
              <a:rPr lang="tr-TR" dirty="0">
                <a:latin typeface="Bookman Old Style" pitchFamily="18" charset="0"/>
              </a:rPr>
              <a:t>:</a:t>
            </a:r>
            <a:r>
              <a:rPr lang="hr-HR" dirty="0">
                <a:latin typeface="Bookman Old Style" pitchFamily="18" charset="0"/>
              </a:rPr>
              <a:t>3</a:t>
            </a:r>
            <a:r>
              <a:rPr lang="tr-TR" dirty="0">
                <a:latin typeface="Bookman Old Style" pitchFamily="18" charset="0"/>
              </a:rPr>
              <a:t>0 </a:t>
            </a:r>
            <a:r>
              <a:rPr lang="hr-HR" dirty="0">
                <a:latin typeface="Bookman Old Style" pitchFamily="18" charset="0"/>
              </a:rPr>
              <a:t>Walk through the place Volosko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8</a:t>
            </a:r>
            <a:r>
              <a:rPr lang="tr-TR" dirty="0">
                <a:latin typeface="Bookman Old Style" pitchFamily="18" charset="0"/>
              </a:rPr>
              <a:t>:00 End of the day/ Going back to the hotel.</a:t>
            </a:r>
            <a:endParaRPr lang="hr-HR" dirty="0">
              <a:latin typeface="Bookman Old Style" pitchFamily="18" charset="0"/>
            </a:endParaRPr>
          </a:p>
          <a:p>
            <a:endParaRPr lang="tr-TR" dirty="0">
              <a:latin typeface="Bookman Old Style" pitchFamily="18" charset="0"/>
            </a:endParaRPr>
          </a:p>
          <a:p>
            <a:pPr>
              <a:buNone/>
            </a:pPr>
            <a:r>
              <a:rPr lang="tr-TR" sz="2800" b="1" i="1" dirty="0">
                <a:latin typeface="Bookman Old Style" pitchFamily="18" charset="0"/>
              </a:rPr>
              <a:t>All Inclusive Service: </a:t>
            </a:r>
            <a:endParaRPr lang="hr-HR" sz="2800" b="1" i="1" dirty="0">
              <a:latin typeface="Bookman Old Style" pitchFamily="18" charset="0"/>
            </a:endParaRPr>
          </a:p>
          <a:p>
            <a:pPr>
              <a:buNone/>
            </a:pPr>
            <a:r>
              <a:rPr lang="hr-HR" sz="2800" dirty="0">
                <a:latin typeface="Bookman Old Style" pitchFamily="18" charset="0"/>
              </a:rPr>
              <a:t>  </a:t>
            </a:r>
            <a:r>
              <a:rPr lang="tr-TR" sz="2800" dirty="0">
                <a:latin typeface="Bookman Old Style" pitchFamily="18" charset="0"/>
              </a:rPr>
              <a:t>Transportation, Tour Guide, Entrance Fees, Tour Leader, Lunch</a:t>
            </a:r>
            <a:endParaRPr lang="hr-HR" sz="2800" dirty="0">
              <a:latin typeface="Bookman Old Style" pitchFamily="18" charset="0"/>
            </a:endParaRPr>
          </a:p>
          <a:p>
            <a:pPr>
              <a:buNone/>
            </a:pPr>
            <a:endParaRPr lang="tr-TR" dirty="0">
              <a:latin typeface="Bookman Old Style" pitchFamily="18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845B14B-8887-45E4-9C19-E2A81C46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Bookman Old Style" pitchFamily="18" charset="0"/>
              </a:rPr>
              <a:t>5.4.2022. 2 DAY  - A one-day trip </a:t>
            </a:r>
            <a:endParaRPr lang="tr-TR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5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36C7AC-A720-4639-8C5D-2960D3DC1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0834"/>
            <a:ext cx="10972800" cy="4156458"/>
          </a:xfrm>
        </p:spPr>
        <p:txBody>
          <a:bodyPr>
            <a:normAutofit fontScale="85000" lnSpcReduction="10000"/>
          </a:bodyPr>
          <a:lstStyle/>
          <a:p>
            <a:r>
              <a:rPr lang="hr-HR" dirty="0">
                <a:latin typeface="Bookman Old Style" pitchFamily="18" charset="0"/>
              </a:rPr>
              <a:t>10</a:t>
            </a:r>
            <a:r>
              <a:rPr lang="tr-TR" dirty="0">
                <a:latin typeface="Bookman Old Style" pitchFamily="18" charset="0"/>
              </a:rPr>
              <a:t>:00 </a:t>
            </a:r>
            <a:r>
              <a:rPr lang="en-US" dirty="0">
                <a:latin typeface="Bookman Old Style" pitchFamily="18" charset="0"/>
              </a:rPr>
              <a:t>Departure in front of the hotel 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0</a:t>
            </a:r>
            <a:r>
              <a:rPr lang="tr-TR" dirty="0">
                <a:latin typeface="Bookman Old Style" pitchFamily="18" charset="0"/>
              </a:rPr>
              <a:t>:</a:t>
            </a:r>
            <a:r>
              <a:rPr lang="hr-HR" dirty="0">
                <a:latin typeface="Bookman Old Style" pitchFamily="18" charset="0"/>
              </a:rPr>
              <a:t>3</a:t>
            </a:r>
            <a:r>
              <a:rPr lang="tr-TR" dirty="0">
                <a:latin typeface="Bookman Old Style" pitchFamily="18" charset="0"/>
              </a:rPr>
              <a:t>0 </a:t>
            </a:r>
            <a:r>
              <a:rPr lang="hr-HR" dirty="0">
                <a:latin typeface="Bookman Old Style" pitchFamily="18" charset="0"/>
              </a:rPr>
              <a:t>The Governor's Palace </a:t>
            </a:r>
            <a:r>
              <a:rPr lang="hr-HR" dirty="0" err="1">
                <a:latin typeface="Bookman Old Style" pitchFamily="18" charset="0"/>
              </a:rPr>
              <a:t>guided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tour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and</a:t>
            </a:r>
            <a:r>
              <a:rPr lang="hr-HR" dirty="0">
                <a:latin typeface="Bookman Old Style" pitchFamily="18" charset="0"/>
              </a:rPr>
              <a:t> workshop </a:t>
            </a:r>
            <a:r>
              <a:rPr lang="hr-HR" dirty="0" err="1">
                <a:latin typeface="Bookman Old Style" pitchFamily="18" charset="0"/>
              </a:rPr>
              <a:t>about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coats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of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arms</a:t>
            </a:r>
            <a:endParaRPr lang="hr-H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2</a:t>
            </a:r>
            <a:r>
              <a:rPr lang="tr-TR" dirty="0">
                <a:latin typeface="Bookman Old Style" pitchFamily="18" charset="0"/>
              </a:rPr>
              <a:t>:</a:t>
            </a:r>
            <a:r>
              <a:rPr lang="hr-HR" dirty="0">
                <a:latin typeface="Bookman Old Style" pitchFamily="18" charset="0"/>
              </a:rPr>
              <a:t>0</a:t>
            </a:r>
            <a:r>
              <a:rPr lang="tr-TR" dirty="0">
                <a:latin typeface="Bookman Old Style" pitchFamily="18" charset="0"/>
              </a:rPr>
              <a:t>0 </a:t>
            </a:r>
            <a:r>
              <a:rPr lang="hr-HR" dirty="0">
                <a:latin typeface="Bookman Old Style" pitchFamily="18" charset="0"/>
              </a:rPr>
              <a:t>City tourist bus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2</a:t>
            </a:r>
            <a:r>
              <a:rPr lang="tr-TR" dirty="0">
                <a:latin typeface="Bookman Old Style" pitchFamily="18" charset="0"/>
              </a:rPr>
              <a:t>:</a:t>
            </a:r>
            <a:r>
              <a:rPr lang="hr-HR" dirty="0">
                <a:latin typeface="Bookman Old Style" pitchFamily="18" charset="0"/>
              </a:rPr>
              <a:t>3</a:t>
            </a:r>
            <a:r>
              <a:rPr lang="tr-TR" dirty="0">
                <a:latin typeface="Bookman Old Style" pitchFamily="18" charset="0"/>
              </a:rPr>
              <a:t>0 </a:t>
            </a:r>
            <a:r>
              <a:rPr lang="hr-HR" dirty="0">
                <a:latin typeface="Bookman Old Style" pitchFamily="18" charset="0"/>
              </a:rPr>
              <a:t>Lunch at the restaurant in Trsat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4</a:t>
            </a:r>
            <a:r>
              <a:rPr lang="tr-TR" dirty="0">
                <a:latin typeface="Bookman Old Style" pitchFamily="18" charset="0"/>
              </a:rPr>
              <a:t>:</a:t>
            </a:r>
            <a:r>
              <a:rPr lang="hr-HR" dirty="0">
                <a:latin typeface="Bookman Old Style" pitchFamily="18" charset="0"/>
              </a:rPr>
              <a:t>0</a:t>
            </a:r>
            <a:r>
              <a:rPr lang="tr-TR" dirty="0">
                <a:latin typeface="Bookman Old Style" pitchFamily="18" charset="0"/>
              </a:rPr>
              <a:t>0 </a:t>
            </a:r>
            <a:r>
              <a:rPr lang="hr-HR" dirty="0">
                <a:latin typeface="Bookman Old Style" pitchFamily="18" charset="0"/>
              </a:rPr>
              <a:t>Visit to the church </a:t>
            </a:r>
            <a:r>
              <a:rPr lang="hr-HR" dirty="0" err="1">
                <a:latin typeface="Bookman Old Style" pitchFamily="18" charset="0"/>
              </a:rPr>
              <a:t>and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fortress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and</a:t>
            </a:r>
            <a:r>
              <a:rPr lang="hr-HR" dirty="0">
                <a:latin typeface="Bookman Old Style" pitchFamily="18" charset="0"/>
              </a:rPr>
              <a:t> workshop </a:t>
            </a:r>
            <a:r>
              <a:rPr lang="hr-HR" dirty="0" err="1">
                <a:latin typeface="Bookman Old Style" pitchFamily="18" charset="0"/>
              </a:rPr>
              <a:t>about</a:t>
            </a:r>
            <a:r>
              <a:rPr lang="hr-HR" dirty="0">
                <a:latin typeface="Bookman Old Style" pitchFamily="18" charset="0"/>
              </a:rPr>
              <a:t> Trsat </a:t>
            </a:r>
            <a:r>
              <a:rPr lang="hr-HR" dirty="0" err="1">
                <a:latin typeface="Bookman Old Style" pitchFamily="18" charset="0"/>
              </a:rPr>
              <a:t>tresure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6</a:t>
            </a:r>
            <a:r>
              <a:rPr lang="tr-TR" dirty="0">
                <a:latin typeface="Bookman Old Style" pitchFamily="18" charset="0"/>
              </a:rPr>
              <a:t>:</a:t>
            </a:r>
            <a:r>
              <a:rPr lang="hr-HR" dirty="0">
                <a:latin typeface="Bookman Old Style" pitchFamily="18" charset="0"/>
              </a:rPr>
              <a:t>0</a:t>
            </a:r>
            <a:r>
              <a:rPr lang="tr-TR" dirty="0">
                <a:latin typeface="Bookman Old Style" pitchFamily="18" charset="0"/>
              </a:rPr>
              <a:t>0 </a:t>
            </a:r>
            <a:r>
              <a:rPr lang="hr-HR" dirty="0">
                <a:latin typeface="Bookman Old Style" pitchFamily="18" charset="0"/>
              </a:rPr>
              <a:t>S</a:t>
            </a:r>
            <a:r>
              <a:rPr lang="en-US" dirty="0" err="1">
                <a:latin typeface="Bookman Old Style" pitchFamily="18" charset="0"/>
              </a:rPr>
              <a:t>ightseeing</a:t>
            </a:r>
            <a:r>
              <a:rPr lang="en-US" dirty="0">
                <a:latin typeface="Bookman Old Style" pitchFamily="18" charset="0"/>
              </a:rPr>
              <a:t> tour of the city </a:t>
            </a:r>
            <a:r>
              <a:rPr lang="hr-HR" dirty="0">
                <a:latin typeface="Bookman Old Style" pitchFamily="18" charset="0"/>
              </a:rPr>
              <a:t>Rijeka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8</a:t>
            </a:r>
            <a:r>
              <a:rPr lang="tr-TR" dirty="0">
                <a:latin typeface="Bookman Old Style" pitchFamily="18" charset="0"/>
              </a:rPr>
              <a:t>:00 End of the day/ Going back to the hotel.</a:t>
            </a:r>
            <a:endParaRPr lang="hr-HR" dirty="0">
              <a:latin typeface="Bookman Old Style" pitchFamily="18" charset="0"/>
            </a:endParaRPr>
          </a:p>
          <a:p>
            <a:endParaRPr lang="tr-TR" dirty="0">
              <a:latin typeface="Bookman Old Style" pitchFamily="18" charset="0"/>
            </a:endParaRPr>
          </a:p>
          <a:p>
            <a:pPr>
              <a:buNone/>
            </a:pPr>
            <a:r>
              <a:rPr lang="tr-TR" sz="2800" b="1" i="1" dirty="0">
                <a:latin typeface="Bookman Old Style" pitchFamily="18" charset="0"/>
              </a:rPr>
              <a:t>All Inclusive Service: </a:t>
            </a:r>
            <a:endParaRPr lang="hr-HR" sz="2800" b="1" i="1" dirty="0">
              <a:latin typeface="Bookman Old Style" pitchFamily="18" charset="0"/>
            </a:endParaRPr>
          </a:p>
          <a:p>
            <a:pPr>
              <a:buNone/>
            </a:pPr>
            <a:r>
              <a:rPr lang="hr-HR" sz="2800" dirty="0">
                <a:latin typeface="Bookman Old Style" pitchFamily="18" charset="0"/>
              </a:rPr>
              <a:t> City tourist bus, </a:t>
            </a:r>
            <a:r>
              <a:rPr lang="tr-TR" sz="2800" dirty="0">
                <a:latin typeface="Bookman Old Style" pitchFamily="18" charset="0"/>
              </a:rPr>
              <a:t>Tour Guide, Entrance Fees, Tour Leader, Lunch</a:t>
            </a:r>
            <a:endParaRPr lang="hr-HR" sz="2800" dirty="0">
              <a:latin typeface="Bookman Old Style" pitchFamily="18" charset="0"/>
            </a:endParaRPr>
          </a:p>
          <a:p>
            <a:pPr>
              <a:buNone/>
            </a:pPr>
            <a:endParaRPr lang="tr-TR" dirty="0">
              <a:latin typeface="Bookman Old Style" pitchFamily="18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845B14B-8887-45E4-9C19-E2A81C46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Bookman Old Style" pitchFamily="18" charset="0"/>
              </a:rPr>
              <a:t>6.4.2022. 3 DAY  - A one-day trip </a:t>
            </a:r>
            <a:endParaRPr lang="tr-TR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5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36C7AC-A720-4639-8C5D-2960D3DC1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0834"/>
            <a:ext cx="10972800" cy="4156458"/>
          </a:xfrm>
        </p:spPr>
        <p:txBody>
          <a:bodyPr>
            <a:normAutofit fontScale="85000" lnSpcReduction="20000"/>
          </a:bodyPr>
          <a:lstStyle/>
          <a:p>
            <a:r>
              <a:rPr lang="hr-HR" dirty="0">
                <a:latin typeface="Bookman Old Style" pitchFamily="18" charset="0"/>
              </a:rPr>
              <a:t>  9</a:t>
            </a:r>
            <a:r>
              <a:rPr lang="tr-TR" dirty="0">
                <a:latin typeface="Bookman Old Style" pitchFamily="18" charset="0"/>
              </a:rPr>
              <a:t>:00 </a:t>
            </a:r>
            <a:r>
              <a:rPr lang="en-US" dirty="0">
                <a:latin typeface="Bookman Old Style" pitchFamily="18" charset="0"/>
              </a:rPr>
              <a:t>Departure in front of the hotel </a:t>
            </a:r>
            <a:endParaRPr lang="tr-TR" dirty="0">
              <a:latin typeface="Bookman Old Style" pitchFamily="18" charset="0"/>
            </a:endParaRPr>
          </a:p>
          <a:p>
            <a:r>
              <a:rPr lang="hr-HR" dirty="0">
                <a:latin typeface="Bookman Old Style" pitchFamily="18" charset="0"/>
              </a:rPr>
              <a:t>  9</a:t>
            </a:r>
            <a:r>
              <a:rPr lang="tr-TR" dirty="0">
                <a:latin typeface="Bookman Old Style" pitchFamily="18" charset="0"/>
              </a:rPr>
              <a:t>:</a:t>
            </a:r>
            <a:r>
              <a:rPr lang="hr-HR" dirty="0">
                <a:latin typeface="Bookman Old Style" pitchFamily="18" charset="0"/>
              </a:rPr>
              <a:t>3</a:t>
            </a:r>
            <a:r>
              <a:rPr lang="tr-TR" dirty="0">
                <a:latin typeface="Bookman Old Style" pitchFamily="18" charset="0"/>
              </a:rPr>
              <a:t>0 </a:t>
            </a:r>
            <a:r>
              <a:rPr lang="hr-HR" dirty="0">
                <a:latin typeface="Bookman Old Style" pitchFamily="18" charset="0"/>
              </a:rPr>
              <a:t>Grobnik castle guided tour</a:t>
            </a: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1</a:t>
            </a:r>
            <a:r>
              <a:rPr lang="tr-TR" dirty="0">
                <a:latin typeface="Bookman Old Style" pitchFamily="18" charset="0"/>
              </a:rPr>
              <a:t>:</a:t>
            </a:r>
            <a:r>
              <a:rPr lang="hr-HR" dirty="0">
                <a:latin typeface="Bookman Old Style" pitchFamily="18" charset="0"/>
              </a:rPr>
              <a:t>0</a:t>
            </a:r>
            <a:r>
              <a:rPr lang="tr-TR" dirty="0">
                <a:latin typeface="Bookman Old Style" pitchFamily="18" charset="0"/>
              </a:rPr>
              <a:t>0 </a:t>
            </a:r>
            <a:r>
              <a:rPr lang="hr-HR" dirty="0">
                <a:latin typeface="Bookman Old Style" pitchFamily="18" charset="0"/>
              </a:rPr>
              <a:t>Bakar castle and city guided tour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2</a:t>
            </a:r>
            <a:r>
              <a:rPr lang="tr-TR" dirty="0">
                <a:latin typeface="Bookman Old Style" pitchFamily="18" charset="0"/>
              </a:rPr>
              <a:t>:</a:t>
            </a:r>
            <a:r>
              <a:rPr lang="hr-HR" dirty="0">
                <a:latin typeface="Bookman Old Style" pitchFamily="18" charset="0"/>
              </a:rPr>
              <a:t>3</a:t>
            </a:r>
            <a:r>
              <a:rPr lang="tr-TR" dirty="0">
                <a:latin typeface="Bookman Old Style" pitchFamily="18" charset="0"/>
              </a:rPr>
              <a:t>0 </a:t>
            </a:r>
            <a:r>
              <a:rPr lang="hr-HR" dirty="0">
                <a:latin typeface="Bookman Old Style" pitchFamily="18" charset="0"/>
              </a:rPr>
              <a:t>Lunch at the restaurant in Kraljevica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4</a:t>
            </a:r>
            <a:r>
              <a:rPr lang="tr-TR" dirty="0">
                <a:latin typeface="Bookman Old Style" pitchFamily="18" charset="0"/>
              </a:rPr>
              <a:t>:</a:t>
            </a:r>
            <a:r>
              <a:rPr lang="hr-HR" dirty="0">
                <a:latin typeface="Bookman Old Style" pitchFamily="18" charset="0"/>
              </a:rPr>
              <a:t>0</a:t>
            </a:r>
            <a:r>
              <a:rPr lang="tr-TR" dirty="0">
                <a:latin typeface="Bookman Old Style" pitchFamily="18" charset="0"/>
              </a:rPr>
              <a:t>0 </a:t>
            </a:r>
            <a:r>
              <a:rPr lang="hr-HR" dirty="0">
                <a:latin typeface="Bookman Old Style" pitchFamily="18" charset="0"/>
              </a:rPr>
              <a:t>Kraljevica castle guided tour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6</a:t>
            </a:r>
            <a:r>
              <a:rPr lang="tr-TR" dirty="0">
                <a:latin typeface="Bookman Old Style" pitchFamily="18" charset="0"/>
              </a:rPr>
              <a:t>:</a:t>
            </a:r>
            <a:r>
              <a:rPr lang="hr-HR" dirty="0">
                <a:latin typeface="Bookman Old Style" pitchFamily="18" charset="0"/>
              </a:rPr>
              <a:t>0</a:t>
            </a:r>
            <a:r>
              <a:rPr lang="tr-TR" dirty="0">
                <a:latin typeface="Bookman Old Style" pitchFamily="18" charset="0"/>
              </a:rPr>
              <a:t>0 </a:t>
            </a:r>
            <a:r>
              <a:rPr lang="hr-HR" dirty="0">
                <a:latin typeface="Bookman Old Style" pitchFamily="18" charset="0"/>
              </a:rPr>
              <a:t>Krk city guided tour 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9</a:t>
            </a:r>
            <a:r>
              <a:rPr lang="tr-TR" dirty="0">
                <a:latin typeface="Bookman Old Style" pitchFamily="18" charset="0"/>
              </a:rPr>
              <a:t>:00 End of the day/ Going back to the hotel.</a:t>
            </a:r>
            <a:endParaRPr lang="hr-HR" dirty="0">
              <a:latin typeface="Bookman Old Style" pitchFamily="18" charset="0"/>
            </a:endParaRPr>
          </a:p>
          <a:p>
            <a:r>
              <a:rPr lang="hr-HR" dirty="0">
                <a:latin typeface="Bookman Old Style" pitchFamily="18" charset="0"/>
              </a:rPr>
              <a:t> A</a:t>
            </a:r>
            <a:r>
              <a:rPr lang="en-US" dirty="0" err="1">
                <a:latin typeface="Bookman Old Style" pitchFamily="18" charset="0"/>
              </a:rPr>
              <a:t>ll</a:t>
            </a:r>
            <a:r>
              <a:rPr lang="en-US" dirty="0">
                <a:latin typeface="Bookman Old Style" pitchFamily="18" charset="0"/>
              </a:rPr>
              <a:t> these castles are connected by the story of Croatian </a:t>
            </a:r>
            <a:r>
              <a:rPr lang="en-US" dirty="0" err="1">
                <a:latin typeface="Bookman Old Style" pitchFamily="18" charset="0"/>
              </a:rPr>
              <a:t>Frankopan</a:t>
            </a:r>
            <a:r>
              <a:rPr lang="en-US" dirty="0">
                <a:latin typeface="Bookman Old Style" pitchFamily="18" charset="0"/>
              </a:rPr>
              <a:t> nobles</a:t>
            </a:r>
            <a:endParaRPr lang="hr-HR" dirty="0">
              <a:latin typeface="Bookman Old Style" pitchFamily="18" charset="0"/>
            </a:endParaRPr>
          </a:p>
          <a:p>
            <a:endParaRPr lang="tr-TR" dirty="0">
              <a:latin typeface="Bookman Old Style" pitchFamily="18" charset="0"/>
            </a:endParaRPr>
          </a:p>
          <a:p>
            <a:pPr>
              <a:buNone/>
            </a:pPr>
            <a:r>
              <a:rPr lang="tr-TR" sz="2800" b="1" i="1" dirty="0">
                <a:latin typeface="Bookman Old Style" pitchFamily="18" charset="0"/>
              </a:rPr>
              <a:t>All Inclusive Service: </a:t>
            </a:r>
            <a:endParaRPr lang="hr-HR" sz="2800" b="1" i="1" dirty="0">
              <a:latin typeface="Bookman Old Style" pitchFamily="18" charset="0"/>
            </a:endParaRPr>
          </a:p>
          <a:p>
            <a:pPr>
              <a:buNone/>
            </a:pPr>
            <a:r>
              <a:rPr lang="hr-HR" sz="2800" dirty="0">
                <a:latin typeface="Bookman Old Style" pitchFamily="18" charset="0"/>
              </a:rPr>
              <a:t> </a:t>
            </a:r>
            <a:r>
              <a:rPr lang="tr-TR" sz="2800" dirty="0">
                <a:latin typeface="Bookman Old Style" pitchFamily="18" charset="0"/>
              </a:rPr>
              <a:t>Transportation</a:t>
            </a:r>
            <a:r>
              <a:rPr lang="hr-HR" sz="2800" dirty="0">
                <a:latin typeface="Bookman Old Style" pitchFamily="18" charset="0"/>
              </a:rPr>
              <a:t>, </a:t>
            </a:r>
            <a:r>
              <a:rPr lang="tr-TR" sz="2800" dirty="0">
                <a:latin typeface="Bookman Old Style" pitchFamily="18" charset="0"/>
              </a:rPr>
              <a:t>Tour Guide, Entrance Fees, Tour Leader, Lunch</a:t>
            </a:r>
            <a:endParaRPr lang="hr-HR" sz="2800" dirty="0">
              <a:latin typeface="Bookman Old Style" pitchFamily="18" charset="0"/>
            </a:endParaRPr>
          </a:p>
          <a:p>
            <a:pPr>
              <a:buNone/>
            </a:pPr>
            <a:endParaRPr lang="tr-TR" dirty="0">
              <a:latin typeface="Bookman Old Style" pitchFamily="18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845B14B-8887-45E4-9C19-E2A81C46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Bookman Old Style" pitchFamily="18" charset="0"/>
              </a:rPr>
              <a:t>7.4.2022. 3 DAY  - A one-day trip </a:t>
            </a:r>
            <a:endParaRPr lang="tr-TR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5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36C7AC-A720-4639-8C5D-2960D3DC1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0834"/>
            <a:ext cx="10972800" cy="4156458"/>
          </a:xfrm>
        </p:spPr>
        <p:txBody>
          <a:bodyPr>
            <a:normAutofit fontScale="92500" lnSpcReduction="20000"/>
          </a:bodyPr>
          <a:lstStyle/>
          <a:p>
            <a:r>
              <a:rPr lang="hr-HR" dirty="0">
                <a:latin typeface="Bookman Old Style" pitchFamily="18" charset="0"/>
              </a:rPr>
              <a:t>  9</a:t>
            </a:r>
            <a:r>
              <a:rPr lang="tr-TR" dirty="0">
                <a:latin typeface="Bookman Old Style" pitchFamily="18" charset="0"/>
              </a:rPr>
              <a:t>:00 </a:t>
            </a:r>
            <a:r>
              <a:rPr lang="en-US" dirty="0">
                <a:latin typeface="Bookman Old Style" pitchFamily="18" charset="0"/>
              </a:rPr>
              <a:t>Departure in front of the hotel </a:t>
            </a:r>
            <a:endParaRPr lang="tr-TR" dirty="0">
              <a:latin typeface="Bookman Old Style" pitchFamily="18" charset="0"/>
            </a:endParaRPr>
          </a:p>
          <a:p>
            <a:r>
              <a:rPr lang="hr-HR" dirty="0">
                <a:latin typeface="Bookman Old Style" pitchFamily="18" charset="0"/>
              </a:rPr>
              <a:t>  9</a:t>
            </a:r>
            <a:r>
              <a:rPr lang="tr-TR" dirty="0">
                <a:latin typeface="Bookman Old Style" pitchFamily="18" charset="0"/>
              </a:rPr>
              <a:t>:</a:t>
            </a:r>
            <a:r>
              <a:rPr lang="hr-HR" dirty="0">
                <a:latin typeface="Bookman Old Style" pitchFamily="18" charset="0"/>
              </a:rPr>
              <a:t>3</a:t>
            </a:r>
            <a:r>
              <a:rPr lang="tr-TR" dirty="0">
                <a:latin typeface="Bookman Old Style" pitchFamily="18" charset="0"/>
              </a:rPr>
              <a:t>0 </a:t>
            </a:r>
            <a:r>
              <a:rPr lang="hr-HR" dirty="0" err="1">
                <a:latin typeface="Bookman Old Style" pitchFamily="18" charset="0"/>
              </a:rPr>
              <a:t>Children's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house</a:t>
            </a:r>
            <a:r>
              <a:rPr lang="hr-HR" dirty="0">
                <a:latin typeface="Bookman Old Style" pitchFamily="18" charset="0"/>
              </a:rPr>
              <a:t> – </a:t>
            </a:r>
            <a:r>
              <a:rPr lang="hr-HR" dirty="0" err="1">
                <a:latin typeface="Bookman Old Style" pitchFamily="18" charset="0"/>
              </a:rPr>
              <a:t>library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and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other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children</a:t>
            </a:r>
            <a:r>
              <a:rPr lang="hr-HR" dirty="0">
                <a:latin typeface="Bookman Old Style" pitchFamily="18" charset="0"/>
              </a:rPr>
              <a:t>’ s </a:t>
            </a:r>
            <a:r>
              <a:rPr lang="hr-HR" dirty="0" err="1">
                <a:latin typeface="Bookman Old Style" pitchFamily="18" charset="0"/>
              </a:rPr>
              <a:t>activities</a:t>
            </a:r>
            <a:r>
              <a:rPr lang="hr-HR" dirty="0">
                <a:latin typeface="Bookman Old Style" pitchFamily="18" charset="0"/>
              </a:rPr>
              <a:t>  </a:t>
            </a: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1</a:t>
            </a:r>
            <a:r>
              <a:rPr lang="tr-TR" dirty="0">
                <a:latin typeface="Bookman Old Style" pitchFamily="18" charset="0"/>
              </a:rPr>
              <a:t>:</a:t>
            </a:r>
            <a:r>
              <a:rPr lang="hr-HR" dirty="0">
                <a:latin typeface="Bookman Old Style" pitchFamily="18" charset="0"/>
              </a:rPr>
              <a:t>0</a:t>
            </a:r>
            <a:r>
              <a:rPr lang="tr-TR" dirty="0">
                <a:latin typeface="Bookman Old Style" pitchFamily="18" charset="0"/>
              </a:rPr>
              <a:t>0 </a:t>
            </a:r>
            <a:r>
              <a:rPr lang="hr-HR" dirty="0">
                <a:latin typeface="Bookman Old Style" pitchFamily="18" charset="0"/>
              </a:rPr>
              <a:t>Rijeka City Museum 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3</a:t>
            </a:r>
            <a:r>
              <a:rPr lang="tr-TR" dirty="0">
                <a:latin typeface="Bookman Old Style" pitchFamily="18" charset="0"/>
              </a:rPr>
              <a:t>:</a:t>
            </a:r>
            <a:r>
              <a:rPr lang="hr-HR" dirty="0">
                <a:latin typeface="Bookman Old Style" pitchFamily="18" charset="0"/>
              </a:rPr>
              <a:t>0</a:t>
            </a:r>
            <a:r>
              <a:rPr lang="tr-TR" dirty="0">
                <a:latin typeface="Bookman Old Style" pitchFamily="18" charset="0"/>
              </a:rPr>
              <a:t>0 </a:t>
            </a:r>
            <a:r>
              <a:rPr lang="hr-HR" dirty="0">
                <a:latin typeface="Bookman Old Style" pitchFamily="18" charset="0"/>
              </a:rPr>
              <a:t>Lunch at school 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5</a:t>
            </a:r>
            <a:r>
              <a:rPr lang="tr-TR" dirty="0">
                <a:latin typeface="Bookman Old Style" pitchFamily="18" charset="0"/>
              </a:rPr>
              <a:t>:</a:t>
            </a:r>
            <a:r>
              <a:rPr lang="hr-HR" dirty="0">
                <a:latin typeface="Bookman Old Style" pitchFamily="18" charset="0"/>
              </a:rPr>
              <a:t>0</a:t>
            </a:r>
            <a:r>
              <a:rPr lang="tr-TR" dirty="0">
                <a:latin typeface="Bookman Old Style" pitchFamily="18" charset="0"/>
              </a:rPr>
              <a:t>0 </a:t>
            </a:r>
            <a:r>
              <a:rPr lang="en-US" dirty="0" err="1">
                <a:latin typeface="Bookman Old Style" pitchFamily="18" charset="0"/>
              </a:rPr>
              <a:t>Glagolitic</a:t>
            </a:r>
            <a:r>
              <a:rPr lang="en-US" dirty="0">
                <a:latin typeface="Bookman Old Style" pitchFamily="18" charset="0"/>
              </a:rPr>
              <a:t> presentation in the university library 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6</a:t>
            </a:r>
            <a:r>
              <a:rPr lang="tr-TR" dirty="0">
                <a:latin typeface="Bookman Old Style" pitchFamily="18" charset="0"/>
              </a:rPr>
              <a:t>:</a:t>
            </a:r>
            <a:r>
              <a:rPr lang="hr-HR" dirty="0">
                <a:latin typeface="Bookman Old Style" pitchFamily="18" charset="0"/>
              </a:rPr>
              <a:t>0</a:t>
            </a:r>
            <a:r>
              <a:rPr lang="tr-TR" dirty="0">
                <a:latin typeface="Bookman Old Style" pitchFamily="18" charset="0"/>
              </a:rPr>
              <a:t>0 </a:t>
            </a:r>
            <a:r>
              <a:rPr lang="en-US" dirty="0">
                <a:latin typeface="Bookman Old Style" pitchFamily="18" charset="0"/>
              </a:rPr>
              <a:t>Free time for individual research </a:t>
            </a:r>
            <a:r>
              <a:rPr lang="hr-HR" dirty="0" err="1">
                <a:latin typeface="Bookman Old Style" pitchFamily="18" charset="0"/>
              </a:rPr>
              <a:t>or</a:t>
            </a:r>
            <a:r>
              <a:rPr lang="hr-HR" dirty="0">
                <a:latin typeface="Bookman Old Style" pitchFamily="18" charset="0"/>
              </a:rPr>
              <a:t> some </a:t>
            </a:r>
            <a:r>
              <a:rPr lang="hr-HR" dirty="0" err="1">
                <a:latin typeface="Bookman Old Style" pitchFamily="18" charset="0"/>
              </a:rPr>
              <a:t>organized</a:t>
            </a:r>
            <a:r>
              <a:rPr lang="hr-HR" dirty="0">
                <a:latin typeface="Bookman Old Style" pitchFamily="18" charset="0"/>
              </a:rPr>
              <a:t> ( </a:t>
            </a:r>
            <a:r>
              <a:rPr lang="hr-HR" dirty="0" err="1">
                <a:latin typeface="Bookman Old Style" pitchFamily="18" charset="0"/>
              </a:rPr>
              <a:t>we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can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go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in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mosque,or</a:t>
            </a:r>
            <a:r>
              <a:rPr lang="hr-HR" dirty="0">
                <a:latin typeface="Bookman Old Style" pitchFamily="18" charset="0"/>
              </a:rPr>
              <a:t>/</a:t>
            </a:r>
            <a:r>
              <a:rPr lang="hr-HR" dirty="0" err="1">
                <a:latin typeface="Bookman Old Style" pitchFamily="18" charset="0"/>
              </a:rPr>
              <a:t>and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fotball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field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near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the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sea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or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something</a:t>
            </a:r>
            <a:r>
              <a:rPr lang="hr-HR" dirty="0">
                <a:latin typeface="Bookman Old Style" pitchFamily="18" charset="0"/>
              </a:rPr>
              <a:t> </a:t>
            </a:r>
            <a:r>
              <a:rPr lang="hr-HR" dirty="0" err="1">
                <a:latin typeface="Bookman Old Style" pitchFamily="18" charset="0"/>
              </a:rPr>
              <a:t>else</a:t>
            </a:r>
            <a:r>
              <a:rPr lang="hr-HR" dirty="0">
                <a:latin typeface="Bookman Old Style" pitchFamily="18" charset="0"/>
              </a:rPr>
              <a:t>…) </a:t>
            </a:r>
            <a:endParaRPr lang="tr-TR" dirty="0">
              <a:latin typeface="Bookman Old Style" pitchFamily="18" charset="0"/>
            </a:endParaRPr>
          </a:p>
          <a:p>
            <a:r>
              <a:rPr lang="tr-TR" dirty="0">
                <a:latin typeface="Bookman Old Style" pitchFamily="18" charset="0"/>
              </a:rPr>
              <a:t>1</a:t>
            </a:r>
            <a:r>
              <a:rPr lang="hr-HR" dirty="0">
                <a:latin typeface="Bookman Old Style" pitchFamily="18" charset="0"/>
              </a:rPr>
              <a:t>8</a:t>
            </a:r>
            <a:r>
              <a:rPr lang="tr-TR" dirty="0">
                <a:latin typeface="Bookman Old Style" pitchFamily="18" charset="0"/>
              </a:rPr>
              <a:t>:00 End of the day/ Going back to the hotel.</a:t>
            </a:r>
            <a:endParaRPr lang="hr-HR" dirty="0">
              <a:latin typeface="Bookman Old Style" pitchFamily="18" charset="0"/>
            </a:endParaRPr>
          </a:p>
          <a:p>
            <a:endParaRPr lang="tr-TR" dirty="0">
              <a:latin typeface="Bookman Old Style" pitchFamily="18" charset="0"/>
            </a:endParaRPr>
          </a:p>
          <a:p>
            <a:pPr>
              <a:buNone/>
            </a:pPr>
            <a:r>
              <a:rPr lang="tr-TR" sz="2800" b="1" i="1" dirty="0">
                <a:latin typeface="Bookman Old Style" pitchFamily="18" charset="0"/>
              </a:rPr>
              <a:t>All Inclusive Service: </a:t>
            </a:r>
            <a:endParaRPr lang="hr-HR" sz="2800" b="1" i="1" dirty="0">
              <a:latin typeface="Bookman Old Style" pitchFamily="18" charset="0"/>
            </a:endParaRPr>
          </a:p>
          <a:p>
            <a:pPr>
              <a:buNone/>
            </a:pPr>
            <a:r>
              <a:rPr lang="hr-HR" sz="2800" dirty="0">
                <a:latin typeface="Bookman Old Style" pitchFamily="18" charset="0"/>
              </a:rPr>
              <a:t> </a:t>
            </a:r>
            <a:r>
              <a:rPr lang="tr-TR" sz="2800" dirty="0">
                <a:latin typeface="Bookman Old Style" pitchFamily="18" charset="0"/>
              </a:rPr>
              <a:t>Tour Guide, Entrance Fees, Tour Leader, Lunch</a:t>
            </a:r>
            <a:endParaRPr lang="hr-HR" sz="2800" dirty="0">
              <a:latin typeface="Bookman Old Style" pitchFamily="18" charset="0"/>
            </a:endParaRPr>
          </a:p>
          <a:p>
            <a:pPr>
              <a:buNone/>
            </a:pPr>
            <a:endParaRPr lang="tr-TR" dirty="0">
              <a:latin typeface="Bookman Old Style" pitchFamily="18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845B14B-8887-45E4-9C19-E2A81C46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Bookman Old Style" pitchFamily="18" charset="0"/>
              </a:rPr>
              <a:t>8.4.2022. 3 DAY  - A one-day trip </a:t>
            </a:r>
            <a:endParaRPr lang="tr-TR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51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1316</TotalTime>
  <Words>694</Words>
  <Application>Microsoft Office PowerPoint</Application>
  <PresentationFormat>Široki zaslon</PresentationFormat>
  <Paragraphs>79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Bookman Old Style</vt:lpstr>
      <vt:lpstr>Lucida Sans Unicode</vt:lpstr>
      <vt:lpstr>Verdana</vt:lpstr>
      <vt:lpstr>Wingdings 2</vt:lpstr>
      <vt:lpstr>Wingdings 3</vt:lpstr>
      <vt:lpstr>Concourse</vt:lpstr>
      <vt:lpstr>Art and Literature in Education Nature is it an A.Li.E.N.?  CROATIA</vt:lpstr>
      <vt:lpstr>TRANSPORTATION FOR 3.4.2022.  FROM ZAGREB AIRPORT TO RIJEKA PER PERSON</vt:lpstr>
      <vt:lpstr>TRANSPORTATION FOR 9.4.2022.  FROM RIJEKA TO ZAGREB AIRPORT PER PERSON</vt:lpstr>
      <vt:lpstr>4.4.2022. 1 DAY</vt:lpstr>
      <vt:lpstr>TOUR INFORMATION FOR 2ND, 3RD, 4TH AND 5TH DAYS </vt:lpstr>
      <vt:lpstr>5.4.2022. 2 DAY  - A one-day trip </vt:lpstr>
      <vt:lpstr>6.4.2022. 3 DAY  - A one-day trip </vt:lpstr>
      <vt:lpstr>7.4.2022. 3 DAY  - A one-day trip </vt:lpstr>
      <vt:lpstr>8.4.2022. 3 DAY  - A one-day trip </vt:lpstr>
      <vt:lpstr> 1st Option: BOTEL MARINA RIJEKA  PRICE: 66 Euro per person - in a double room, halfboard and all taxes included  PRICE: 79 Euro per person - in a single room, halfboard and all taxes included  </vt:lpstr>
      <vt:lpstr>2st Option: HOTEL CONTINENTAL 3* PRICE: 55 Euro per person - in a double room, halfboard and all taxes included  PRICE: 65 Euro per person - in a single room, halfboard and all taxes included</vt:lpstr>
      <vt:lpstr>2st Option: HOTEL BONAVIA 4* PRICE: 67 Euro per person - in a double room, halfboard and all taxes included  10 % discount for a third person on an extra bed PRICE: 79 Euro per person - in a single room, halfboard and all taxes included</vt:lpstr>
      <vt:lpstr>THANK YOU FOR YOUR ATTENTION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Art and Literature in Our Common Life Mobility Program to Turkey</dc:title>
  <dc:creator>Korisnik</dc:creator>
  <cp:lastModifiedBy>Korisnik</cp:lastModifiedBy>
  <cp:revision>133</cp:revision>
  <dcterms:modified xsi:type="dcterms:W3CDTF">2022-01-30T18:00:57Z</dcterms:modified>
</cp:coreProperties>
</file>