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>
      <a:defRPr lang="de-DE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698D-CDE6-4AE9-9AB7-0992E6EE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8F621E-4424-4322-BC89-4CF5387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26C2-03B4-46EE-BBD5-D3C574E75FB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70D65D-0436-41BA-B13E-79D3EE6F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000B0B-0444-46E1-9F3A-68B7E04F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B48-BDE4-431F-BAEC-F67A7E58A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51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E766A0-E460-4DE9-A939-528CE8F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49006-B515-45F4-B11B-D453BBAC9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2458-3742-4DC3-AAA7-632C57CD1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26C2-03B4-46EE-BBD5-D3C574E75FB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30411-6738-41AB-9162-F8A0EDCF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795E9-99AD-458C-B3D0-F67DAEE3D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4B48-BDE4-431F-BAEC-F67A7E58A7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385E05-092B-43C2-BE21-F2F40129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2000" b="1" u="sng"/>
              <a:t>CUXHAVEN</a:t>
            </a:r>
            <a:endParaRPr lang="de-DE" sz="12000" b="1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87951-DA48-4506-BAC1-05F7A60D1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785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8ADB8FA-35EE-4C67-B7D1-B9C22C6A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F57304-1F6C-4435-B339-15CEFC135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732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0C441E-C54A-41BC-B15B-3589C62E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2000" u="sng"/>
              <a:t>Events</a:t>
            </a:r>
            <a:endParaRPr lang="de-DE" sz="12000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078C4A-7567-4B1F-AF8A-21A8AD8CB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6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E64865-CCA8-45D2-8DBA-E9236631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/>
              <a:t>Structure</a:t>
            </a:r>
            <a:endParaRPr lang="de-DE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A7C79F-395F-400C-B0E2-3F70F1E43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381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A4ACD7-AF8D-401F-8ADB-E6C4C3E4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Cuxhaven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34BC3E-59A5-4C96-A894-1AD242BB8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9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A0EFC1-56CF-4D89-9C2A-5D17527C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200"/>
              </a:spcBef>
              <a:defRPr sz="3600" cap="none" spc="0"/>
            </a:pPr>
            <a:r>
              <a:rPr lang="de-DE" u="sng"/>
              <a:t>the city:</a:t>
            </a:r>
            <a:br>
              <a:rPr lang="de-DE" u="sng"/>
            </a:br>
            <a:r>
              <a:rPr lang="de-DE" u="sng"/>
              <a:t>general information:</a:t>
            </a:r>
            <a:endParaRPr lang="de-DE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D5554C-EB41-4151-B1CC-C9E857828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937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152DC8-A840-45AB-A38E-BA2FCE4D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/>
              <a:t>geographical location:</a:t>
            </a:r>
            <a:endParaRPr lang="de-DE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A6A482-89BD-44EC-A115-A61A9604F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76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9AB684-8103-4B0D-8E72-B6861F66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/>
              <a:t>Population</a:t>
            </a:r>
            <a:endParaRPr lang="de-DE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EC6B5C-1830-4DE8-9745-1CBA49D74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708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6B8D7A-0420-4CA2-9B50-CCAB93CD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37D47D-45A8-4B26-AC51-EC93C1FCA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493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21B671-0DD2-4F75-855C-E5D124BA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EEB437-D6E2-4F44-901E-CB5DAC8C8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260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872324-D291-49AE-A1D9-F8D80066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40E035-1218-4E8A-80A0-E1457F139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243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Benutzerdefiniert</PresentationFormat>
  <Paragraphs>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CUXHAVEN</vt:lpstr>
      <vt:lpstr>Structure</vt:lpstr>
      <vt:lpstr>Cuxhaven</vt:lpstr>
      <vt:lpstr>the city: general information:</vt:lpstr>
      <vt:lpstr>geographical location:</vt:lpstr>
      <vt:lpstr>Population</vt:lpstr>
      <vt:lpstr>PowerPoint-Präsentation</vt:lpstr>
      <vt:lpstr>PowerPoint-Präsentation</vt:lpstr>
      <vt:lpstr>PowerPoint-Präsentation</vt:lpstr>
      <vt:lpstr>PowerPoint-Präsentation</vt:lpstr>
      <vt:lpstr>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CUXHAVEN</dc:title>
  <dc:creator>Heike Keuser</dc:creator>
  <cp:lastModifiedBy>Heike Keuser</cp:lastModifiedBy>
  <cp:revision>1</cp:revision>
  <dcterms:created xsi:type="dcterms:W3CDTF">2019-09-27T07:42:31Z</dcterms:created>
  <dcterms:modified xsi:type="dcterms:W3CDTF">2020-11-23T19:27:03Z</dcterms:modified>
</cp:coreProperties>
</file>