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64" r:id="rId3"/>
    <p:sldId id="258" r:id="rId4"/>
    <p:sldId id="257" r:id="rId5"/>
    <p:sldId id="259" r:id="rId6"/>
    <p:sldId id="260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30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9-24T12:45:06.192"/>
    </inkml:context>
    <inkml:brush xml:id="br0">
      <inkml:brushProperty name="width" value="0.08571" units="cm"/>
      <inkml:brushProperty name="height" value="0.08571" units="cm"/>
      <inkml:brushProperty name="color" value="#CF5E5E"/>
    </inkml:brush>
  </inkml:definitions>
  <inkml:trace contextRef="#ctx0" brushRef="#br0">34 997 8086,'7'-7'-112,"3"3"1,-4-1 0,1 1 0,1-1 0,0 1 0,-1-1 0,0-1 0,0 1 0,1 1 212,1-1 0,0 1 1,-2-1-1,0 1 89,-1 0 0,1-2 1,0 2-1,-1-2 1,2 0 14,1 2 0,-1-2 0,2 1-81,0-1 0,2-1 1,-1 1-1,2-1-72,0 0 1,-2 1 0,0-1 0,0 0-69,0 1 0,1-1 1,-3 0-1,1 1 95,0-1 1,1 0 0,-1 1 0,-1-1 1,1 0 1,1 0 0,-1 1 0,-1-1 37,1 0 1,1 1 0,-1-1 0,0 0-60,2 1 0,0-1 1,0 0-1,-1 0-21,1-2 1,0 1 0,0 0 0,-1 0-50,1 1 1,0 0 0,2-1 0,-2-1 81,0 1 0,0 0 1,-1 2-1,0-1 27,0 0 0,-1 1 1,2-1-1,-1 0-30,-2 0 1,2 1-1,-1-1 1,0 0-28,2 1 1,-1-1-1,0 0 1,0 1 1,-1-1 1,2 0-1,-2 1 1,0-1-2,-1 0 1,3-2 0,-1 0-1,1 1-32,-1 1 0,2 0 1,-2 0-1,2-2-16,0 1 0,1-1 0,-1 1 0,0 0-5,1-1 0,-1 0 0,1 2 0,-2 1 0,-1-1 1,2 0-1,-3 1 1,2-1-5,-1 0 1,-2 1 0,1-1 0,0 0 15,1 1 1,-3-1 0,2 0 0,-1 0 13,-1 1 0,4-1 1,-3 0-1,2 1-10,1-1 1,-1 0-1,1 1 1,0 0-10,-1 1 1,1-1 0,0 2 0,-1-2 0,1-1 0,0 3 0,0-1 1,-2 0-3,0-1 0,1 0 1,-1 1-1,0 1 3,-1-2 0,0 0 0,-1 0 0,0 0 0,1 1 0,0-1 0,-2 2 0,1-2-34,1-1 0,0 3 0,-2-1 0,0 1 7,2 0 0,-1-2 0,0 2 0,0 0 24,-1 0 1,-1 2-1,1-1 1,0 0-16,-1-1 0,1 0 1,0 0-1,-1 1 2,1-1 1,2 2-1,0-3 1,-1 1-97,0 0 0,0-2 1,1 2-1,0 0 34,-2-1 1,0 2-1,-1-2 1,1 2 27,0 0 0,-3 2-111,1-4 822,-4 4 192,5-5-803,-5 5 34,5-2-70,-3 3 1,2 0 2,-1 0 67,-2 0 0,1 1-43,-3 1 0,0 0 0,1 1-26,1 0 1,-1 2-1,4-2-11,0 0 0,1 0 1,1 0-1,-1 1-25,-2 0 0,2-2 0,-2 2 0,2-1 5,1-2 0,0 3 1,-1 0-1,1 0 15,0 1 1,0-2-1,-1 3 1,1-3 62,0 0 1,-1 2 0,1 0 0,0 0-36,-1 0 1,1 0-1,0 0 1,-1 0 21,1 0 0,0 1 1,-1-2-1,-1 1 7,-1 0 0,1 1 0,1-2 0,-1 1 16,-1 0 1,1 1 0,2-2 0,-1 2-100,1 1 0,0-3 1,-1 1-1,1 0-66,0 1 0,-1 0 0,0-1 1,0-1-36,-2 2 0,1 0 93,1 0 0,0 1 0,-1-1 120,0-2 1,-4 2-1,2-2-24,0 0 0,-2-1 0,2-1-74,0 0 1,-2 3-16,4-3 0,-1 1 85,0-1 652,-1-1 108,-3 2-635,-3-3 0,2 1 0,-2 0 36,0 1 1,2 0-1,-3-1-372,1 1 0,0-1 0,2 2 137,-2 0 1,-1-1 0,1 1 0,-1 1 111,-1 0 0,1-2 0,0 2 0,-1 1 14,-1-1 0,1 1 1,1-2-1,-1 0 5,-1 0 0,0 2 0,1-1 0,0 0-45,0 1 0,-1-3 0,-1 2 0,1 1 10,-1-2 0,0 3 1,1-3-1,-1 0-93,0 3 0,0-1 1,0 0-1,-1-1-38,-1 2 0,0-1 1,2 0-1,1 0-4,-1 0 0,0 1 0,1 0 1,-1 0 41,0-1 1,0 1 0,-1-3 0,-1 2 39,0-1 0,2 1 0,0 1 0,1-1 67,-1-1 0,0 0 1,-2 1-1,0 0 7,1 0 0,-1 1 0,0 1 0,0-1-67,-1-2 1,3 2 0,-2-2-1,1 2-10,2-2 1,-1 2 0,0-1 0,1 0-33,-1-1 1,-2 2-1,0-2 1,1 0-24,0 1 1,1-1 0,-1 2 0,-1-1 23,1 0 0,-2-1 0,0 3 0,0 0 8,-2-1 1,2 1 0,-1-1 0,1-1 36,-1 0 1,3-1 0,-3 3 0,2-1 17,0-2 0,1 2 0,0-1 0,-1 0-16,1-1 0,0 2 1,2-1-1,-1 1-10,0 0 0,-2 1 1,1-1-1,-1-1-10,-1 0 0,0-1 0,-2 3 0,1-1-23,-1 1 0,0 0 0,1 0 0,0 1-11,2-2 0,-5 5 0,2-5 0,1 2 58,1-1 0,-1 0 0,1 0 1,0-1-9,1 1 1,-3 0-1,3-1 1,-1 1 13,0 0 1,1 0 0,2-1-1,-1 1 100,-1 0 1,0-1 0,2 1 0,-2 0-77,1-1 1,-2 1-1,2 0 1,-1-1-71,1 1 1,-2 0-1,0 0 1,1-1 11,-1 1 0,-1 0 0,1-1 0,0 0-29,-2-1 1,1 2 0,0-2-1,0 1 6,1-1 0,-2 1 1,2 1-1,0 0 52,1-1 0,0-1 0,1-1 1,0 2-33,-1 0 0,0-1 0,3 1 0,-1-2-10,0 1 1,1 1 0,-1-1-1,0-1-67,1 1 1,-1 1 0,0 0 0,1 0 21,-1-2 1,0 0 0,0 3 0,1-1 8,-1-1 1,-2 0 0,0 0 0,1 0 24,1 0 1,-2 1 0,0-2 0,1 1 26,0 0 1,2 0 0,-1-2 0,0 1-13,0 1 1,1-2 0,0 2 0,1-1-2,0 0 0,1 2 0,-3-1 0,0 0-9,1 2 0,-1 0 0,0 0 0,1-1-22,-1 1 0,0 0 0,0-1 1,-1 1 11,-1 0 0,0-1 0,2 1 0,1 0-3,2-1 0,-2-1 0,1-1-37,-1 2 1,3-3 0,0 1 4,0-1 1,2 0-1,-2-2 25,0 2 0,-1 2 0,-2-1 0,-1-1 0,0 3 1,0-2-9,1 0 1,-1 1-1,0-3-25,1 0 1,2-1-151,2 1 170,1-1 0,1 1 0,1-3 118,1-1 1,-1-1-3,1 0 1,1 0 135,-1-4 1,0 2 0,-2 1-200,0-1 1,0 1 0,0 0-1,0-1-99,-3 1 1,2-1 0,-3 2 0,1 0 47,-1 0 0,2-1 0,-2 1 1,0-1 36,0-1 1,1 1 0,-3 1 0,2-1-10,-1 0 0,1 3 0,0-2 0,-1 0 129,1-2 0,-1 2 1,0 0-114,-1 0 1,-1 0 0,1-2-1,1 1-31,1 1 1,-1-1-1,-1 1-11,-1-1 1,3 2-1,-1-2 56,0-2 1,1 3 0,0-2 39,-2 0 0,3 1 1,-1 0-1,0-1-15,1 2 0,-2-3 30,-2 1 1,2-1 0,-1 0 0,2 1-27,-1 1 0,1 1 0,-1-1-42,0-1 1,2 1 0,-2 0 8,0-2 1,1 3-1,0-2 1,1 1 12,-1 0 0,2-1 0,-2 2 11,1-1 0,-2 0-74,0-3 0,0 1 0,-1 1-20,1 0 0,0 3 0,2-1 6,-1 0 0,0-3 0,-1 3-21,1-1 0,-1-2 29,-1 1 0,1 3 1,2-1-26,0 0 0,-2 1 0,2-2-73,-1 1 1,2-1-309,-2 2-213,-1-4 1,1 5-519,-1-3-230,4 2 0,-2-2 330,3 2 0,-1 1-1185,-1-4-86,1 4 2346,-5-2 0,0 6 0,-5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9-24T12:45:11.271"/>
    </inkml:context>
    <inkml:brush xml:id="br0">
      <inkml:brushProperty name="width" value="0.08571" units="cm"/>
      <inkml:brushProperty name="height" value="0.08571" units="cm"/>
      <inkml:brushProperty name="color" value="#CF5E5E"/>
    </inkml:brush>
  </inkml:definitions>
  <inkml:trace contextRef="#ctx0" brushRef="#br0">1471 29 8250,'-7'-3'421,"3"2"0,0-2 1,2 4-171,-2 1 1,0 0-1,0 2 1,-2 1-56,-3 1 1,2 1 0,-3 0 0,1 2-70,-2 0 1,-2 2 0,0-2 0,-2 2 20,0 1 0,-2 0 1,-4 2-1,-1 2-260,0 2 0,-5 2 1,-1 2-1,-1 1 86,-1 0 0,-5 3 1,0 3-1,1-1 1,0 2 0,-2-1 0,4 0 1,-1-2-84,0-2 1,-3 0 0,3-3 0,0 0 28,2-1 0,-2 0 0,-1 1 1,0-2-71,-1 2 0,3-1 1,-3-3-1,2-1 123,1 0 1,1 1-1,4-3 1,2-1-46,2-2 1,2 0 0,5-3 0,2-1-26,2 0 0,3-2 1,2-1-343,0-1 1,3-2 176,-1 0 1,4-1 0,1-1 149,4 0 1,2 0 0,1-1 0,0-1 53,-1-3 0,4-1 0,1-3 0,2 0 46,3-2 1,1-2 0,3-3 0,1 1 104,1-2 0,4 1 0,4-3 1,0-1-13,0 0 1,1-2 0,0 2 0,0 0 44,0 0 0,-2 1 0,0 0 0,-2 2 18,0 1 0,-3 1 0,-3 3 1,-2 1 85,-4 2 1,2-2 0,-2 2 0,0 0-72,-1 2 0,-3 0 0,-2 1 1,0 1 36,0 1 0,-2 2 0,-3-1 103,-1 0 1,-1 3-192,-2 0 1,-6 3 0,-4 5-1,-4 1 14,-4 2 1,-3 4 0,-3 1 0,-2 1-247,-4 2 0,-2 1 0,-4 1 1,-1 2 45,0-2 0,-2 2 0,2 0 0,-2 0 51,-2 0 0,-3 1 0,2-2 1,1-2-9,2-1 1,0 3 0,3-3 0,1-2-32,3-2 0,5 0 0,2-4 1,2 1-91,2-1 0,2-1 0,6-4 1,0 1 7,2 0 0,2-3 0,4 0 0,1 0-274,1-1 1,-1 0-109,2 1 1,0-3 444,4 2 0,4-3 1,5 0-1,1-3-49,2-4 1,6-3 0,1-4 0,4-1 81,2 0 1,5-4-1,-1 1 1,1-1-25,2-1 1,4 0-1,0 0 1,1 0 139,1 0 1,-4 0-1,0 2 1,-1 0 81,-1-1 1,1 2 0,-5 0-1,1 1 17,-2 1 0,-3 2 0,-1 1 0,-4 1 172,-2 2 1,0 0-1,-4 2 1,-1 0-56,-2 1 0,0 1 0,-3 1-120,-1 1 0,-4 1 0,-4 3-110,-4 1 0,-8 5 1,-4 6-1,-5 2-146,-3 3 1,-10 5 0,-2-2-1,-2 1 65,-2 1 1,0 4-1,-3-2 1,1 0-63,-2-1 0,-2 0 0,3-1 1,1 0 118,4 0 1,-5 2 0,7-3 0,0 0 3,-1-2 0,4 0 0,1-2 0,5 0 7,1 1 0,6-3 0,2-1 0,4-3-317,3-3 0,4-2 1,5-1 37,4-1 0,8-3 0,7-5 0,6-4 194,6-3 1,3-6-1,4-2 1,1-3-46,0 1 1,3-1 0,-3 3 0,1-1 71,0 2 0,-3-3 0,1 2 1,0-1 227,-1-1 0,1-2 0,-3-1 0,-1 2-18,-1 0 1,-1 1-1,-1 1 1,-2 1-20,-1 2 1,-3 3-1,0 1 1,-3 2 89,-3 0 0,-1-1 1,-4 3-1,-2 1 303,-3 2 1,1 2-211,-6-1 1,-1 2 0,-4 1-391,-3 2 0,-7 4 0,-5 4 0,-2 3-195,-2 3 0,-4 2 1,-4 3-1,-1 1 101,-3 1 0,-2 4 1,-3 4-1,-2 0-51,-2 2 0,-2 1 0,-2 0 0,1 0 96,1-2 0,-1 3 0,2-4 0,4-2 113,2-1 0,6-2 0,3-5 1,4-1-28,3-1 1,5-3-1,3-3 1,5-3-344,1-2 1,5 0 0,2-1 14,5-2 1,3-1 0,7-4-1,2-1 100,2-2 0,4-5 0,3-3 0,2-2 130,0-2 1,2-3 0,-3 2 0,2-3-21,2 0 0,-1 0 1,2-1-1,-1 0 468,2-2 0,1 0 0,-4 2 1,-1-1-214,0 0 0,0 0 0,0 0 0,-1 1 18,-1 0 0,1 0 0,-3 3 0,-1 3-48,0 0 0,1 4 0,-7 1 0,0 0 38,-4 2 1,0 1 0,-4 3 0,-1 1 461,-1 0-449,0 2 1,-4 1-1,-4 5 1,-4 1-108,-3 0 1,-5 4 0,0 1-1,-4 2 31,-3 3 1,-2 0 0,-2 4 0,-1-1-199,-3 2 0,-1 3 1,0-1-1,-1 1 107,-1 1 1,-1-2-1,1 0 1,-1-1-1,0 0 1,3 0-1,3-3 1,1-2 9,3-1 0,0 2 0,1-2 0,4-2-72,-1 1 1,5-4 0,-1-1 0,3 0-386,1-2 1,1-1 0,3 0-710,2 0 923,-2-4 0,8 0 1,0-3-1,4 0 70,3-3 1,2 0 0,3-5 0,1-1 264,0-2 0,7-1 0,1-3 0,4 1-28,2-2 1,2-2 0,-1 2 0,0-1-14,2-2 0,-2 1 1,-1 0-1,-3 2-33,-1 2 1,-3 1-1,-4 0 0,-3 2 164,-3 2 0,0 1 0,-3 2 1,-2 1 1469,-2 1-1319,1 2 0,-6 0 0,0 4-193,-3 3 0,-6 1 0,-1 1 0,-2 2-13,-2 2 1,-5 3-1,0 0 1,-3 2-405,1-1 1,-5 4-1,-2-1 1,-1 1 106,-3 0 0,1 0 1,0 2-1,1 0 130,1-1 1,-1 1 0,5-5 0,3 0 16,3-2 0,3 1 0,4-5 0,3 1-280,1-2 1,1-2-126,7 0 0,3-4 0,6-1 0,4-4 186,2-2 0,6-5 0,0-3 0,4-2 161,5-2 1,0-2 0,2 0 0,1-1-29,2-1 1,3-3 0,-1-3 0,0-1 347,1-2 0,4-5 1,2-1-1,0-3-127,2-3 0,3-2 1,-4 1-1,-1 3-44,-2 2 1,1 1 0,-5 9 0,0 3 74,-3 3 1,-1 2-1,-6 3 1,-2 3 66,-3 3 0,-3-1 1,-2 2-1,-2 1 114,-2 3 1,-4-1 0,-1 2 0,-2 0-46,0 0 0,-2 2 0,-2-1-33,0 0 1,-1 3-111,-2 0 0,-2 3 1,-4 5-1,-2 0-137,-3 4 0,-5 3 0,-4 3 0,-5 1-11,-3 1 0,-3 3 0,-2-1 0,-1 0-52,1 1 0,-3 0 0,-1 3 0,-1-3-81,0 0 0,-3 2 1,4-2-1,-1 0-91,-3 0 1,3-1 0,4-4-1,5-3-153,4-1 0,3-1 1,5-2-1,3-2-895,5-2 1046,4-3 1,8-4-1,8-5 1,4-3 125,5-3 0,8-5 1,2-3-1,5-1 166,3-3 0,5-4 1,-2-1-1,1-1 41,2-3 1,1-1 0,0-1 0,0-1-27,-1-1 1,6-2 0,-2 1 0,-1-1-43,-1-1 1,-3 0-1,-2 6 1,-4 3 27,-3 4 0,0 4 0,-8 4 0,-4 3 186,-3 3 0,-5 2 0,0 4 669,-2-1-730,-4 3 0,-5 2 0,-7 4 1,-6 3 64,-2 1 1,-5 1 0,-1 2 0,-4 2-263,-2 2 0,-5 0 0,0 1 0,-1 2-33,0 2 1,-2 1 0,-2 2 0,-2 1-65,-2 3 0,-5 1 0,2 0 0,1 0-125,0-1 0,2 0 0,1-2 0,3 0-11,1-3 0,0 1 0,5-5 1,2-2-158,3-2 1,5-3 0,3-5 165,3-2 0,6-2 0,6-5 67,4-4 1,10-3 0,4-4 0,5-2 171,2-1 0,5-6 1,4-1-1,1 0 69,2-3 1,3-2 0,-3 0-1,1-2 37,0 0 0,-1-2 1,-1 1-1,-3 4 44,-3 2 0,-2 4 0,-3 2 0,-4 2-83,-2 2 1,-3 2-1,-3 5 1,-2 2 473,-2 2 1,-4 1 0,-1 0 106,-1 2 1,-2 3-1,-5 1-490,-3 4 0,-6 3 0,-2 2 0,-4 5 0,-4 3 1,-3 3 0,-3 2 0,-2 2-313,-1 0 0,-4 1 0,-1-1 0,-1 1-89,-1 3 1,-1-1-1,4-2 1,2-1-40,2-1 0,0-1 1,3-2-1,2-2 8,1-3 0,4-1 0,4-3 0,3-2-84,4-2 1,2-3 194,7-2 1,7-6-1,9-5 1,5-3 134,5-7 1,7-3 0,4-6 0,4-4 25,4-3 0,2-3 1,3-1-1,-1 2-36,0 1 1,3-4 0,-6 4 0,-1 2 28,-4 0 1,-3 4-1,-5 2 1,-3 3 109,-2 3 0,-2 2 1,-4 2-1,-3 2 65,-2 2 1,-4 4-1,-3 1 97,0 4 0,-5 1 0,-4 4-9,-5 6 1,-9 3-1,-8 8 1,-4 3-6,-2 4 0,-7 3 1,1 1-1,0 0-176,0 0 1,-2 2-1,1-2 1,2-1 88,-1-1 1,-1-2-1,7-4 1,1 0-501,3-2 0,3-1 0,4-2 0,3-4-101,3 0 0,1-5 1,4-2-130,1-1 1,4-1 344,2-5 0,8-1 0,7-5 0,1-3 113,3-3 0,3-1 1,4-3-1,3-1 191,2-1 0,8-2 0,-4 0 0,1 2-32,-1 0 1,0 1 0,-1 1 0,-3 2 37,-2 3 0,-2 2 0,-5 3 0,-3 0 30,-3 2 1,-2 3-1,-1 1 1,-2 1 83,-2 0 0,-1 0 1,-2 2-1,1 0 267,0 0 1,-3 0-279,1 0 0,-4 3 0,0 4 1,-5 3 22,-5 3 1,-6 3 0,-6 2 0,-3 2 19,-4 3 0,-1-2 0,-2 4 0,-1-1-207,0 0 1,-2 0 0,1-3 0,1 1-218,1-3 1,4 1-1,-1-4 1,4 0-144,1-2 0,3 0 1,5-5-1,4-2-113,2-2 1,4-1-1,4-3 104,5-1 1,4-2-1,9-7 1,3-3 257,7-3 1,2-5 0,5-5 0,1-2 73,1 0 1,2-6-1,-2 4 1,1 1 66,-1 2 0,-4 3 0,-4 4 0,-4 1 13,-1 2 0,-1 3 0,-4 2 0,-3 3 207,-1 2 1,-3 1 0,-2 3 25,-2 0 1,-1 2-1,-1 3-106,-3 1 0,-7 5 0,-5 2 0,-4 3 113,-4 1 1,-7 5 0,-3 3-1,-3 2-62,-3 0 1,-3 4 0,2-3-1,1 0-272,-1 0 0,1 1 1,3-5-1,3-1-192,2-2 0,5-4 0,5-4 1,5-2-37,3-1 1,5-5 0,3 0-227,4-3 1,5-3-1,5-2 1,5-3 180,3-3 1,5-5 0,1-2 0,0-1 132,-1-1 1,4-2 0,-4 1 0,1 0 62,0 0 1,2 0-1,-4 2 1,0 1 375,0 0 0,1 0 0,-5 1 0,-1 3 40,-3 1 0,1 0 0,-4 4 1,0 1 272,-4 3-257,-1 2 0,-7 9 0,-4 4 1,-8 4 140,-5 4 1,-9 4-1,-3 3 1,-3 0-157,-1-1 1,-1 2 0,-2-2 0,1 0-98,1-2 0,5-2 0,3-4 0,3-3-189,2 0 0,6-3 0,1-1-1073,2-2 1,7-1 384,2-2 1,5-1-1,7-6 1,1-1 336,3-2 1,3-4 0,4-1 0,1-2 109,1 0 0,3-3 0,2-2 0,0-1 44,-1-1 1,0 0 0,-4 2 0,-1 0 270,-1-1 1,-1 3-1,-3 1 1,-1 2 151,-5 2 1,-3 4 0,-3-1 165,0 3 0,-4 4 0,-3 1-93,-4 4 0,-5 2 1,-2 1-1,-2 2-13,0 3 1,-3 0 0,0 2-1,-1 1-6,-2 1 0,1-1 0,-1-1 0,2-1-250,1 1 0,0-3 0,3-1 0,1 0-449,1-2 0,3 2 0,0-2-624,3 1 415,2-5 0,6-1-1,2-3 1,3-1 317,3-1 1,2-2 0,2-3-1,1-1 63,2-1 1,3-4 0,-3 1 0,0 0 133,0-1 1,1 0 0,-4 0 0,-1 0 198,-2-1 1,0 3 0,-3 1 0,-1 0 353,0 2 0,-2 0-227,-2 2 0,-2 2 0,-4 2 0,-2 1-14,-2 1 1,-4 3 0,-1 2 0,-1 0-113,1 2 1,-2-2 0,3-1 0,-1 1-105,-1-2 1,4 1 0,-1-3-100,2 2 1,0-2-1,1-2 1,0-2-38,1-1 1,-1-1-1,2-3 1,-2-2 37,-1 0 1,0-1 0,1-1 0,-1 1 26,0-1 0,1 0 1,-1-2-1,0 1 32,1-1 0,0 1 0,0 0 0,3 2-7,0 2 0,1 0 0,2 0 0,0 1 54,0 0 0,3 4 1,2 0-1,2 1-28,2 2 1,3 1-1,-2 2 1,1 2 77,-2 2 1,0 2-1,1 0 1,0 1-95,-1 2 1,0-2 0,-4 1-1,1 1-64,-1-1 1,2-1-1,-2 1 1,0 0-33,-1-2 1,2 0-1,-2-2 1,1 1-199,-1 0 1,0-3-1,1 0-492,-1-1 1,1-1 810,2-2 0,-4 0 0,0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9-24T12:46:23.363"/>
    </inkml:context>
    <inkml:brush xml:id="br0">
      <inkml:brushProperty name="width" value="0.22857" units="cm"/>
      <inkml:brushProperty name="height" value="0.22857" units="cm"/>
      <inkml:brushProperty name="color" value="#9ED3AE"/>
    </inkml:brush>
  </inkml:definitions>
  <inkml:trace contextRef="#ctx0" brushRef="#br0">1598 6 25140,'-13'-3'-2449,"7"0"0,-4 7 3044,4 2 0,-2 3 1,2 2-592,-2-1 0,2-1 353,-2-3 0,-1 0 135,-5 2 0,3 0-229,-3 2 1,1-3-1,-4 2-139,3 0 1,0-1 0,0 3 0,2-2 16,1 0 0,1 0 0,-2 0 154,-2 3 0,1-3 0,-1 2-290,1-2 1,-1 2 0,0 1 0,1-2 152,0-1 0,1-1 0,0 1 0,0 0 6,0-2 1,0 1-1,-1-1-111,1 1 1,-2 2 0,1-1 0,1-1-63,1 1 1,2 0-42,-3-1 1,1-1 167,-5 3 0,0 0-63,-2 2 1,0 0 0,2-1-39,0-1 0,1 0-38,-1 2 0,1 0 0,-1-1-18,2-1 0,3-1 0,1-3 87,-1 0 0,1 1-59,-2 3 0,1-1 1,-2 2-1,2-2 24,1-2 0,2 0 0,-3 0-34,-2 1 1,3-1-1,-2 1-109,1 1 1,-3 0-19,-2 4 1,-1-1 0,1-1-56,2-1 0,2-1-52,0-1 1,1 2 16,-5 2 1,3-2 0,0 0-14,3 1 0,-1-2-58,-1 1 0,0-2-9,0 2 0,0 0 17,0 2 1,0-2 168,0 0 0,0-2 108,0 3 1,0-3 45,0 2 0,0-3 35,0 1 0,0-1 12,0 1 0,0-1-22,-1 1 0,1 1-13,0-1 1,2 0 57,0-2 0,0 1-48,-2 1 1,2-1-62,0 3 1,4-4-50,-2 2 0,2-2 36,-4 2 0,2-1 12,-2 1 0,0-1 2,-2 1 1,0 0-23,0 1 1,2-1-7,-1-2 1,3 0 9,-2 0 0,3 0-49,-1 2 72,1-4-177,1 7-322,-2-7 515,-2 5 1,-1-2-29,1 1 0,0-2 8,2 2 0,1 0 10,-3 0 1,4-3-10,-2 3 51,5-5-14,-5 5 333,7-5-1255,-1 3 255,2 0 170,-3 0 0,2 3-33,-1 1 0,1-1 143,-1 2 1,1-1 0,-1 2-67,-1 0 1,2-2-29,-1 0 1,2 0-89,2 2 0,0-3 142,4-1 1,-2-1-624,4-1 223,-6 0 158,6 0 171,-2 3 0,-1-2-4,1 3 0,-1-4-536,1 2 620,-3-5 1,3 8 311,0-3 0,-2-2-2,2 2-220,-4-5-92,4 8 437,0-4 1,1 3-111,3-2 242,-2-2 138,3-6 625,-4 0-45,1 2-263,-2 2-263,-2 2-230,1-3 193,1-3 625,1-6-78,2-3 0,-1-3-480,2 2 0,-2 4 49,0 2 1,0-3 202,7-3 1,-5 0 256,2 0 1,-1 2 24,1-2 0,0 2-112,0-2 1,-2 3-353,0-1 0,-2 1-444,2 1 1,2-2-89,3 0 0,-1-3 85,-2 1 1,-2 1 14,0 1 0,0 0-70,2 0 1,0-2 20,0 2 0,0-3 88,0 1 0,0 1-65,0 1 1,0-1 15,0 1 1,0 0 42,0 0 1,-4 2-74,1 0 0,-3-1-62,4 3 0,-2-3 119,2-1 1,2-1 0,2 2-115,-1-1 0,-1-1 54,0 1 1,-2 1 52,4-3 0,-1 0-3,-1-2 1,0 2-14,-2 0 1,-1 4-15,-1-3 1,1 4-68,4-3 0,-3-1 33,0 1 1,-2 0 101,2 2 1,-2 0-105,2 0 1,0-2 4,2-3 1,-2 2-55,0-1 1,-2 4 90,2-2 1,0 1-1,2-4-71,0 1 0,-2 4 129,0-2 1,0 2-156,2-2 1,1 0 49,-1 0 1,0-2 43,0 2 0,0-3-13,0 3 1,0-2 60,0 2 0,-1 0-88,-1 0 0,2 0 25,-2-2 0,1 2-31,1-2 0,-2 2-12,0-2 0,0 2 13,3-2 0,-5 5 1,0-2 4,1-1 1,2 0-11,1-2 1,0-1-27,0 1 0,-1 1 96,-1-1 0,0 2-9,-2 0-100,-2 1 1,6 1 100,-2-2 1,2 0-54,2-2 0,-1 3 65,1-1 1,-2 0-52,-2 0 0,-1 3 34,-1-3 1,-3 4-72,1-4 1,-1 3-30,3-3 1,0 0 106,2 0 0,-2 1 0,2-1-135,1-1 1,-2 4 121,1-1 0,-2 2-62,2-2 99,-2 2 0,1-2 4,-1 2 1,-1-4 4,3 2 81,0 0 1,2-5-135,1 3 1,-1 0 77,0 2 0,-2 0-231,0-2 1,-2 2 14,2-2 1,1 2 32,3-4 0,-2 3 74,2-1 0,-3 1 276,-1 1-236,-5 3 9,3-3-191,-5 3-80,3-6-235,3 2 332,0-4-311,1 4 384,-4 1-222,-3 1-329,-3 4 446,5-4 1,2 2 540,5-3 254,-3 0-501,-3 2 0,-5 1-332,-5 3-153,0 0 200,-7-2 149,4 1 1,1-5-1318,4 0-503,2 0 1107,0-3 0,-6 3-30,-2 0 0,-1 2 612,-1 0 0,2 2-1,-2-2 1,2 0-322,-2-2 129,6-3 0,-5 3 580,3-2-123,2 4 0,-6-1 0,2 4 247,-3 1 1,-2 3 340,-1 3 1,1-1 452,-1-1-274,4-1 88,4-3 84,4 0-620,-1 0 1,-3 5-92,-4 4 0,-2 1 0,0 3-328,0 1 1,0-3-175,-2 3 0,-2 0 22,-2 2 0,3-1 1,3-3-44,1 0 0,3-4 53,-2 0 1,-1 0 170,-3 4 1,0 0 0,-1-1 0,3-1 17,1-1 0,-1-1 0,-2 1 0,0 0-56,1 2 1,-2 0 0,0-1 0,0 0 75,-2-1 0,2 1 0,1-2 0,2 1-8,0 0 1,-1-1 0,1 0-19,0 0 1,-4 5-1,-2-1 58,1 0 0,2-2 0,3-1 0,0-1 20,0 0 0,-1 2 1,0-2-77,-1 2 0,0 1 1,2-4-1,-1 2-13,1 1 0,-2-2 1,0 1-1,1 0 8,0-2 1,1 2-1,0-1 1,0 1-48,0 0 1,0-1 0,0-1 65,2 1 1,-1-3 0,0 2-23,-2 1 1,-3 4 0,-1-1 55,1 0 1,1-1 14,0-2 0,0 3-90,-3 3 1,0 1-24,0-3 1,2-1 0,3 0-59,2-1 0,-2-2 76,1 2 1,-2-1-45,2 1 1,-2 1 63,0-3 1,0 3-64,2-1 1,0-1-14,0 1 0,-1-2 84,-1 2 0,1 0-53,-1 2 0,2-1 59,0-1 1,2-1-120,0 1 0,2-1-32,0-1 0,-1-1 78,-1 1 1,0-1 13,0-1 1,2 2-4,-2 0 0,0 2-4,-2-2 1,0 2 49,0-2 0,0 2-30,0-2 0,2 1-2,0-1-5,5-1 0,-5 2-155,4-1 0,-4 1 75,0 4 1,2-4-87,0-1 84,6-1 127,-6-4 1,8 1-977,2-4 1,2 1-74,6-5 676,0 2-236,0-3 462,-1 4 1,-3-7 142,2 0 0,2-5 0,2 0 0,0 1 4,0 1 0,1 1-45,3-4 0,0 1 1,2 1 452,-3 1 1,-1 2 0,0-1 0,0 2-211,1 1 0,0-1 0,2-1 1,-1 0-175,1-2 1,2 0 0,2-2 0,0-1 90,-1 0 1,4-2-1,0 2 1,-1-1-91,1 0 0,2-1 1,-3 2-1,-1 0-65,-1-1 0,-1 2 0,-2-1 0,0 2-57,-2 2 0,1 0 0,-3 1 6,-1-1 0,1 0 1,-1-1 25,-2 1 0,2-3 0,1 2 47,-1 1 0,2-2 1,-1-1-1,0 2-12,-2 2 1,1-2-12,1 1 0,1-1 0,1-1 29,-2 2 0,-2 1-60,0 1 1,-1-2 5,5-2 1,0 0 0,2-1-37,-2 1 1,-1-1 0,-2 3-1,2 0 24,1 0 1,-3 3-1,0-2 1,-1 2 8,-2 1 0,-3-4 0,2 3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11/23/2020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11/23/2020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11/23/2020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11/23/2020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11/23/2020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11/23/2020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11/23/2020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11/23/2020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11/23/2020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11/23/2020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11/23/2020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11/23/2020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customXml" Target="../ink/ink3.xml"/><Relationship Id="rId3" Type="http://schemas.openxmlformats.org/officeDocument/2006/relationships/image" Target="../media/image2.jpeg"/><Relationship Id="rId7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2.xml"/><Relationship Id="rId5" Type="http://schemas.openxmlformats.org/officeDocument/2006/relationships/image" Target="../media/image3.png"/><Relationship Id="rId4" Type="http://schemas.openxmlformats.org/officeDocument/2006/relationships/customXml" Target="../ink/ink1.xml"/><Relationship Id="rId9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aXrTvVh4NOs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8998115-28DB-6E4B-9BE2-2A81891506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46200" y="2259867"/>
            <a:ext cx="8991600" cy="1645920"/>
          </a:xfrm>
        </p:spPr>
        <p:txBody>
          <a:bodyPr>
            <a:normAutofit/>
          </a:bodyPr>
          <a:lstStyle/>
          <a:p>
            <a:r>
              <a:rPr lang="de-DE" sz="6000" dirty="0">
                <a:latin typeface="Baskerville" panose="02020502070401020303" pitchFamily="18" charset="0"/>
                <a:ea typeface="Baskerville" panose="02020502070401020303" pitchFamily="18" charset="0"/>
              </a:rPr>
              <a:t>THE RIVER ELBE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D7BC718E-D5FE-BE49-A140-816AA598A2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41194" y="4598133"/>
            <a:ext cx="6801612" cy="1239894"/>
          </a:xfrm>
        </p:spPr>
        <p:txBody>
          <a:bodyPr/>
          <a:lstStyle/>
          <a:p>
            <a:r>
              <a:rPr lang="de-DE" dirty="0"/>
              <a:t>By Mathilda </a:t>
            </a:r>
            <a:r>
              <a:rPr lang="de-DE" dirty="0" err="1"/>
              <a:t>Millhahn</a:t>
            </a:r>
            <a:r>
              <a:rPr lang="de-DE" dirty="0"/>
              <a:t> and Emma </a:t>
            </a:r>
            <a:r>
              <a:rPr lang="de-DE" dirty="0" err="1"/>
              <a:t>Yarlett</a:t>
            </a:r>
            <a:r>
              <a:rPr lang="de-DE" dirty="0"/>
              <a:t> </a:t>
            </a:r>
            <a:r>
              <a:rPr lang="de-DE" dirty="0">
                <a:sym typeface="Wingdings" pitchFamily="2" charset="2"/>
              </a:rPr>
              <a:t>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62343501"/>
      </p:ext>
    </p:extLst>
  </p:cSld>
  <p:clrMapOvr>
    <a:masterClrMapping/>
  </p:clrMapOvr>
  <p:transition spd="slow">
    <p:randomBar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DFD58B4-E6A0-3B4B-938B-ED7F0909FF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4400" dirty="0">
                <a:latin typeface="American Typewriter" panose="02090604020004020304" pitchFamily="18" charset="77"/>
              </a:rPr>
              <a:t>STRUCTURE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6B4C241-331C-B744-8BBE-539DA892F2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200" dirty="0"/>
              <a:t>FACTS (</a:t>
            </a:r>
            <a:r>
              <a:rPr lang="de-DE" sz="2200" dirty="0" err="1"/>
              <a:t>emma</a:t>
            </a:r>
            <a:r>
              <a:rPr lang="de-DE" sz="2200" dirty="0"/>
              <a:t>)</a:t>
            </a:r>
          </a:p>
          <a:p>
            <a:r>
              <a:rPr lang="de-DE" sz="2200" dirty="0"/>
              <a:t>LOCATION (</a:t>
            </a:r>
            <a:r>
              <a:rPr lang="de-DE" sz="2200" dirty="0" err="1"/>
              <a:t>mathilda</a:t>
            </a:r>
            <a:r>
              <a:rPr lang="de-DE" sz="2200" dirty="0"/>
              <a:t>)</a:t>
            </a:r>
          </a:p>
          <a:p>
            <a:r>
              <a:rPr lang="de-DE" sz="2200" dirty="0"/>
              <a:t>TRADES (</a:t>
            </a:r>
            <a:r>
              <a:rPr lang="de-DE" sz="2200" dirty="0" err="1"/>
              <a:t>mathilda</a:t>
            </a:r>
            <a:r>
              <a:rPr lang="de-DE" sz="2200" dirty="0"/>
              <a:t>)</a:t>
            </a:r>
          </a:p>
          <a:p>
            <a:r>
              <a:rPr lang="de-DE" sz="2200" dirty="0"/>
              <a:t>SUNKEN </a:t>
            </a:r>
            <a:r>
              <a:rPr lang="de-DE" sz="2200" dirty="0" err="1"/>
              <a:t>SAILING</a:t>
            </a:r>
            <a:r>
              <a:rPr lang="de-DE" sz="2200" dirty="0"/>
              <a:t> BOAT (</a:t>
            </a:r>
            <a:r>
              <a:rPr lang="de-DE" sz="2200" dirty="0" err="1"/>
              <a:t>emma</a:t>
            </a:r>
            <a:r>
              <a:rPr lang="de-DE" sz="22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080792980"/>
      </p:ext>
    </p:extLst>
  </p:cSld>
  <p:clrMapOvr>
    <a:masterClrMapping/>
  </p:clrMapOvr>
  <p:transition spd="slow">
    <p:comb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7C9D6D7-7515-5941-9D0A-726C53EB27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5000" b="1" dirty="0">
                <a:latin typeface="Courier New" panose="02070309020205020404" pitchFamily="49" charset="0"/>
                <a:cs typeface="Courier New" panose="02070309020205020404" pitchFamily="49" charset="0"/>
              </a:rPr>
              <a:t>FACTS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67C77F3-5BD9-974C-BA11-404508AD1F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3000" dirty="0"/>
              <a:t>Total </a:t>
            </a:r>
            <a:r>
              <a:rPr lang="de-DE" sz="3000" dirty="0" err="1"/>
              <a:t>length</a:t>
            </a:r>
            <a:r>
              <a:rPr lang="de-DE" sz="3000" dirty="0"/>
              <a:t>: 1,165 km</a:t>
            </a:r>
          </a:p>
          <a:p>
            <a:pPr marL="0" indent="0">
              <a:buNone/>
            </a:pPr>
            <a:r>
              <a:rPr lang="de-DE" sz="3000" dirty="0"/>
              <a:t>(727 km in Germany, 367 km in the Czech Republic)</a:t>
            </a:r>
          </a:p>
          <a:p>
            <a:r>
              <a:rPr lang="de-DE" sz="3000" dirty="0"/>
              <a:t>Total area: 144.060 square km</a:t>
            </a:r>
          </a:p>
          <a:p>
            <a:r>
              <a:rPr lang="de-DE" sz="3000" dirty="0"/>
              <a:t>One of the </a:t>
            </a:r>
            <a:r>
              <a:rPr lang="de-DE" sz="3000" dirty="0" err="1"/>
              <a:t>major</a:t>
            </a:r>
            <a:r>
              <a:rPr lang="de-DE" sz="3000" dirty="0"/>
              <a:t> </a:t>
            </a:r>
            <a:r>
              <a:rPr lang="de-DE" sz="3000" dirty="0" err="1"/>
              <a:t>waterways</a:t>
            </a:r>
            <a:r>
              <a:rPr lang="de-DE" sz="3000" dirty="0"/>
              <a:t> in </a:t>
            </a:r>
            <a:r>
              <a:rPr lang="de-DE" sz="3000" dirty="0" err="1"/>
              <a:t>central</a:t>
            </a:r>
            <a:r>
              <a:rPr lang="de-DE" sz="3000" dirty="0"/>
              <a:t> Europe</a:t>
            </a:r>
          </a:p>
        </p:txBody>
      </p:sp>
    </p:spTree>
    <p:extLst>
      <p:ext uri="{BB962C8B-B14F-4D97-AF65-F5344CB8AC3E}">
        <p14:creationId xmlns:p14="http://schemas.microsoft.com/office/powerpoint/2010/main" val="3438951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8EA52A4-E1BA-0A4E-8B9B-D5D10257CA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6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LOCATION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CE223EA-3ECC-694E-B8D8-1D26A219D4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800" dirty="0"/>
              <a:t>Starts in the north west Czech Republik</a:t>
            </a:r>
          </a:p>
          <a:p>
            <a:r>
              <a:rPr lang="de-DE" sz="2100" dirty="0"/>
              <a:t>(</a:t>
            </a:r>
            <a:r>
              <a:rPr lang="de-DE" sz="2100" dirty="0" err="1"/>
              <a:t>Hradec</a:t>
            </a:r>
            <a:r>
              <a:rPr lang="de-DE" sz="2100" dirty="0"/>
              <a:t> </a:t>
            </a:r>
            <a:r>
              <a:rPr lang="de-DE" sz="2100" dirty="0" err="1"/>
              <a:t>Králové</a:t>
            </a:r>
            <a:r>
              <a:rPr lang="de-DE" sz="2100" dirty="0"/>
              <a:t>, </a:t>
            </a:r>
            <a:r>
              <a:rPr lang="de-DE" sz="2100" dirty="0" err="1"/>
              <a:t>Pardubice</a:t>
            </a:r>
            <a:r>
              <a:rPr lang="de-DE" sz="2100" dirty="0"/>
              <a:t>, </a:t>
            </a:r>
            <a:r>
              <a:rPr lang="de-DE" sz="2100" dirty="0" err="1"/>
              <a:t>Ústí</a:t>
            </a:r>
            <a:r>
              <a:rPr lang="de-DE" sz="2100" dirty="0"/>
              <a:t> </a:t>
            </a:r>
            <a:r>
              <a:rPr lang="de-DE" sz="2100" dirty="0" err="1"/>
              <a:t>nad</a:t>
            </a:r>
            <a:r>
              <a:rPr lang="de-DE" sz="2100" dirty="0"/>
              <a:t> </a:t>
            </a:r>
            <a:r>
              <a:rPr lang="de-DE" sz="2100" dirty="0" err="1"/>
              <a:t>Labem</a:t>
            </a:r>
            <a:r>
              <a:rPr lang="de-DE" sz="2100" dirty="0"/>
              <a:t>)</a:t>
            </a:r>
          </a:p>
          <a:p>
            <a:r>
              <a:rPr lang="de-DE" sz="2900" dirty="0"/>
              <a:t>Runs </a:t>
            </a:r>
            <a:r>
              <a:rPr lang="de-DE" sz="2900" dirty="0" err="1"/>
              <a:t>through</a:t>
            </a:r>
            <a:r>
              <a:rPr lang="de-DE" sz="2900" dirty="0"/>
              <a:t> Germany into the North </a:t>
            </a:r>
            <a:r>
              <a:rPr lang="de-DE" sz="2900" dirty="0" err="1"/>
              <a:t>Sea</a:t>
            </a:r>
            <a:r>
              <a:rPr lang="de-DE" sz="2900" dirty="0"/>
              <a:t> in Cuxhaven </a:t>
            </a:r>
          </a:p>
          <a:p>
            <a:r>
              <a:rPr lang="de-DE" sz="2100" dirty="0"/>
              <a:t>(Dresden, Magdeburg, Hamburg)</a:t>
            </a:r>
          </a:p>
          <a:p>
            <a:endParaRPr lang="de-DE" sz="2700" dirty="0"/>
          </a:p>
          <a:p>
            <a:endParaRPr lang="de-DE" sz="2700" dirty="0"/>
          </a:p>
        </p:txBody>
      </p:sp>
    </p:spTree>
    <p:extLst>
      <p:ext uri="{BB962C8B-B14F-4D97-AF65-F5344CB8AC3E}">
        <p14:creationId xmlns:p14="http://schemas.microsoft.com/office/powerpoint/2010/main" val="1935601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nhaltsplatzhalter 7">
            <a:extLst>
              <a:ext uri="{FF2B5EF4-FFF2-40B4-BE49-F238E27FC236}">
                <a16:creationId xmlns:a16="http://schemas.microsoft.com/office/drawing/2014/main" id="{3C912CE0-60AD-0542-A511-C0A23872053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91444" y="547694"/>
            <a:ext cx="4840111" cy="4880434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55101E70-D3EF-E249-8C7E-98CD88B0C5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88287" y="1729257"/>
            <a:ext cx="4659491" cy="4569885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4" name="Freihand 13">
                <a:extLst>
                  <a:ext uri="{FF2B5EF4-FFF2-40B4-BE49-F238E27FC236}">
                    <a16:creationId xmlns:a16="http://schemas.microsoft.com/office/drawing/2014/main" id="{AEC23AD8-6DC2-6B47-ADE5-C17EB3C63194}"/>
                  </a:ext>
                </a:extLst>
              </p14:cNvPr>
              <p14:cNvContentPartPr/>
              <p14:nvPr/>
            </p14:nvContentPartPr>
            <p14:xfrm>
              <a:off x="6251692" y="1589367"/>
              <a:ext cx="730080" cy="513000"/>
            </p14:xfrm>
          </p:contentPart>
        </mc:Choice>
        <mc:Fallback xmlns="">
          <p:pic>
            <p:nvPicPr>
              <p:cNvPr id="14" name="Freihand 13">
                <a:extLst>
                  <a:ext uri="{FF2B5EF4-FFF2-40B4-BE49-F238E27FC236}">
                    <a16:creationId xmlns:a16="http://schemas.microsoft.com/office/drawing/2014/main" id="{AEC23AD8-6DC2-6B47-ADE5-C17EB3C63194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236212" y="1573887"/>
                <a:ext cx="760680" cy="543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5" name="Freihand 14">
                <a:extLst>
                  <a:ext uri="{FF2B5EF4-FFF2-40B4-BE49-F238E27FC236}">
                    <a16:creationId xmlns:a16="http://schemas.microsoft.com/office/drawing/2014/main" id="{D5E8EC7A-66AC-D24B-BB73-1E585831B565}"/>
                  </a:ext>
                </a:extLst>
              </p14:cNvPr>
              <p14:cNvContentPartPr/>
              <p14:nvPr/>
            </p14:nvContentPartPr>
            <p14:xfrm>
              <a:off x="6300292" y="1595847"/>
              <a:ext cx="649800" cy="472320"/>
            </p14:xfrm>
          </p:contentPart>
        </mc:Choice>
        <mc:Fallback xmlns="">
          <p:pic>
            <p:nvPicPr>
              <p:cNvPr id="15" name="Freihand 14">
                <a:extLst>
                  <a:ext uri="{FF2B5EF4-FFF2-40B4-BE49-F238E27FC236}">
                    <a16:creationId xmlns:a16="http://schemas.microsoft.com/office/drawing/2014/main" id="{D5E8EC7A-66AC-D24B-BB73-1E585831B565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6285172" y="1580727"/>
                <a:ext cx="680400" cy="502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7" name="Freihand 16">
                <a:extLst>
                  <a:ext uri="{FF2B5EF4-FFF2-40B4-BE49-F238E27FC236}">
                    <a16:creationId xmlns:a16="http://schemas.microsoft.com/office/drawing/2014/main" id="{5B39F355-A0AC-BE43-A429-27794734CD6C}"/>
                  </a:ext>
                </a:extLst>
              </p14:cNvPr>
              <p14:cNvContentPartPr/>
              <p14:nvPr/>
            </p14:nvContentPartPr>
            <p14:xfrm>
              <a:off x="10660536" y="5882489"/>
              <a:ext cx="661680" cy="533520"/>
            </p14:xfrm>
          </p:contentPart>
        </mc:Choice>
        <mc:Fallback xmlns="">
          <p:pic>
            <p:nvPicPr>
              <p:cNvPr id="17" name="Freihand 16">
                <a:extLst>
                  <a:ext uri="{FF2B5EF4-FFF2-40B4-BE49-F238E27FC236}">
                    <a16:creationId xmlns:a16="http://schemas.microsoft.com/office/drawing/2014/main" id="{5B39F355-A0AC-BE43-A429-27794734CD6C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10619496" y="5841449"/>
                <a:ext cx="743760" cy="615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707661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40C478F-4ACA-124D-96CF-A9F41629DE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6100" dirty="0">
                <a:latin typeface="American Typewriter" panose="02090604020004020304" pitchFamily="18" charset="77"/>
              </a:rPr>
              <a:t>TRADE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21C9549-C5CB-0F48-BE4F-1043FAC25B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23933"/>
            <a:ext cx="7729728" cy="3101983"/>
          </a:xfrm>
        </p:spPr>
        <p:txBody>
          <a:bodyPr>
            <a:noAutofit/>
          </a:bodyPr>
          <a:lstStyle/>
          <a:p>
            <a:r>
              <a:rPr lang="de-DE" sz="2500" dirty="0"/>
              <a:t>The Elbe River is </a:t>
            </a:r>
            <a:r>
              <a:rPr lang="de-DE" sz="2500" dirty="0" err="1"/>
              <a:t>connected</a:t>
            </a:r>
            <a:r>
              <a:rPr lang="de-DE" sz="2500" dirty="0"/>
              <a:t> to: </a:t>
            </a:r>
          </a:p>
          <a:p>
            <a:r>
              <a:rPr lang="de-DE" dirty="0"/>
              <a:t>Berlin</a:t>
            </a:r>
          </a:p>
          <a:p>
            <a:r>
              <a:rPr lang="de-DE" dirty="0"/>
              <a:t>industrial </a:t>
            </a:r>
            <a:r>
              <a:rPr lang="de-DE" dirty="0" err="1"/>
              <a:t>areas</a:t>
            </a:r>
            <a:r>
              <a:rPr lang="de-DE"/>
              <a:t> of </a:t>
            </a:r>
            <a:r>
              <a:rPr lang="de-DE" dirty="0"/>
              <a:t>Germany</a:t>
            </a:r>
          </a:p>
          <a:p>
            <a:r>
              <a:rPr lang="de-DE" dirty="0"/>
              <a:t>The </a:t>
            </a:r>
            <a:r>
              <a:rPr lang="de-DE" dirty="0" err="1"/>
              <a:t>Baltic</a:t>
            </a:r>
            <a:r>
              <a:rPr lang="de-DE" dirty="0"/>
              <a:t> Sea</a:t>
            </a:r>
          </a:p>
          <a:p>
            <a:r>
              <a:rPr lang="de-DE" sz="2500" dirty="0" err="1"/>
              <a:t>Ships</a:t>
            </a:r>
            <a:r>
              <a:rPr lang="de-DE" sz="2500" dirty="0"/>
              <a:t>: </a:t>
            </a:r>
          </a:p>
          <a:p>
            <a:r>
              <a:rPr lang="de-DE" dirty="0"/>
              <a:t>Aida (all of </a:t>
            </a:r>
            <a:r>
              <a:rPr lang="de-DE" dirty="0" err="1"/>
              <a:t>them</a:t>
            </a:r>
            <a:r>
              <a:rPr lang="de-DE" dirty="0"/>
              <a:t>) </a:t>
            </a:r>
          </a:p>
          <a:p>
            <a:r>
              <a:rPr lang="de-DE" dirty="0"/>
              <a:t>MSC (</a:t>
            </a:r>
            <a:r>
              <a:rPr lang="de-DE" dirty="0" err="1"/>
              <a:t>many</a:t>
            </a:r>
            <a:r>
              <a:rPr lang="de-DE" dirty="0"/>
              <a:t> of </a:t>
            </a:r>
            <a:r>
              <a:rPr lang="de-DE" dirty="0" err="1"/>
              <a:t>them</a:t>
            </a:r>
            <a:r>
              <a:rPr lang="de-DE" dirty="0"/>
              <a:t>) </a:t>
            </a:r>
          </a:p>
          <a:p>
            <a:r>
              <a:rPr lang="de-DE" dirty="0"/>
              <a:t>HMS (</a:t>
            </a:r>
            <a:r>
              <a:rPr lang="de-DE" dirty="0" err="1"/>
              <a:t>many</a:t>
            </a:r>
            <a:r>
              <a:rPr lang="de-DE" dirty="0"/>
              <a:t> of </a:t>
            </a:r>
            <a:r>
              <a:rPr lang="de-DE" dirty="0" err="1"/>
              <a:t>them</a:t>
            </a:r>
            <a:r>
              <a:rPr lang="de-DE" dirty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545446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9D16EF9-D2F2-A04C-9D8E-D1F17B4F2A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900" b="1" dirty="0">
                <a:latin typeface="American Typewriter" panose="02090604020004020304" pitchFamily="18" charset="77"/>
              </a:rPr>
              <a:t>SUNKEN </a:t>
            </a:r>
            <a:r>
              <a:rPr lang="de-DE" sz="2900" b="1" dirty="0" err="1">
                <a:latin typeface="American Typewriter" panose="02090604020004020304" pitchFamily="18" charset="77"/>
              </a:rPr>
              <a:t>SAILING</a:t>
            </a:r>
            <a:r>
              <a:rPr lang="de-DE" sz="2900" b="1" dirty="0">
                <a:latin typeface="American Typewriter" panose="02090604020004020304" pitchFamily="18" charset="77"/>
              </a:rPr>
              <a:t> BOAT NO. 5 ELBE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9410457-B45C-3D4B-A47B-9866AC6460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300" dirty="0"/>
              <a:t>2019 a </a:t>
            </a:r>
            <a:r>
              <a:rPr lang="de-DE" sz="2300" dirty="0" err="1"/>
              <a:t>Historical</a:t>
            </a:r>
            <a:r>
              <a:rPr lang="de-DE" sz="2300" dirty="0"/>
              <a:t> </a:t>
            </a:r>
            <a:r>
              <a:rPr lang="de-DE" sz="2300" dirty="0" err="1"/>
              <a:t>sailing</a:t>
            </a:r>
            <a:r>
              <a:rPr lang="de-DE" sz="2300" dirty="0"/>
              <a:t> boat No. 5 Elbe </a:t>
            </a:r>
            <a:r>
              <a:rPr lang="de-DE" sz="2300" dirty="0" err="1"/>
              <a:t>sailed</a:t>
            </a:r>
            <a:r>
              <a:rPr lang="de-DE" sz="2300" dirty="0"/>
              <a:t> on the </a:t>
            </a:r>
            <a:r>
              <a:rPr lang="de-DE" sz="2300" dirty="0" err="1"/>
              <a:t>wrong</a:t>
            </a:r>
            <a:r>
              <a:rPr lang="de-DE" sz="2300" dirty="0"/>
              <a:t> </a:t>
            </a:r>
            <a:r>
              <a:rPr lang="de-DE" sz="2300" dirty="0" err="1"/>
              <a:t>side</a:t>
            </a:r>
            <a:r>
              <a:rPr lang="de-DE" sz="2300" dirty="0"/>
              <a:t>, </a:t>
            </a:r>
            <a:r>
              <a:rPr lang="de-DE" sz="2300" dirty="0" err="1"/>
              <a:t>collid</a:t>
            </a:r>
            <a:r>
              <a:rPr lang="de-DE" sz="2300" dirty="0"/>
              <a:t> with </a:t>
            </a:r>
            <a:r>
              <a:rPr lang="de-DE" sz="2300" dirty="0" err="1"/>
              <a:t>another</a:t>
            </a:r>
            <a:r>
              <a:rPr lang="de-DE" sz="2300" dirty="0"/>
              <a:t> ship and </a:t>
            </a:r>
            <a:r>
              <a:rPr lang="de-DE" sz="2300" dirty="0" err="1"/>
              <a:t>sunk</a:t>
            </a:r>
            <a:r>
              <a:rPr lang="de-DE" sz="2300" dirty="0"/>
              <a:t> </a:t>
            </a:r>
          </a:p>
          <a:p>
            <a:r>
              <a:rPr lang="de-DE" sz="2300" dirty="0" err="1"/>
              <a:t>wanted</a:t>
            </a:r>
            <a:r>
              <a:rPr lang="de-DE" sz="2300" dirty="0"/>
              <a:t> to </a:t>
            </a:r>
            <a:r>
              <a:rPr lang="de-DE" sz="2300" dirty="0" err="1"/>
              <a:t>cross</a:t>
            </a:r>
            <a:r>
              <a:rPr lang="de-DE" sz="2300" dirty="0"/>
              <a:t> the </a:t>
            </a:r>
            <a:r>
              <a:rPr lang="de-DE" sz="2300" dirty="0" err="1"/>
              <a:t>containership</a:t>
            </a:r>
            <a:r>
              <a:rPr lang="de-DE" sz="2300" dirty="0"/>
              <a:t> „Astrosprinter“, </a:t>
            </a:r>
            <a:r>
              <a:rPr lang="de-DE" sz="2300" dirty="0" err="1"/>
              <a:t>didn‘t</a:t>
            </a:r>
            <a:r>
              <a:rPr lang="de-DE" sz="2300" dirty="0"/>
              <a:t> work</a:t>
            </a:r>
          </a:p>
          <a:p>
            <a:r>
              <a:rPr lang="de-DE" sz="2300" dirty="0"/>
              <a:t>Video of a </a:t>
            </a:r>
            <a:r>
              <a:rPr lang="de-DE" sz="2300" dirty="0" err="1"/>
              <a:t>moment</a:t>
            </a:r>
            <a:r>
              <a:rPr lang="de-DE" sz="2300" dirty="0"/>
              <a:t> </a:t>
            </a:r>
            <a:r>
              <a:rPr lang="de-DE" sz="2300" dirty="0" err="1"/>
              <a:t>shortly</a:t>
            </a:r>
            <a:r>
              <a:rPr lang="de-DE" sz="2300" dirty="0"/>
              <a:t> </a:t>
            </a:r>
            <a:r>
              <a:rPr lang="de-DE" sz="2300" dirty="0" err="1"/>
              <a:t>before</a:t>
            </a:r>
            <a:r>
              <a:rPr lang="de-DE" sz="2300" dirty="0"/>
              <a:t> the </a:t>
            </a:r>
            <a:r>
              <a:rPr lang="de-DE" sz="2300" dirty="0" err="1"/>
              <a:t>collision</a:t>
            </a:r>
            <a:endParaRPr lang="de-DE" sz="2300" dirty="0"/>
          </a:p>
          <a:p>
            <a:r>
              <a:rPr lang="de-DE" sz="2400" b="0" i="0" dirty="0">
                <a:effectLst/>
                <a:latin typeface="Helvetica" pitchFamily="2" charset="0"/>
                <a:hlinkClick r:id="rId2"/>
              </a:rPr>
              <a:t>https://</a:t>
            </a:r>
            <a:r>
              <a:rPr lang="de-DE" sz="2400" b="0" i="0" dirty="0" err="1">
                <a:effectLst/>
                <a:latin typeface="Helvetica" pitchFamily="2" charset="0"/>
                <a:hlinkClick r:id="rId2"/>
              </a:rPr>
              <a:t>youtu.be</a:t>
            </a:r>
            <a:r>
              <a:rPr lang="de-DE" sz="2400" b="0" i="0" dirty="0">
                <a:effectLst/>
                <a:latin typeface="Helvetica" pitchFamily="2" charset="0"/>
                <a:hlinkClick r:id="rId2"/>
              </a:rPr>
              <a:t>/aXrTvVh4NOs</a:t>
            </a:r>
            <a:endParaRPr lang="de-DE" sz="2400" dirty="0">
              <a:effectLst/>
              <a:latin typeface="Helvetica" pitchFamily="2" charset="0"/>
            </a:endParaRPr>
          </a:p>
          <a:p>
            <a:endParaRPr lang="de-DE" sz="2300" dirty="0"/>
          </a:p>
        </p:txBody>
      </p:sp>
    </p:spTree>
    <p:extLst>
      <p:ext uri="{BB962C8B-B14F-4D97-AF65-F5344CB8AC3E}">
        <p14:creationId xmlns:p14="http://schemas.microsoft.com/office/powerpoint/2010/main" val="1865416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7822EDE-C83D-B742-AB85-8CB00016BF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4500" b="1" i="1" dirty="0">
                <a:latin typeface="ACADEMY ENGRAVED LET PLAIN:1.0" panose="02000000000000000000" pitchFamily="2" charset="0"/>
                <a:ea typeface="Apple Color Emoji" pitchFamily="2" charset="0"/>
              </a:rPr>
              <a:t>THANKS FOR </a:t>
            </a:r>
            <a:r>
              <a:rPr lang="de-DE" sz="4500" b="1" i="1" dirty="0" err="1">
                <a:latin typeface="ACADEMY ENGRAVED LET PLAIN:1.0" panose="02000000000000000000" pitchFamily="2" charset="0"/>
                <a:ea typeface="Apple Color Emoji" pitchFamily="2" charset="0"/>
              </a:rPr>
              <a:t>WATCHING</a:t>
            </a:r>
            <a:endParaRPr lang="de-DE" sz="4500" b="1" i="1" dirty="0">
              <a:latin typeface="ACADEMY ENGRAVED LET PLAIN:1.0" panose="02000000000000000000" pitchFamily="2" charset="0"/>
              <a:ea typeface="Apple Color Emoji" pitchFamily="2" charset="0"/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132BC19-AF11-6748-BFE6-7C9D4A37A2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47020" y="4352465"/>
            <a:ext cx="7097960" cy="1320202"/>
          </a:xfrm>
        </p:spPr>
        <p:txBody>
          <a:bodyPr>
            <a:noAutofit/>
          </a:bodyPr>
          <a:lstStyle/>
          <a:p>
            <a:r>
              <a:rPr lang="de-DE" sz="9600" dirty="0">
                <a:sym typeface="Wingdings" pitchFamily="2" charset="2"/>
              </a:rPr>
              <a:t> </a:t>
            </a:r>
            <a:endParaRPr lang="de-DE" sz="9600" dirty="0"/>
          </a:p>
        </p:txBody>
      </p:sp>
    </p:spTree>
    <p:extLst>
      <p:ext uri="{BB962C8B-B14F-4D97-AF65-F5344CB8AC3E}">
        <p14:creationId xmlns:p14="http://schemas.microsoft.com/office/powerpoint/2010/main" val="1592374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dir="u" pattern="hexagon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Paket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191</Words>
  <Application>Microsoft Office PowerPoint</Application>
  <PresentationFormat>Breitbild</PresentationFormat>
  <Paragraphs>33</Paragraphs>
  <Slides>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6" baseType="lpstr">
      <vt:lpstr>ACADEMY ENGRAVED LET PLAIN:1.0</vt:lpstr>
      <vt:lpstr>American Typewriter</vt:lpstr>
      <vt:lpstr>Arial</vt:lpstr>
      <vt:lpstr>Baskerville</vt:lpstr>
      <vt:lpstr>Courier New</vt:lpstr>
      <vt:lpstr>Gill Sans MT</vt:lpstr>
      <vt:lpstr>Helvetica</vt:lpstr>
      <vt:lpstr>Paket</vt:lpstr>
      <vt:lpstr>THE RIVER ELBE</vt:lpstr>
      <vt:lpstr>STRUCTURE</vt:lpstr>
      <vt:lpstr>FACTS</vt:lpstr>
      <vt:lpstr>LOCATION</vt:lpstr>
      <vt:lpstr>PowerPoint-Präsentation</vt:lpstr>
      <vt:lpstr>TRADE</vt:lpstr>
      <vt:lpstr>SUNKEN SAILING BOAT NO. 5 ELBE</vt:lpstr>
      <vt:lpstr>THANKS FOR WATCHING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ELBE RIVER</dc:title>
  <dc:creator>Mathilda Millhahn</dc:creator>
  <cp:lastModifiedBy>Heike Keuser</cp:lastModifiedBy>
  <cp:revision>4</cp:revision>
  <dcterms:created xsi:type="dcterms:W3CDTF">2020-09-24T12:16:07Z</dcterms:created>
  <dcterms:modified xsi:type="dcterms:W3CDTF">2020-11-23T19:02:50Z</dcterms:modified>
</cp:coreProperties>
</file>