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19447-704D-6B41-B2A9-951D53E962AC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902B9-6A24-C744-904C-3F38D61924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46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Hello</a:t>
            </a:r>
            <a:r>
              <a:rPr lang="de-DE" dirty="0"/>
              <a:t>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902B9-6A24-C744-904C-3F38D619243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80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 </a:t>
            </a:r>
            <a:r>
              <a:rPr lang="de-DE" dirty="0" err="1"/>
              <a:t>Kjell</a:t>
            </a:r>
            <a:endParaRPr lang="de-DE" dirty="0"/>
          </a:p>
          <a:p>
            <a:r>
              <a:rPr lang="de-DE" dirty="0"/>
              <a:t>2 </a:t>
            </a:r>
            <a:r>
              <a:rPr lang="en-GB" dirty="0"/>
              <a:t>Tom</a:t>
            </a:r>
            <a:endParaRPr lang="de-DE" dirty="0"/>
          </a:p>
          <a:p>
            <a:r>
              <a:rPr lang="de-DE" dirty="0"/>
              <a:t>3 </a:t>
            </a:r>
            <a:r>
              <a:rPr lang="en-GB" dirty="0"/>
              <a:t>Tom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902B9-6A24-C744-904C-3F38D619243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83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Kjell</a:t>
            </a:r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902B9-6A24-C744-904C-3F38D61924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74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902B9-6A24-C744-904C-3F38D619243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89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T</a:t>
            </a:r>
          </a:p>
          <a:p>
            <a:r>
              <a:rPr lang="en-GB" dirty="0"/>
              <a:t>2. K</a:t>
            </a:r>
          </a:p>
          <a:p>
            <a:r>
              <a:rPr lang="en-GB" dirty="0"/>
              <a:t>3. T</a:t>
            </a:r>
          </a:p>
          <a:p>
            <a:r>
              <a:rPr lang="en-GB" dirty="0"/>
              <a:t>4. K</a:t>
            </a:r>
          </a:p>
          <a:p>
            <a:r>
              <a:rPr lang="en-GB" dirty="0"/>
              <a:t>5. K</a:t>
            </a:r>
          </a:p>
          <a:p>
            <a:r>
              <a:rPr lang="en-GB" dirty="0"/>
              <a:t>6. T</a:t>
            </a:r>
          </a:p>
          <a:p>
            <a:r>
              <a:rPr lang="en-GB" dirty="0"/>
              <a:t>7. T</a:t>
            </a:r>
          </a:p>
          <a:p>
            <a:r>
              <a:rPr lang="en-GB" dirty="0"/>
              <a:t>8. 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902B9-6A24-C744-904C-3F38D619243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27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902B9-6A24-C744-904C-3F38D619243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1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9F7D-93B0-1D44-BAB5-B31A11E29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2002" y="948496"/>
            <a:ext cx="4429998" cy="4961008"/>
          </a:xfrm>
        </p:spPr>
        <p:txBody>
          <a:bodyPr>
            <a:noAutofit/>
          </a:bodyPr>
          <a:lstStyle/>
          <a:p>
            <a:r>
              <a:rPr lang="de-DE" sz="7200" dirty="0"/>
              <a:t>The </a:t>
            </a:r>
            <a:r>
              <a:rPr lang="de-DE" sz="7200" dirty="0" err="1"/>
              <a:t>Wadden</a:t>
            </a:r>
            <a:r>
              <a:rPr lang="de-DE" sz="7200" dirty="0"/>
              <a:t> Sea</a:t>
            </a:r>
          </a:p>
        </p:txBody>
      </p:sp>
    </p:spTree>
    <p:extLst>
      <p:ext uri="{BB962C8B-B14F-4D97-AF65-F5344CB8AC3E}">
        <p14:creationId xmlns:p14="http://schemas.microsoft.com/office/powerpoint/2010/main" val="36795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DD20F-81F2-B743-BCE8-6DA7D68E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7200" dirty="0"/>
              <a:t>Our </a:t>
            </a:r>
            <a:r>
              <a:rPr lang="de-DE" sz="7200" dirty="0" err="1"/>
              <a:t>topics</a:t>
            </a:r>
            <a:r>
              <a:rPr lang="de-DE" sz="7200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0B7D87-112C-F744-A5DF-1FBDDF6B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Facts about </a:t>
            </a:r>
            <a:r>
              <a:rPr lang="de-DE" sz="4000" dirty="0" err="1"/>
              <a:t>the</a:t>
            </a:r>
            <a:r>
              <a:rPr lang="de-DE" sz="4000" dirty="0"/>
              <a:t> </a:t>
            </a:r>
            <a:r>
              <a:rPr lang="de-DE" sz="4000" dirty="0" err="1"/>
              <a:t>Wadden</a:t>
            </a:r>
            <a:r>
              <a:rPr lang="de-DE" sz="4000" dirty="0"/>
              <a:t> </a:t>
            </a:r>
            <a:r>
              <a:rPr lang="de-DE" sz="4000" dirty="0" err="1"/>
              <a:t>Sea</a:t>
            </a:r>
            <a:r>
              <a:rPr lang="de-DE" sz="4000" dirty="0"/>
              <a:t> (Kjell)</a:t>
            </a:r>
          </a:p>
          <a:p>
            <a:r>
              <a:rPr lang="de-DE" sz="4000" dirty="0"/>
              <a:t>Animals in the </a:t>
            </a:r>
            <a:r>
              <a:rPr lang="de-DE" sz="4000" dirty="0" err="1"/>
              <a:t>sea</a:t>
            </a:r>
            <a:r>
              <a:rPr lang="de-DE" sz="4000" dirty="0"/>
              <a:t> (Tom)</a:t>
            </a:r>
          </a:p>
          <a:p>
            <a:r>
              <a:rPr lang="de-DE" sz="4000" dirty="0" err="1"/>
              <a:t>Ressources</a:t>
            </a:r>
            <a:r>
              <a:rPr lang="de-DE" sz="4000" dirty="0"/>
              <a:t> (</a:t>
            </a:r>
            <a:r>
              <a:rPr lang="de-DE" sz="4000" dirty="0" err="1"/>
              <a:t>together</a:t>
            </a:r>
            <a:r>
              <a:rPr lang="de-DE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286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92B49-D57A-4E46-885D-CA7BA20B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642" y="554000"/>
            <a:ext cx="8770571" cy="1560716"/>
          </a:xfrm>
        </p:spPr>
        <p:txBody>
          <a:bodyPr>
            <a:noAutofit/>
          </a:bodyPr>
          <a:lstStyle/>
          <a:p>
            <a:r>
              <a:rPr lang="de-DE" sz="4400" dirty="0" err="1"/>
              <a:t>Facts</a:t>
            </a:r>
            <a:r>
              <a:rPr lang="de-DE" sz="4400" dirty="0"/>
              <a:t> about  the </a:t>
            </a:r>
            <a:r>
              <a:rPr lang="de-DE" sz="4400" dirty="0" err="1"/>
              <a:t>Wadden</a:t>
            </a:r>
            <a:r>
              <a:rPr lang="de-DE" sz="4400" dirty="0"/>
              <a:t> Sea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8D00BC-01DC-6648-B8DC-E9F5A21E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671" y="3062250"/>
            <a:ext cx="6163896" cy="2689225"/>
          </a:xfrm>
        </p:spPr>
        <p:txBody>
          <a:bodyPr>
            <a:noAutofit/>
          </a:bodyPr>
          <a:lstStyle/>
          <a:p>
            <a:r>
              <a:rPr lang="de-DE" dirty="0"/>
              <a:t>The </a:t>
            </a:r>
            <a:r>
              <a:rPr lang="de-DE" dirty="0" err="1"/>
              <a:t>Wadden</a:t>
            </a:r>
            <a:r>
              <a:rPr lang="de-DE" dirty="0"/>
              <a:t> Sea size is </a:t>
            </a:r>
            <a:r>
              <a:rPr lang="en-GB" dirty="0"/>
              <a:t>over 9000 </a:t>
            </a:r>
            <a:r>
              <a:rPr lang="en-GB" dirty="0" err="1"/>
              <a:t>sqkm</a:t>
            </a:r>
            <a:r>
              <a:rPr lang="en-GB" dirty="0"/>
              <a:t> large</a:t>
            </a:r>
          </a:p>
          <a:p>
            <a:endParaRPr lang="de-DE" dirty="0"/>
          </a:p>
          <a:p>
            <a:r>
              <a:rPr lang="de-DE" dirty="0"/>
              <a:t>The Sea is </a:t>
            </a:r>
            <a:r>
              <a:rPr lang="de-DE" dirty="0" err="1"/>
              <a:t>stromgly</a:t>
            </a:r>
            <a:r>
              <a:rPr lang="de-DE" dirty="0"/>
              <a:t> </a:t>
            </a:r>
            <a:r>
              <a:rPr lang="de-DE" dirty="0" err="1"/>
              <a:t>influenced</a:t>
            </a:r>
            <a:r>
              <a:rPr lang="de-DE" dirty="0"/>
              <a:t> by the </a:t>
            </a:r>
            <a:r>
              <a:rPr lang="de-DE" dirty="0" err="1"/>
              <a:t>tide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Is </a:t>
            </a:r>
            <a:r>
              <a:rPr lang="de-DE" dirty="0" err="1"/>
              <a:t>bordered</a:t>
            </a:r>
            <a:r>
              <a:rPr lang="de-DE" dirty="0"/>
              <a:t> by Denmark, Netherlands and Germany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2D335B-FC3C-0E41-B362-8D7BECA43CA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932671" y="5751475"/>
            <a:ext cx="6354762" cy="2508250"/>
          </a:xfrm>
        </p:spPr>
        <p:txBody>
          <a:bodyPr>
            <a:normAutofit/>
          </a:bodyPr>
          <a:lstStyle/>
          <a:p>
            <a:r>
              <a:rPr lang="de-DE" sz="2000" dirty="0"/>
              <a:t>The Sea is a Nationalpark and a world </a:t>
            </a:r>
            <a:r>
              <a:rPr lang="de-DE" sz="2000" dirty="0" err="1"/>
              <a:t>heritage</a:t>
            </a:r>
            <a:r>
              <a:rPr lang="de-DE" sz="2000" dirty="0"/>
              <a:t> </a:t>
            </a:r>
            <a:r>
              <a:rPr lang="de-DE" sz="2000" dirty="0" err="1"/>
              <a:t>side</a:t>
            </a:r>
            <a:endParaRPr lang="de-DE" sz="2000" dirty="0"/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C3E6E37E-0EE2-F742-8973-0B88B4E38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19" y="2284417"/>
            <a:ext cx="4290646" cy="40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7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413DE-0380-3549-9D23-E965B29F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146155"/>
          </a:xfrm>
        </p:spPr>
        <p:txBody>
          <a:bodyPr>
            <a:normAutofit/>
          </a:bodyPr>
          <a:lstStyle/>
          <a:p>
            <a:r>
              <a:rPr lang="de-DE" dirty="0"/>
              <a:t>Animals in the </a:t>
            </a:r>
            <a:r>
              <a:rPr lang="de-DE" dirty="0" err="1"/>
              <a:t>Wadden</a:t>
            </a:r>
            <a:r>
              <a:rPr lang="de-DE" dirty="0"/>
              <a:t> Sea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FFC6DE-5C80-3E4F-BC73-11F2E0FC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10 </a:t>
            </a:r>
            <a:r>
              <a:rPr lang="de-DE" sz="4400" dirty="0" err="1"/>
              <a:t>main</a:t>
            </a:r>
            <a:r>
              <a:rPr lang="de-DE" sz="4400" dirty="0"/>
              <a:t> groups of </a:t>
            </a:r>
            <a:r>
              <a:rPr lang="de-DE" sz="4400" dirty="0" err="1"/>
              <a:t>animals</a:t>
            </a:r>
            <a:r>
              <a:rPr lang="de-DE" sz="4400" dirty="0"/>
              <a:t> </a:t>
            </a:r>
          </a:p>
          <a:p>
            <a:r>
              <a:rPr lang="de-DE" sz="4400" dirty="0"/>
              <a:t>&gt; </a:t>
            </a:r>
            <a:r>
              <a:rPr lang="de-DE" sz="4400" dirty="0" err="1"/>
              <a:t>is</a:t>
            </a:r>
            <a:r>
              <a:rPr lang="de-DE" sz="4400" dirty="0"/>
              <a:t> an important </a:t>
            </a:r>
            <a:r>
              <a:rPr lang="de-DE" sz="4400" dirty="0" err="1"/>
              <a:t>living</a:t>
            </a:r>
            <a:r>
              <a:rPr lang="de-DE" sz="4400" dirty="0"/>
              <a:t> </a:t>
            </a:r>
            <a:r>
              <a:rPr lang="de-DE" sz="4400" dirty="0" err="1"/>
              <a:t>space</a:t>
            </a:r>
            <a:r>
              <a:rPr lang="de-DE" sz="4400" dirty="0"/>
              <a:t> for them.</a:t>
            </a:r>
          </a:p>
          <a:p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08137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5C959169-379E-F54B-B3A5-029265066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5" y="158323"/>
            <a:ext cx="5810891" cy="3873928"/>
          </a:xfr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D634DB57-5544-9A45-993A-F8018B9E2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536557"/>
            <a:ext cx="5533529" cy="36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5C048-E362-5742-B134-1F73D961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Recources</a:t>
            </a:r>
            <a:r>
              <a:rPr lang="de-DE" dirty="0"/>
              <a:t> in the </a:t>
            </a:r>
            <a:r>
              <a:rPr lang="de-DE" dirty="0" err="1"/>
              <a:t>sea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FC17AA-8011-3945-AD8D-D53A58CF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Wind </a:t>
            </a:r>
          </a:p>
          <a:p>
            <a:r>
              <a:rPr lang="de-DE" dirty="0"/>
              <a:t>Oil</a:t>
            </a:r>
          </a:p>
          <a:p>
            <a:r>
              <a:rPr lang="de-DE" dirty="0"/>
              <a:t>Gas</a:t>
            </a:r>
          </a:p>
          <a:p>
            <a:r>
              <a:rPr lang="en-GB" dirty="0"/>
              <a:t>Food </a:t>
            </a:r>
            <a:endParaRPr lang="de-DE" dirty="0"/>
          </a:p>
          <a:p>
            <a:r>
              <a:rPr lang="en-GB" dirty="0"/>
              <a:t>Trading</a:t>
            </a:r>
            <a:endParaRPr lang="de-DE" dirty="0"/>
          </a:p>
          <a:p>
            <a:r>
              <a:rPr lang="en-GB" dirty="0"/>
              <a:t>Tourism </a:t>
            </a:r>
          </a:p>
          <a:p>
            <a:r>
              <a:rPr lang="en-GB" dirty="0"/>
              <a:t>Water </a:t>
            </a:r>
          </a:p>
          <a:p>
            <a:r>
              <a:rPr lang="en-GB" dirty="0"/>
              <a:t>Salt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95CEF782-0C22-7D48-B893-8F428271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0" y="222251"/>
            <a:ext cx="5147265" cy="3840652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8B239633-FEF4-4942-B9FF-752A53FB9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984" y="2904639"/>
            <a:ext cx="6189156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1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E480F-E335-8941-97B8-A7DC5395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for </a:t>
            </a:r>
            <a:r>
              <a:rPr lang="en-GB"/>
              <a:t>your time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2ED914-0A4B-294D-BEDB-52BD668A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99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efiedert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Breitbild</PresentationFormat>
  <Paragraphs>46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Calibri</vt:lpstr>
      <vt:lpstr>Century Schoolbook</vt:lpstr>
      <vt:lpstr>Corbel</vt:lpstr>
      <vt:lpstr>Gefiedert</vt:lpstr>
      <vt:lpstr>The Wadden Sea</vt:lpstr>
      <vt:lpstr>Our topics:</vt:lpstr>
      <vt:lpstr>Facts about  the Wadden Sea</vt:lpstr>
      <vt:lpstr>Animals in the Wadden Sea</vt:lpstr>
      <vt:lpstr>PowerPoint-Präsentation</vt:lpstr>
      <vt:lpstr>Recources in the sea</vt:lpstr>
      <vt:lpstr>PowerPoint-Präsentation</vt:lpstr>
      <vt:lpstr>Thanks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Wadden Sea</dc:title>
  <dc:creator>Kjell Meyer</dc:creator>
  <cp:lastModifiedBy>Heike Keuser</cp:lastModifiedBy>
  <cp:revision>11</cp:revision>
  <dcterms:created xsi:type="dcterms:W3CDTF">2020-09-08T08:40:10Z</dcterms:created>
  <dcterms:modified xsi:type="dcterms:W3CDTF">2020-11-23T19:15:03Z</dcterms:modified>
</cp:coreProperties>
</file>