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3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AD5ED-C798-3149-9721-6B0EE293B5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1466544-604D-2147-B91F-8371A2991F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D841F0C-8CFC-3646-ABCD-2DFB47E48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5867A-D8DF-5042-9B6A-829B7FBA1B2F}" type="datetimeFigureOut">
              <a:rPr lang="de-DE" smtClean="0"/>
              <a:t>25.11.2020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3CCF6A7-08F8-B044-9047-2987BE35E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1B70D9B-ECFC-9940-9A1F-637993398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D90D4-07DC-B245-AB74-8BD0B4E74A7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8092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7E969C-DE44-4849-ACEE-AF0AA6B9A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5A5CCCB-21BD-6142-B857-2DF1117415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F77C3B8-E5A7-4945-B2D7-A577A155E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5867A-D8DF-5042-9B6A-829B7FBA1B2F}" type="datetimeFigureOut">
              <a:rPr lang="de-DE" smtClean="0"/>
              <a:t>25.11.2020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F2EED7D-FF76-3841-AFC8-A2A978320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7213DBC-7D85-8744-86A1-7488B6C59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D90D4-07DC-B245-AB74-8BD0B4E74A7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3418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CCBBF94F-A45E-A741-BDC0-D33CDB328F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8BC976C-7A5C-714B-AA25-A5FEB60683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95F1A87-D79B-C748-8030-8BE355B10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5867A-D8DF-5042-9B6A-829B7FBA1B2F}" type="datetimeFigureOut">
              <a:rPr lang="de-DE" smtClean="0"/>
              <a:t>25.11.2020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8F948D7-87AD-7840-9E50-C8ADCC6DE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FEB6D7B-A264-3C40-BE17-CA8026872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D90D4-07DC-B245-AB74-8BD0B4E74A7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6952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773897-0BBB-0549-B2FD-3CCE74067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62063B1-2C26-AA40-814D-87BD64DD8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18A1119-1696-E445-A43C-283334A96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5867A-D8DF-5042-9B6A-829B7FBA1B2F}" type="datetimeFigureOut">
              <a:rPr lang="de-DE" smtClean="0"/>
              <a:t>25.11.2020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07E4D35-82B8-F046-9A18-0405F2A3B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A2D0426-6003-DD40-A2BC-7C42CB3DA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D90D4-07DC-B245-AB74-8BD0B4E74A7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0552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0FDEE2-72AB-D845-9A99-055B8C862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B4C0C2E-E168-CD42-A57A-2A519E644B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922D7AC-9CA5-B54F-9F7F-31A971872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5867A-D8DF-5042-9B6A-829B7FBA1B2F}" type="datetimeFigureOut">
              <a:rPr lang="de-DE" smtClean="0"/>
              <a:t>25.11.2020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1D21053-4262-E441-9420-ABC342612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6C34133-3815-8E46-935F-A036B1B77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D90D4-07DC-B245-AB74-8BD0B4E74A7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2998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A55BFB-566D-324C-AA32-BB34C6696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F5F46A-3D12-DD48-AAF9-E034165AF1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8C1CE3F-06B8-4649-BD6D-1F7862FE8F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B3462E9-5D6A-114A-A827-31895E7B9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5867A-D8DF-5042-9B6A-829B7FBA1B2F}" type="datetimeFigureOut">
              <a:rPr lang="de-DE" smtClean="0"/>
              <a:t>25.11.2020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0AAAB9A-4A67-704F-8190-D456CA1F1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6959A07-DFBD-AB43-98F4-1D9D104E0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D90D4-07DC-B245-AB74-8BD0B4E74A7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4969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42FFFF-A0D2-3248-AD1C-97616660B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D0B500B-F745-824C-93DA-3839FB223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9D15E03-2444-1643-8C75-98F8E4EAFC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755DB0E-0D89-F14F-8F1F-708D7DF58F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63480A8-8EC1-7E49-A5A3-2474FE97E6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A5D723C-2F25-4649-BD6C-ECAED72FD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5867A-D8DF-5042-9B6A-829B7FBA1B2F}" type="datetimeFigureOut">
              <a:rPr lang="de-DE" smtClean="0"/>
              <a:t>25.11.2020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E7562B9-29B5-6349-9662-F71741FE1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CCD64F7-5FC2-224C-AD22-29D797935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D90D4-07DC-B245-AB74-8BD0B4E74A7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4317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B0AF05-E609-D44C-95AA-92EFE020B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4E66BF8-9E3D-8840-8089-46BA057E3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5867A-D8DF-5042-9B6A-829B7FBA1B2F}" type="datetimeFigureOut">
              <a:rPr lang="de-DE" smtClean="0"/>
              <a:t>25.11.2020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B48EB69-B2BE-324B-9E27-4E9306AF1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5053745-FB90-354F-A831-26B4C10FD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D90D4-07DC-B245-AB74-8BD0B4E74A7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0359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2CB5D67-5267-A948-BC55-E8F870511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5867A-D8DF-5042-9B6A-829B7FBA1B2F}" type="datetimeFigureOut">
              <a:rPr lang="de-DE" smtClean="0"/>
              <a:t>25.11.2020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D1EE4C5-EADD-5446-8427-0F3A728DA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9829EFA-BD96-4540-A5B2-31661155C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D90D4-07DC-B245-AB74-8BD0B4E74A7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7802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05BD32-AB63-A043-B949-901616A48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57A919A-474B-F345-B681-6835222A6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999C934-BE68-F64A-8545-C98688B140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3505C78-3054-2F49-BBC1-C4914BA4A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5867A-D8DF-5042-9B6A-829B7FBA1B2F}" type="datetimeFigureOut">
              <a:rPr lang="de-DE" smtClean="0"/>
              <a:t>25.11.2020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065CB0D-5BB2-9E4C-A719-806250B8E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C59738D-677D-8F4A-A38F-B77BFD54F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D90D4-07DC-B245-AB74-8BD0B4E74A7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8632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31F9B6-3E60-7F4C-AB65-70F622264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A128633-5112-2246-8763-52C07874C3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B18D2E8-0F05-514D-8349-4BE45F78A4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3E28DEA-FE1E-274B-844E-1F723E4D8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5867A-D8DF-5042-9B6A-829B7FBA1B2F}" type="datetimeFigureOut">
              <a:rPr lang="de-DE" smtClean="0"/>
              <a:t>25.11.2020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79AAC97-9731-3B48-A605-E79E522DE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FB36C39-C758-7C4B-9E93-23DE55B5B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D90D4-07DC-B245-AB74-8BD0B4E74A7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0060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109847B-330B-C64B-82DC-5ACA5524C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7549F79-DF0E-5E44-A975-ACE8EFD8A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3C1878B-F347-D24A-86DF-3F0DCE0D53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5867A-D8DF-5042-9B6A-829B7FBA1B2F}" type="datetimeFigureOut">
              <a:rPr lang="de-DE" smtClean="0"/>
              <a:t>25.11.2020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07EF05A-E2B9-034A-B3CE-EE44EFD936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6491C09-95E9-E147-B585-001685BE18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D90D4-07DC-B245-AB74-8BD0B4E74A7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6602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2941A0-228E-6F49-A0E1-5EBB5C84C3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0057" y="-1216378"/>
            <a:ext cx="9144000" cy="2387600"/>
          </a:xfrm>
        </p:spPr>
        <p:txBody>
          <a:bodyPr/>
          <a:lstStyle/>
          <a:p>
            <a:r>
              <a:rPr lang="de-DE" dirty="0"/>
              <a:t>Cuxhaven </a:t>
            </a:r>
            <a:r>
              <a:rPr lang="de-DE" dirty="0" err="1"/>
              <a:t>sights</a:t>
            </a:r>
            <a:r>
              <a:rPr lang="de-DE" dirty="0"/>
              <a:t> 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8DEED992-B3BC-CD44-8A30-7BC05A5602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83594"/>
            <a:ext cx="9144000" cy="1655762"/>
          </a:xfrm>
        </p:spPr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4C4A829-8434-B141-80BE-CF723C46C8EC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3680177" y="5850996"/>
            <a:ext cx="5181600" cy="4351338"/>
          </a:xfrm>
        </p:spPr>
        <p:txBody>
          <a:bodyPr/>
          <a:lstStyle/>
          <a:p>
            <a:r>
              <a:rPr lang="de-DE" dirty="0"/>
              <a:t>A </a:t>
            </a:r>
            <a:r>
              <a:rPr lang="de-DE" dirty="0" err="1"/>
              <a:t>presentation</a:t>
            </a:r>
            <a:r>
              <a:rPr lang="de-DE" dirty="0"/>
              <a:t> made by : </a:t>
            </a:r>
            <a:r>
              <a:rPr lang="de-DE" dirty="0" err="1"/>
              <a:t>Jonath</a:t>
            </a:r>
            <a:r>
              <a:rPr lang="de-DE" dirty="0"/>
              <a:t> </a:t>
            </a:r>
            <a:r>
              <a:rPr lang="de-DE" dirty="0" err="1"/>
              <a:t>Sawitzki</a:t>
            </a:r>
            <a:r>
              <a:rPr lang="de-DE" dirty="0"/>
              <a:t> and </a:t>
            </a:r>
            <a:r>
              <a:rPr lang="de-DE" dirty="0" err="1"/>
              <a:t>Rober</a:t>
            </a:r>
            <a:r>
              <a:rPr lang="de-DE" dirty="0"/>
              <a:t> Haji</a:t>
            </a:r>
          </a:p>
        </p:txBody>
      </p:sp>
      <p:pic>
        <p:nvPicPr>
          <p:cNvPr id="9" name="Grafik 9">
            <a:extLst>
              <a:ext uri="{FF2B5EF4-FFF2-40B4-BE49-F238E27FC236}">
                <a16:creationId xmlns:a16="http://schemas.microsoft.com/office/drawing/2014/main" id="{E09F1C36-2E38-874E-86B9-46FA9A907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68" y="1335440"/>
            <a:ext cx="726722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85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DD7B61-3102-0644-9DFC-ECA99C0AD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88337ADA-EBD1-0C43-9536-B1ECC0325C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33" y="0"/>
            <a:ext cx="5108223" cy="6858000"/>
          </a:xfrm>
        </p:spPr>
      </p:pic>
    </p:spTree>
    <p:extLst>
      <p:ext uri="{BB962C8B-B14F-4D97-AF65-F5344CB8AC3E}">
        <p14:creationId xmlns:p14="http://schemas.microsoft.com/office/powerpoint/2010/main" val="134089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666DA0-2634-7A46-B016-6DE762C79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5DF6BBBA-39BD-FD43-BCDE-E473E71DF9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112" y="0"/>
            <a:ext cx="6011334" cy="6858000"/>
          </a:xfrm>
        </p:spPr>
      </p:pic>
    </p:spTree>
    <p:extLst>
      <p:ext uri="{BB962C8B-B14F-4D97-AF65-F5344CB8AC3E}">
        <p14:creationId xmlns:p14="http://schemas.microsoft.com/office/powerpoint/2010/main" val="89723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D19CFE-782D-5541-9305-A9D5AAC47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890930A3-7BAB-E04C-AC52-87400509FE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332" y="0"/>
            <a:ext cx="4878985" cy="6858000"/>
          </a:xfrm>
        </p:spPr>
      </p:pic>
    </p:spTree>
    <p:extLst>
      <p:ext uri="{BB962C8B-B14F-4D97-AF65-F5344CB8AC3E}">
        <p14:creationId xmlns:p14="http://schemas.microsoft.com/office/powerpoint/2010/main" val="1520149970"/>
      </p:ext>
    </p:extLst>
  </p:cSld>
  <p:clrMapOvr>
    <a:masterClrMapping/>
  </p:clrMapOvr>
  <p:transition spd="slow">
    <p:wheel spokes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079CAD-4B9E-3E47-A03E-2FDACAC5E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Cuxhaven </a:t>
            </a:r>
            <a:r>
              <a:rPr lang="de-DE" dirty="0" err="1"/>
              <a:t>Sights</a:t>
            </a:r>
            <a:endParaRPr lang="de-DE" dirty="0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E728E12-74B6-D742-AC55-A87B017AA5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Alte Liebe </a:t>
            </a:r>
          </a:p>
          <a:p>
            <a:r>
              <a:rPr lang="de-DE" dirty="0"/>
              <a:t>Kugelbake </a:t>
            </a:r>
          </a:p>
          <a:p>
            <a:r>
              <a:rPr lang="de-DE" dirty="0"/>
              <a:t>Schloss Ritzebüttel </a:t>
            </a:r>
          </a:p>
          <a:p>
            <a:r>
              <a:rPr lang="de-DE" dirty="0"/>
              <a:t>Hapag-Hallen</a:t>
            </a:r>
          </a:p>
          <a:p>
            <a:r>
              <a:rPr lang="de-DE" dirty="0"/>
              <a:t>Fort </a:t>
            </a:r>
            <a:r>
              <a:rPr lang="en-GB" dirty="0" err="1"/>
              <a:t>Kugelbake</a:t>
            </a:r>
            <a:endParaRPr lang="de-DE" dirty="0"/>
          </a:p>
          <a:p>
            <a:r>
              <a:rPr lang="de-DE" dirty="0"/>
              <a:t>Wasserturm</a:t>
            </a:r>
          </a:p>
          <a:p>
            <a:r>
              <a:rPr lang="de-DE" dirty="0"/>
              <a:t>Minensucher-Denkmal</a:t>
            </a:r>
          </a:p>
          <a:p>
            <a:r>
              <a:rPr lang="de-DE" dirty="0"/>
              <a:t>St. </a:t>
            </a:r>
            <a:r>
              <a:rPr lang="de-DE" dirty="0" err="1"/>
              <a:t>Perti</a:t>
            </a:r>
            <a:r>
              <a:rPr lang="de-DE" dirty="0"/>
              <a:t> Kirche 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0975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806F33-6E1A-044D-92C1-BA6589D44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644" y="252237"/>
            <a:ext cx="10515600" cy="1325563"/>
          </a:xfrm>
        </p:spPr>
        <p:txBody>
          <a:bodyPr/>
          <a:lstStyle/>
          <a:p>
            <a:r>
              <a:rPr lang="de-DE" dirty="0" err="1"/>
              <a:t>Informations</a:t>
            </a:r>
            <a:r>
              <a:rPr lang="de-DE" dirty="0"/>
              <a:t> about the </a:t>
            </a:r>
            <a:r>
              <a:rPr lang="de-DE" dirty="0" err="1"/>
              <a:t>sights</a:t>
            </a:r>
            <a:r>
              <a:rPr lang="de-DE" dirty="0"/>
              <a:t> :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686404C-C270-3447-BB27-4D04D821A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956" y="1253331"/>
            <a:ext cx="10515600" cy="4351338"/>
          </a:xfrm>
        </p:spPr>
        <p:txBody>
          <a:bodyPr/>
          <a:lstStyle/>
          <a:p>
            <a:r>
              <a:rPr lang="de-DE" dirty="0"/>
              <a:t>The Alte Liebe is a </a:t>
            </a:r>
            <a:r>
              <a:rPr lang="de-DE" dirty="0" err="1"/>
              <a:t>viewing</a:t>
            </a:r>
            <a:r>
              <a:rPr lang="de-DE" dirty="0"/>
              <a:t> platform which is build on top of three </a:t>
            </a:r>
            <a:r>
              <a:rPr lang="de-DE" dirty="0" err="1"/>
              <a:t>ships</a:t>
            </a:r>
            <a:r>
              <a:rPr lang="de-DE" dirty="0"/>
              <a:t> that </a:t>
            </a:r>
            <a:r>
              <a:rPr lang="de-DE" dirty="0" err="1"/>
              <a:t>sunk</a:t>
            </a:r>
            <a:r>
              <a:rPr lang="de-DE" dirty="0"/>
              <a:t> there.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located</a:t>
            </a:r>
            <a:r>
              <a:rPr lang="de-DE" dirty="0"/>
              <a:t> where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river</a:t>
            </a:r>
            <a:r>
              <a:rPr lang="de-DE" dirty="0"/>
              <a:t> Elbe </a:t>
            </a:r>
            <a:r>
              <a:rPr lang="de-DE" dirty="0" err="1"/>
              <a:t>meets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North </a:t>
            </a:r>
            <a:r>
              <a:rPr lang="de-DE" dirty="0" err="1"/>
              <a:t>Sea</a:t>
            </a:r>
            <a:r>
              <a:rPr lang="de-DE" dirty="0"/>
              <a:t>.</a:t>
            </a:r>
          </a:p>
          <a:p>
            <a:r>
              <a:rPr lang="de-DE" dirty="0"/>
              <a:t>The Kugelbake was a navigation </a:t>
            </a:r>
            <a:r>
              <a:rPr lang="de-DE" dirty="0" err="1"/>
              <a:t>mark</a:t>
            </a:r>
            <a:r>
              <a:rPr lang="de-DE" dirty="0"/>
              <a:t> for </a:t>
            </a:r>
            <a:r>
              <a:rPr lang="de-DE" dirty="0" err="1"/>
              <a:t>ships</a:t>
            </a:r>
            <a:r>
              <a:rPr lang="de-DE" dirty="0"/>
              <a:t> – </a:t>
            </a:r>
            <a:r>
              <a:rPr lang="de-DE" dirty="0" err="1"/>
              <a:t>built</a:t>
            </a:r>
            <a:r>
              <a:rPr lang="de-DE" dirty="0"/>
              <a:t> around 1700</a:t>
            </a:r>
          </a:p>
          <a:p>
            <a:r>
              <a:rPr lang="de-DE" dirty="0"/>
              <a:t>Schloss Ritzebüttel was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home</a:t>
            </a:r>
            <a:r>
              <a:rPr lang="de-DE" dirty="0"/>
              <a:t> and </a:t>
            </a:r>
            <a:r>
              <a:rPr lang="de-DE" dirty="0" err="1"/>
              <a:t>headquarter</a:t>
            </a:r>
            <a:r>
              <a:rPr lang="de-DE" dirty="0"/>
              <a:t> of </a:t>
            </a:r>
            <a:r>
              <a:rPr lang="de-DE" dirty="0" err="1"/>
              <a:t>senators</a:t>
            </a:r>
            <a:r>
              <a:rPr lang="de-DE" dirty="0"/>
              <a:t> from Hamburg from 1340 to 1937. Today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a </a:t>
            </a:r>
            <a:r>
              <a:rPr lang="de-DE" dirty="0" err="1"/>
              <a:t>museum</a:t>
            </a:r>
            <a:r>
              <a:rPr lang="de-DE" dirty="0"/>
              <a:t> and </a:t>
            </a:r>
            <a:r>
              <a:rPr lang="de-DE" dirty="0" err="1"/>
              <a:t>registry</a:t>
            </a:r>
            <a:r>
              <a:rPr lang="de-DE" dirty="0"/>
              <a:t> </a:t>
            </a:r>
            <a:r>
              <a:rPr lang="de-DE" dirty="0" err="1"/>
              <a:t>office</a:t>
            </a:r>
            <a:endParaRPr lang="de-DE" dirty="0"/>
          </a:p>
          <a:p>
            <a:r>
              <a:rPr lang="de-DE" dirty="0"/>
              <a:t>The Hapag Hallen </a:t>
            </a:r>
            <a:r>
              <a:rPr lang="de-DE" dirty="0" err="1"/>
              <a:t>is</a:t>
            </a:r>
            <a:r>
              <a:rPr lang="de-DE" dirty="0"/>
              <a:t> an old building which was a passenger terminal for </a:t>
            </a:r>
            <a:r>
              <a:rPr lang="de-DE" dirty="0" err="1"/>
              <a:t>ships</a:t>
            </a:r>
            <a:r>
              <a:rPr lang="de-DE" dirty="0"/>
              <a:t>, a </a:t>
            </a:r>
            <a:r>
              <a:rPr lang="de-DE" dirty="0" err="1"/>
              <a:t>train</a:t>
            </a:r>
            <a:r>
              <a:rPr lang="de-DE" dirty="0"/>
              <a:t> </a:t>
            </a:r>
            <a:r>
              <a:rPr lang="de-DE" dirty="0" err="1"/>
              <a:t>station</a:t>
            </a:r>
            <a:r>
              <a:rPr lang="de-DE" dirty="0"/>
              <a:t> and a </a:t>
            </a:r>
            <a:r>
              <a:rPr lang="de-DE" dirty="0" err="1"/>
              <a:t>travel</a:t>
            </a:r>
            <a:r>
              <a:rPr lang="de-DE" dirty="0"/>
              <a:t> </a:t>
            </a:r>
            <a:r>
              <a:rPr lang="de-DE" dirty="0" err="1"/>
              <a:t>agency</a:t>
            </a:r>
            <a:r>
              <a:rPr lang="de-DE" dirty="0"/>
              <a:t>. From Cuxhaven </a:t>
            </a:r>
            <a:r>
              <a:rPr lang="de-DE" dirty="0" err="1"/>
              <a:t>about</a:t>
            </a:r>
            <a:r>
              <a:rPr lang="de-DE" dirty="0"/>
              <a:t> 4 </a:t>
            </a:r>
            <a:r>
              <a:rPr lang="de-DE" dirty="0" err="1"/>
              <a:t>million</a:t>
            </a:r>
            <a:r>
              <a:rPr lang="de-DE" dirty="0"/>
              <a:t> </a:t>
            </a:r>
            <a:r>
              <a:rPr lang="de-DE" dirty="0" err="1"/>
              <a:t>people</a:t>
            </a:r>
            <a:r>
              <a:rPr lang="de-DE" dirty="0"/>
              <a:t> </a:t>
            </a:r>
            <a:r>
              <a:rPr lang="de-DE" dirty="0" err="1"/>
              <a:t>left</a:t>
            </a:r>
            <a:r>
              <a:rPr lang="de-DE" dirty="0"/>
              <a:t> to </a:t>
            </a:r>
            <a:r>
              <a:rPr lang="de-DE" dirty="0" err="1"/>
              <a:t>emigrate</a:t>
            </a:r>
            <a:r>
              <a:rPr lang="de-DE" dirty="0"/>
              <a:t> to </a:t>
            </a:r>
            <a:r>
              <a:rPr lang="de-DE" dirty="0" err="1"/>
              <a:t>the</a:t>
            </a:r>
            <a:r>
              <a:rPr lang="de-DE" dirty="0"/>
              <a:t> United States.</a:t>
            </a:r>
          </a:p>
        </p:txBody>
      </p:sp>
    </p:spTree>
    <p:extLst>
      <p:ext uri="{BB962C8B-B14F-4D97-AF65-F5344CB8AC3E}">
        <p14:creationId xmlns:p14="http://schemas.microsoft.com/office/powerpoint/2010/main" val="4040709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F6BC01-6246-DB4E-A929-70DA79281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Information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sights</a:t>
            </a:r>
            <a:r>
              <a:rPr lang="de-DE" dirty="0"/>
              <a:t> :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BF6E189-372C-2947-9E62-FB3AB5A53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2846"/>
            <a:ext cx="10515600" cy="4351338"/>
          </a:xfrm>
        </p:spPr>
        <p:txBody>
          <a:bodyPr/>
          <a:lstStyle/>
          <a:p>
            <a:r>
              <a:rPr lang="en-GB" dirty="0"/>
              <a:t>Fort </a:t>
            </a:r>
            <a:r>
              <a:rPr lang="en-GB" dirty="0" err="1"/>
              <a:t>Kugelbake</a:t>
            </a:r>
            <a:r>
              <a:rPr lang="en-GB" dirty="0"/>
              <a:t> is a former naval fortress</a:t>
            </a:r>
          </a:p>
          <a:p>
            <a:r>
              <a:rPr lang="en-GB" dirty="0"/>
              <a:t>The Water Tower was build to get a central water supply for Cuxhaven</a:t>
            </a:r>
          </a:p>
          <a:p>
            <a:r>
              <a:rPr lang="en-GB" dirty="0"/>
              <a:t>The </a:t>
            </a:r>
            <a:r>
              <a:rPr lang="en-GB" dirty="0" err="1"/>
              <a:t>Minensucher</a:t>
            </a:r>
            <a:r>
              <a:rPr lang="en-GB" dirty="0"/>
              <a:t> </a:t>
            </a:r>
            <a:r>
              <a:rPr lang="en-GB" dirty="0" err="1"/>
              <a:t>Denkmal</a:t>
            </a:r>
            <a:r>
              <a:rPr lang="en-GB" dirty="0"/>
              <a:t> is a memorial for the fallen minesweeper in the First and Second World War </a:t>
            </a:r>
          </a:p>
          <a:p>
            <a:r>
              <a:rPr lang="en-GB" dirty="0"/>
              <a:t>The St.Petri Church is a Protestant church that was consecrated in 1911</a:t>
            </a:r>
          </a:p>
        </p:txBody>
      </p:sp>
    </p:spTree>
    <p:extLst>
      <p:ext uri="{BB962C8B-B14F-4D97-AF65-F5344CB8AC3E}">
        <p14:creationId xmlns:p14="http://schemas.microsoft.com/office/powerpoint/2010/main" val="2294837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E81001-C76B-D845-8B94-8D42C2DC9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182084" y="1306117"/>
            <a:ext cx="23909150" cy="2083692"/>
          </a:xfrm>
        </p:spPr>
        <p:txBody>
          <a:bodyPr/>
          <a:lstStyle/>
          <a:p>
            <a:endParaRPr lang="de-DE"/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AA711F1D-22DC-5F48-9597-39D2D6D3F8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89922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699D35-6BF8-2049-B10D-BAB958961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B331322C-F784-3F4F-A58E-9EFE085D65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262582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50B60A-97BD-0943-9148-50D5A9627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09AFC83E-1CB2-8C48-A227-FE5C9C80DF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1571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912A4B-DFDE-B647-8A6A-9D167A01D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8EE43A9D-C264-DA40-A618-3C1105B404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416961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A09CF8-722F-EC44-8CC9-4F73180FA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7698A871-810E-3D49-A501-E7B5525D44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220946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193</Words>
  <Application>Microsoft Office PowerPoint</Application>
  <PresentationFormat>Breitbild</PresentationFormat>
  <Paragraphs>21</Paragraphs>
  <Slides>12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</vt:lpstr>
      <vt:lpstr>Cuxhaven sights </vt:lpstr>
      <vt:lpstr>Cuxhaven Sights</vt:lpstr>
      <vt:lpstr>Informations about the sights :</vt:lpstr>
      <vt:lpstr>Information about more sights :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Cuxhaven sights </dc:title>
  <dc:creator>Jonath Sawitzki</dc:creator>
  <cp:lastModifiedBy>Heike Keuser</cp:lastModifiedBy>
  <cp:revision>6</cp:revision>
  <dcterms:created xsi:type="dcterms:W3CDTF">2020-09-08T08:47:56Z</dcterms:created>
  <dcterms:modified xsi:type="dcterms:W3CDTF">2020-11-25T17:58:55Z</dcterms:modified>
</cp:coreProperties>
</file>