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notesSlides/notesSlide2.xml" ContentType="application/vnd.openxmlformats-officedocument.presentationml.notesSlide+xml"/>
  <Override PartName="/ppt/ink/ink24.xml" ContentType="application/inkml+xml"/>
  <Override PartName="/ppt/notesSlides/notesSlide3.xml" ContentType="application/vnd.openxmlformats-officedocument.presentationml.notesSlide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7"/>
  </p:notesMasterIdLst>
  <p:sldIdLst>
    <p:sldId id="256" r:id="rId2"/>
    <p:sldId id="258" r:id="rId3"/>
    <p:sldId id="259" r:id="rId4"/>
    <p:sldId id="260" r:id="rId5"/>
    <p:sldId id="261" r:id="rId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30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08.771"/>
    </inkml:context>
    <inkml:brush xml:id="br0">
      <inkml:brushProperty name="width" value="0.09071" units="cm"/>
      <inkml:brushProperty name="height" value="0.09071" units="cm"/>
    </inkml:brush>
  </inkml:definitions>
  <inkml:trace contextRef="#ctx0" brushRef="#br0">0 118 7891,'0'-48'0,"2"11"0,5 15 0,6 13 87,5 7 1,1 4-1,1 5-87,-1 6 0,1 4 0,0 3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40.7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57 8337,'-26'-2'0,"-2"-4"-44,-3-7 0,10 2 0,-1 0-449,7 2 1,8 5 351,-6 10 1,7 5-1,-5 9 1,2-1 1,5 1 1,1 6-1,3 2 1,0 1 138,0-1 0,0-11 0,0-8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41.5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0 412 7955,'0'-28'-25,"0"-5"1,0-2-1,0 0-148,0 3 1,0 8-1,0-2 1,0 4 394,0 2 0,3 3 1,3 2-1,7 2-298,5-3 1,10 5 0,9-2 0,11 0-831,11 2 906,13-6 0,-3 6 0,10-9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41.6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135 185 8342,'-22'-45'211,"-4"-1"1,-11 2-393,11 12 0,9 14 0,10 18 0,7 11-290,7 7 1,3 8 0,12 2-1,2 3 471,2 3 0,9 1 0,-2-2 0,4 4 0,2-7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42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70 8306,'-61'-31'-903,"11"5"300,31 13 1,21 20 602,31 12 0,-5 14 0,18-11 0,-5 6 0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42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99 186 8474,'2'-24'-108,"-9"-9"1,-15-8-1,-4 4 276,2 4 0,11 16-198,7 17 1,4 15 0,2 13 0,0 3-572,0 4 0,0 2 0,0 2 601,0 0 0,0 0 0,0 9 0,0 2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0.3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59 8403,'30'-7'0,"5"1"16,2 1-16,-11 3 0,-8-15 0,-7-5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0.5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7771,'27'11'326,"-1"-5"0,-2-4 129,-3-2 1,-8 0 0,-2-2 0,0-2-456,0-3 0,2-8 0,7 4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1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20 7864,'31'0'0,"-5"-2"0,0-3 0,7-1 0,-1-1 0,16 7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2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0 7824,'-19'0'-529,"8"2"-49,4 5 0,5-3 578,2 9 0,0-8 0,0 3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3.2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196 1 7906,'-50'11'-1065,"4"4"1065,14-8 0,-5-1 0,6-6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09.8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314 0 8214,'-46'13'-186,"5"3"0,-20-23 0,9 7 0,6 7 0,11 6 0,13 6 0,14 7 186,5 7 0,21-5 0,4 1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3.4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60 7331,'9'-20'-426,"2"7"0,11 2 0,2 2 426,2 5 0,9 2 0,4 2 0,11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4.5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236 0 7914,'-13'0'1555,"0"0"-1175,8 0 0,-10 3 0,9 3 0,-1 5 0,-2 2 92,-4 0 0,2-6 0,-2 6-231,-2 2 0,4 0 0,-2 1 0,0-3-197,2 2 1,-4-4-1,6 2-11,-2 2 1,5 0 0,-5 1 104,2-3 0,3 0 0,6 6 187,0 1 0,0-7 254,0 0-377,0 0 1,2 4-113,4-3 1,-1-6-49,8-8 1,-7 0 96,7 0 0,-6 0-135,6 0 1,-6 0 0,3-2-19,-1-4 1,0 3-25,-3-3 59,5-5 1,9 7 16,0-9 0,-7 8-16,0-1 1,-2 1 0,4 1 111,-2-3 0,-7 1-14,7 6 0,-6-2-26,6-5 0,-6 5 52,6-5 0,-7 5 129,7 2-14,-8 0-155,3 0 0,-1-2 115,-1-4-10,1 3 54,-7-5-107,0 8 0,2 0-149,5 0-61,-5 0 4,7 0-76,-9 0-2645,0 0 1891,8 0 0,-3 0 0,8-3-42,2-3 1,2 2 0,3-7-1,-1 0 190,1 0 1,0 0-1,-1-4 1,1 4 729,-1 2 0,10-15 0,1 2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5.1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59 7856,'2'-17'391,"5"4"1,10-2 0,9 8 0,-2 3 417,-2 2-809,-2 2 0,-1 8 0,1 3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9:00:35.3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20 9138,'-20'-2'-210,"0"-5"-441,10 5-1153,1-7 1804,9 9 0,9 0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8:30:49.42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11 79 11836 238597 66121,'-10'-13'-578'0'0,"16"-2"0"0"0,20 2 578-2396 0,11 2 0 2396 0,-6-4 0 0 0,-3 4 0 0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14T18:22:50.5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98 235 7843,'-24'-54'0,"2"-3"0,7 5-1023,4 11 971,5 19 468,6 13-688,0 9 0,0 11 1,0 7 271,0 6 0,0 2 0,-9 2 0,-2 2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  <inkml:channel name="OA" type="integer" max="360" units="deg"/>
          <inkml:channel name="OE" type="integer" max="90" units="deg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  <inkml:channelProperty channel="OA" name="resolution" value="1000" units="1/deg"/>
          <inkml:channelProperty channel="OE" name="resolution" value="1000" units="1/deg"/>
        </inkml:channelProperties>
      </inkml:inkSource>
      <inkml:timestamp xml:id="ts0" timeString="2020-09-14T18:29:06.136"/>
    </inkml:context>
    <inkml:brush xml:id="br0">
      <inkml:brushProperty name="width" value="0.35" units="cm"/>
      <inkml:brushProperty name="height" value="2.1" units="cm"/>
      <inkml:brushProperty name="color" value="#FFFFFF"/>
      <inkml:brushProperty name="inkEffects" value="pencil"/>
    </inkml:brush>
  </inkml:definitions>
  <inkml:trace contextRef="#ctx0" brushRef="#br0">0 743 12563 260495 42171,'56'-13'533'0'0,"3"5"-520"0"0,2 5 0 0 0,8 3 1 0 0,16 0-1 0 0,-36 0 1 0 0,3 0-1 0 0,5 0 1 0 0,3 0 75 0 0,8 1 0 0 0,2-2 70 0 0,10-4 1 0 0,2-1-161 0 0,7 0 1 0 0,3-1 0 0 0,-20 0-1 0 0,2-2 1 0 0,1 1 0 0 0,3 0-1 0 0,0 0 1 0 0,2 0 0 0 0,5 0-1 0 0,1 0 1 0 0,1 0 0 0 0,8 0-1 0 0,2-1 1 0 0,1 0 0 0 0,-20 2-1 0 0,1-1 1 0 0,0 1 0 0 0,1-1-1 0 0,4 1 1 0 0,0-1-1 0 0,1 0 1 0 0,3 0 0 0 0,8-2-1 0 0,3 0 1 0 0,2-1-1 0 0,-1 2 1 0 0,-20 1 0 0 0,1 2-1 0 0,-1-1 1 0 0,1 0 0 0 0,1 0-1 0 0,1 0 1 0 0,0 0-1 0 0,0-1 1 0 0,1 1 0 0 0,0-1 7 0 0,3 0 0 0 0,0-1 0 0 0,0 0 1 0 0,2 1-1 0 0,0-1 0 0 0,6 1 0 0 0,1-1 1 0 0,1 1-1 0 0,0-1 0 0 0,-1 1 1 0 0,-2-1-1 0 0,-1 1 0 0 0,1-1 0 0 0,-1 0 1 0 0,1 1-1 0 0,1 0 0 0 0,1 1 1 0 0,-1-1-1 0 0,1 1 0 0 0,0 0-5 0 0,1 0 0 0 0,0 0 0 0 0,1 0 0 0 0,0 1 0 0 0,1-1 0 0 0,-10 0 0 0 0,0 0 0 0 0,2 0 0 0 0,-1 1 0 0 0,1-1 0 0 0,-1 1 0 0 0,-1 0 1 0 0,-1 0-1 0 0,1 1 0 0 0,-1 0 0 0 0,1 0 0 0 0,0 0 0 0 0,1 0 0 0 0,1 0 0 0 0,1 0 0 0 0,-1 0 0 0 0,1 0 0 0 0,-1 1 11 0 0,2-1 1 0 0,-1 0 0 0 0,1 1 0 0 0,0-1 0 0 0,0 1 0 0 0,2 0 0 0 0,-10 0 0 0 0,1 1-1 0 0,0-1 1 0 0,1 1 0 0 0,1 0 0 0 0,-1-1 0 0 0,0 1 0 0 0,0 0 0 0 0,1 0 0 0 0,-1 0 0 0 0,1 0-1 0 0,0 0 1 0 0,0 0 0 0 0,0 0 0 0 0,0 0 0 0 0,0 0 0 0 0,0 0 0 0 0,1 1 0 0 0,-1-1 0 0 0,1 1-1 0 0,0-1-7 0 0,3 1 1 0 0,0-1 0 0 0,0 1-1 0 0,0-1 1 0 0,1 1 0 0 0,-1 0-1 0 0,1 0 1 0 0,1 1 0 0 0,-1 0-1 0 0,1 0 1 0 0,0 1 0 0 0,0-1 0 0 0,0 1-1 0 0,0-1 1 0 0,-1 0 0 0 0,0 0-1 0 0,0-1 1 0 0,-1 1 0 0 0,1 0-1 0 0,-1 0 1 0 0,0 0 0 0 0,-1 0 0 0 0,-1 1-1 0 0,0-1 1 0 0,0 1 0 0 0,0 0-1 0 0,0-1 1 0 0,-1 1-21 0 0,1 0 1 0 0,-2 0 0 0 0,1 0 0 0 0,0-1 0 0 0,0 1 0 0 0,1 1 0 0 0,0-1 0 0 0,5 1 0 0 0,2 0 0 0 0,0 1 0 0 0,1-1 0 0 0,-1 1 0 0 0,-1 0 0 0 0,-1 0 0 0 0,-5 0 0 0 0,-1 0 0 0 0,-1 1 0 0 0,0 0 0 0 0,0-1 0 0 0,0 1 0 0 0,1 0 0 0 0,1 1 0 0 0,0-1 0 0 0,0 1 0 0 0,0 0 0 0 0,0 0 0 0 0,0 0-1 0 0,0 0 12 0 0,-2 0 1 0 0,1 1 0 0 0,-1-1 0 0 0,0 0 0 0 0,1 1 0 0 0,-1 0 0 0 0,1 0 0 0 0,2 0 0 0 0,0 1 0 0 0,0 0 0 0 0,0-1 0 0 0,0 1 0 0 0,-1 0 0 0 0,1 0 0 0 0,-4-1 0 0 0,0 0 0 0 0,0 1 0 0 0,-1-1 0 0 0,1 0 0 0 0,-1 0 0 0 0,0 1 0 0 0,12 1 0 0 0,-1 0-1 0 0,1-1 1 0 0,-1 2 0 0 0,0-1 0 0 0,0 1-13 0 0,1 0 0 0 0,0 0 0 0 0,0 0 0 0 0,-1 1 0 0 0,1-1 0 0 0,-2 1 0 0 0,-2 0 0 0 0,0 0 0 0 0,-1 0 0 0 0,0 0 0 0 0,-1-1 0 0 0,1 1 0 0 0,-3 0 0 0 0,0-1 0 0 0,0 0 1 0 0,-1 1-1 0 0,0-1 0 0 0,0 1 0 0 0,-5-1 0 0 0,1 1 0 0 0,-1 0 0 0 0,-1 0 0 0 0,0 0 0 0 0,0 0 2 0 0,12 2 1 0 0,0 0-1 0 0,-1 0 1 0 0,0 0-1 0 0,1 1 1 0 0,4 0-1 0 0,1 1 1 0 0,0 0-1 0 0,-1 0 1 0 0,-2 0-1 0 0,-10-2 1 0 0,0 1-1 0 0,-2 0 1 0 0,-1-1-1 0 0,1 1 1 0 0,-4 0 0 0 0,1-1-1 0 0,-1 1 1 0 0,-1 0-1 0 0,0 0-10 0 0,15 2 1 0 0,0 0 0 0 0,-2 1 0 0 0,-1 0-1 0 0,-9 0 1 0 0,-2 2 0 0 0,0-1 0 0 0,-2 0-1 0 0,20 3 1 0 0,-1 1 0 0 0,-3-1 0 0 0,-6 0 0 0 0,-2 1-1 0 0,-2 0-1 0 0,-8-1 1 0 0,-2 1 0 0 0,-1-1 0 0 0,-7 0 0 0 0,-2-1 0 0 0,-3 1 0 0 0,12 5-1 0 0,-5 0 1 0 0,-10-2 0 0 0,-3 1-42 0 0,31 17 0 0 0,-36 8 1 0 0,-48-6 73 0 0,-41 4 0 0 0,-6-23 0 0 0,-10-4 0 0 0,-20-5 0 0 0,-6-4 0 0 0,-15 1 0 0 0,-4-1-19 0 0,22-4 0 0 0,-3 0 1 0 0,-3-2-1 0 0,-13 1 1 0 0,-3-2-1 0 0,-3 0 1 0 0,19-2-1 0 0,-2-1 1 0 0,-1-1-1 0 0,-1 1 1 0 0,-4 0-1 0 0,0 0 1 0 0,-2 0-1 0 0,-1 0-13 0 0,-4 0 1 0 0,0 0 0 0 0,-3 0 0 0 0,-1 0-1 0 0,11 0 1 0 0,-1 0 0 0 0,-2 0 0 0 0,-1 0-1 0 0,-1 0 1 0 0,13 0 0 0 0,-2-1 0 0 0,0 1 0 0 0,0 0-1 0 0,-1-1 1 0 0,0 0 0 0 0,-3 0 0 0 0,0 0-1 0 0,-1 0 1 0 0,0 0 0 0 0,-1-1 0 0 0,0 0 11 0 0,-4 0 1 0 0,0-1 0 0 0,-1 0 0 0 0,0 1-1 0 0,-1-1 1 0 0,-1 0 0 0 0,11 1 0 0 0,-1 1-1 0 0,0-1 1 0 0,0 1 0 0 0,-1 0 0 0 0,-1-1-1 0 0,1 1 1 0 0,-3-1 0 0 0,0 1 0 0 0,0-1-1 0 0,-1 0 1 0 0,0 1 0 0 0,0-1 0 0 0,-1 1-1 0 0,-1 0 1 0 0,0 0 0 0 0,-1-1 0 0 0,0 1-1 0 0,0 0 1 0 0,-1 0 0 0 0,0 0-1 0 0,8 0 1 0 0,1 0-1 0 0,-1 0 1 0 0,0 0 0 0 0,-1 0-1 0 0,-1 0 1 0 0,1 0-1 0 0,-2 0 1 0 0,-5 0 0 0 0,-1 0-1 0 0,0 0 1 0 0,-2-1 0 0 0,1 1-1 0 0,0 0 1 0 0,-1 1-1 0 0,2-1 1 0 0,0 1 0 0 0,0 0-1 0 0,1 0 1 0 0,-1 0 0 0 0,1 1-1 0 0,-1-1 1 0 0,0 1-1 0 0,0 0 1 0 0,9 0 0 0 0,0-1-1 0 0,-1 1 1 0 0,0 0 0 0 0,0 0-1 0 0,0 1 1 0 0,0-1-1 0 0,0 1 1 0 0,0-1 3 0 0,-2 1 0 0 0,1 1 0 0 0,-1-1 0 0 0,0 0 1 0 0,0 1-1 0 0,0 0 0 0 0,0 0 0 0 0,-1 0 1 0 0,-1 0-1 0 0,-3 1 0 0 0,-1-1 0 0 0,0 1 1 0 0,-1 0-1 0 0,1 0 0 0 0,-1 0 0 0 0,0 1 0 0 0,0-1 1 0 0,1 2-1 0 0,1-1 0 0 0,1 1 0 0 0,-1 0 1 0 0,0 1-1 0 0,1-1 0 0 0,0 1 0 0 0,-1 0 1 0 0,1 0-1 0 0,-1 0 0 0 0,0 0 0 0 0,0 1 1 0 0,0-1-1 0 0,-1 1 0 0 0,1-1 0 0 0,0 1 0 0 0,0 0 1 0 0,0 0-1 0 0,-1 0-3 0 0,1 0 1 0 0,0 0 0 0 0,-1 0 0 0 0,1 1 0 0 0,0-1 0 0 0,-1 1 0 0 0,1-1 0 0 0,-1 2 0 0 0,0-1 0 0 0,8 0 0 0 0,0 1 0 0 0,-1 0 0 0 0,0 0 0 0 0,0 0 0 0 0,1 0 0 0 0,-1 1 0 0 0,1-1 0 0 0,0 1 0 0 0,0-1 0 0 0,-6 2 0 0 0,0-1 0 0 0,0 0 0 0 0,1 0 0 0 0,0 1 0 0 0,0-1 0 0 0,0 1 0 0 0,0 0 0 0 0,0 0 31 0 0,-1 0 0 0 0,1 0 0 0 0,-1 0 0 0 0,1 1 0 0 0,0-1 0 0 0,0 1 1 0 0,0 0-1 0 0,1 1 0 0 0,1-1-14 0 0,-6 3 0 0 0,1-1 0 0 0,1 2 0 0 0,0-1 0 0 0,1 1 0 0 0,-1 0 0 0 0,0-1 0 0 0,-1 1 0 0 0,9-3 0 0 0,-1 0 0 0 0,0 0 0 0 0,-1 1 0 0 0,1-1 0 0 0,0 0 0 0 0,1 1 0 0 0,0 0 0 0 0,2 0 0 0 0,-4 1 0 0 0,0 1 0 0 0,2 1 0 0 0,0-1 0 0 0,1 1 0 0 0,0-1 0 0 0,1 1 0 0 0,0-1 0 0 0,-8 2 0 0 0,0 0 0 0 0,0 0 0 0 0,1 0 1 0 0,1 0-1 0 0,0 0 0 0 0,1 0 1 0 0,5-1 0 0 0,0 1 0 0 0,1-1 0 0 0,0 1 0 0 0,1-1 0 0 0,0 1 0 0 0,1 0 1 0 0,-12 3-1 0 0,0 0 0 0 0,1 0 0 0 0,0 1 0 0 0,2-1 0 0 0,1 0 0 0 0,9-1 1 0 0,0-1-1 0 0,2 0 0 0 0,0 1 0 0 0,2-1 0 0 0,0 0 0 0 0,-9 3 0 0 0,1 0 0 0 0,2 0 1 0 0,0 0-1 0 0,2 0 16 0 0,-13 4 1 0 0,2 0-1 0 0,2 0 1 0 0,2 1 0 0 0,8-3-1 0 0,2 0 1 0 0,2 1 0 0 0,1-1-1 0 0,-11 4 1 0 0,3 1 0 0 0,1-2-1 0 0,5-1 1 0 0,2-2-1 0 0,1 1 45 0 0,7-4 1 0 0,0 0-1 0 0,5 0 1 0 0,-11 7 0 0 0,9 0-1 0 0,-8 14 81 0 0,74-11 1 0 0,46-18 0 0 0,25-9 0 0 0,0-5 0 0 0,8-5-1 0 0,5-1 1 0 0,-10 1 0 0 0,3-2 0 0 0,2 0 0 0 0,2-1-117 0 0,11-2 0 0 0,2-1 0 0 0,3-1 0 0 0,3 0 0 0 0,-9 1 0 0 0,2-1 0 0 0,2 0 0 0 0,1-1 0 0 0,2 0 0 0 0,-9 0 0 0 0,2 0 0 0 0,1-1 0 0 0,1 0 0 0 0,1 0 0 0 0,0 0 0 0 0,-9 0 0 0 0,1 1 0 0 0,1 0 0 0 0,1-1 0 0 0,0 0 0 0 0,0 0 0 0 0,1 0-17 0 0,5-1 1 0 0,1-1-1 0 0,0 1 1 0 0,1-1 0 0 0,0 0-1 0 0,2 1 1 0 0,1-1 0 0 0,-5 1-1 0 0,1 1 1 0 0,1-1 0 0 0,0 0-1 0 0,2 1 1 0 0,-1-1 0 0 0,1 1-1 0 0,-1-1 1 0 0,1 0 0 0 0,-1 0-1 0 0,1 0 1 0 0,0 0 0 0 0,1 0-1 0 0,-1 0 1 0 0,1 0 0 0 0,1 0-1 0 0,-10 2 1 0 0,2 0 0 0 0,-1 0-1 0 0,1-1 1 0 0,-1 1 0 0 0,2 1-1 0 0,-1-1 1 0 0,1 0 0 0 0,-1 0-19 0 0,3 1 0 0 0,0-1 0 0 0,1 0 0 0 0,-1 1 1 0 0,1 0-1 0 0,0-1 0 0 0,0 1 0 0 0,2 0 1 0 0,-1 0-1 0 0,-4 0 0 0 0,0 1 0 0 0,1-1 1 0 0,0 1-1 0 0,0 0 0 0 0,1-1 0 0 0,0 1 1 0 0,-1 0-1 0 0,1 1 0 0 0,-1-1 0 0 0,1 1 1 0 0,-1-1-1 0 0,0 1 0 0 0,1 0 0 0 0,-1 1 1 0 0,0-1-1 0 0,1 0 0 0 0,0 1 0 0 0,0-1 1 0 0,1 1-61 1782 0,2-1 0-1782 0,1 0 0 0 0,0 1 0 0 0,0-1 0 0 0,1 1 0 0 0,0 0 0 0 0,-1-1 0 0 0,0 1 0 0 0,1 0 0 0 0,-2 1 37 11872-9,-1-1 1-11872 1,-1 1-1 0 0,0-1 1 0 0,-1 1-1 0-1,1 0 1 0 1,0 0-1 0 0,0 0 1 0-1,1 1-1 0 1,1-1 1 0 0,0 1-1 0-1,-1 0 1 0 1,0 0-1 0 0,2 0 1 0 0,0 1-1 0-1,0-1 1 0 1,1 1-1 0 0,0 0 1 0-1,0 0 0 0 1,-1 0-1 0 0,0 0 1 0-1,0 1-1 0 1,-3 0 1 0 0,-1 0-1 0 0,1 0 1 0-1,-1 0-1 0 1,1 1 1 0 0,-1-1-1 0-1,0 1 1 0 1,0 0-1 0 0,1 0 1 0-1,-1 1-1 0 1,1-1 1 0 0,0 0-1 0 0,0 1 1 0-1,0 0 0 0 1,1 0-1 0 0,-1 0 1 0-1,0 0-1 0 1,1 0 1 0 0,-1 0-1 0-1,1 1 1 0 1,0-1-1 0 0,-1 1-11 3100-23,1 0 1-3100-1,0 0 0 0 1,0 0 0 0 0,1 0 0 0-1,-1 0 0 0 1,0 1 0 0 0,0-1 0 0 0,1 0 0 0-1,-1 1 0 0 1,1 0 0 0 0,1-1 0 0 0,-7 1-1 0-1,1 0 1 0 1,-1 0 0 0 0,2 0 0 0 0,-1 0 0 0-1,0 0 0 0 1,1 0 0 0 0,-1 0 0 0-1,1 0 0 0 1,-1 0 0 0 0,0 1 0 0 0,-1 0 0 0-1,7 0 0 0 1,0 0-1 0 0,0 0 1 0 0,0 0 0 0-1,-1 1 0 0 1,1-1 0 0 0,-1 1 0 0-1,0 0 0 0 1,1-1 0 0 0,-1 1 0 0 0,1 0 0 0-1,0 0 0 0 1,-1 0 0 0 0,1 0-1 0 0,0 0 1 0-1,0 0 0 0 1,0 0 0 0 0,0 0 0 0 0,0 1 0 0-1,-1-1 0 0 1,1 1 0 0 0,0-1 4 4554 0,0 1 1-4554 0,-1 0-1 0 0,0-1 1 0 0,1 1-1 0 0,-1 0 1 0 1,0 0-1 0-1,1 0 1 0 0,-1 1 0 0 0,1-1-1 0 0,0 1 1 0 0,1 0-1 0 0,-7 1 1 0 1,0-1-1 0-1,1 1 1 0 0,0 0 0 0 0,0 0-1 0 0,1 0 1 0 0,-1 1-1 0 0,0-1 1 0 1,0 1-1 0-1,-1 0 1 0 0,0-1 0 0 0,0 1 27 3025 31,5 0 0-3025 0,-2-1 0 0 0,1 1 0 0 0,-1 0 0 0 0,-1 0 0 0 0,1 0 0 0 0,0 0 0 0 0,0 1 0 0 0,0-1 0 0 0,1 0 0 0 0,1 1 0 0 0,-5-1 0 0 0,0 0 0 0 0,1 0 0 0 0,1 1 0 0 0,-1-1 0 0 0,1 1 0 0 0,0-1 0 0 0,0 1 0 0 0,-1 0 0 0 0,1-1 0 0 0,-2 1 0 0 0,1 0 0 0 0,3 1 0 0 0,1-1 0 0 0,-1 1 0 0 0,1-1 0 0 0,0 1 0 0 0,-1-1 0 0 0,1 1 0 0 0,0-1 0 0 0,-1 1 0 0 0,1-1 0 0 0,0 1 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3.201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197 57 8034,'0'-20'1375,"0"9"1,0 1 0,-2 5-216,-5-1 0,-1 1-795,-6 12 0,-1 4 1,7 8-224,-3 1 1,4 2 0,-4 2 0,0 2-152,0-2 1,1 6 0,-6 1 0,5 1-21,3 1 1,-1-7 0,5 5 0,-3-3-164,3-4 0,2 4 0,-1-2 0,-1-2-279,-2-2 0,-1 4-1,7 0 1,0-2-84,0-2 1,0-2-1,2-1 1,3 1-349,1-1 1,3-5-1,-3-1 504,7 2 0,5-6 1,1-3 398,1-4 0,0-2 0,-1 0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3.80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118 76 8651,'-2'-11'1187,"-5"5"1,-1 6-1,-8 6-851,3 7 1,7 5 0,-7 2-1,0 1-241,2 5 1,0 3-1,7 6 1,-3-3-276,3 3 1,2 0 0,2 0 0,0-5-8,0-1 0,6-1 0,3-6 0,2-1-287,4-3 0,2-9 0,3 1 1,0-1 49,-1-4 1,1-5 0,-1-7 0,1-6 296,0-5 1,-1-1 0,1-1 0,-3-1 57,-4-6 0,2 6 0,-6-8 1,0 1 12,0-5 0,4 3 0,-7-1 0,-1 1 361,-3-1 1,-2 7-1,0-4 1,0 2 186,0 0 0,-9 0-323,-4 6 1,-4 7-1,-3 2-365,0 2 0,7 5 0,2 11 1,0 4-102,1-1 0,5 8 1,-1-5-1,4 4-838,2 3 1,-7 0 1134,0-1 0,1 1 0,6-1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4.13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0 196 7610,'0'20'-569,"0"-1"0,0 1 1737,0-1 1,0-5 825,0-1-794,0-9 1,0 3-666,0-14 0,0-4 1,0-9-1,0 1-305,0-1 1,7-1 0,-1-3 0,-1-3-35,-3 3 0,4 3 1,3 1-1,0 0-279,-1 1 0,5 6 1,-4 2-1,0 0-911,0 0 1,6 7 0,-2-3-1,4 5-1822,3 2 0,0 0 2816,-1 0 0,9 0 0,3 0 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09.9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68 135 7717,'-24'-32'0,"3"-1"-455,3 5 0,14 6 1,4 9 846,11 6 1,13 12-393,2 1 0,9 1 0,-5-7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4.72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40 59 7610,'0'-13'4028,"0"0"-3298,0 0 977,0 2-1380,0 2 1,0 11 0,0 5 0,0 6 36,0 4 1,0 5 0,0 4 0,-2 7-44,-5 4 1,5 4 0,-4 3 0,1 2-484,-1-3 1,4-1-1,-5-3 1,5-2-730,2-5 0,0 3 0,0-9 0,0-2-468,0-2 1,0-2-907,0-1 1,0-10 2264,0-9 0,9-17 0,1-14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4.90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17 39 7610,'-10'-11'3970,"3"1"-3559,14 3 1,3 5 0,10-5-1,0 5-800,-1 2 0,7 0 0,3 2 0,-1 3-438,0 1 0,5 1 0,-7-7 0,-2 0 827,-2 0 0,6 8 0,3 3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5.306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216 1 7610,'-13'6'665,"0"1"1,0-1 389,-6-6 1,-1 2 0,0 3-783,1 1 1,6 1-1,0-5 1,0 4-227,2 7 0,-5-2 0,10 2 0,2 3-111,1 1 0,-3 3 1,-1-1-1,3 1-176,2-1 1,2 1-1,0 0 1,2-3-167,5-4 1,-3 2 0,9-8 86,2-3 0,3-2 0,1-2 161,1 0 0,4-8 1,-2-3-1,-5-2 44,0 0 1,1 2 0,1-2-1,1 6 200,0 5 1,-1 2-1,1 0 71,-1 0 0,-6 7 0,-2 1 0,0 3 40,0 4 1,-7-4 0,5 2-218,0 3 1,-5-1-573,9-2 0,-6-4 0,4-11 26,-3-5 0,-1-10 1,-7-10-1,2 1 566,5-2 0,-5 6 0,4-4 0,5-4 0,0-1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5.81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20 1 10112,'0'19'437,"0"1"1,0-1-1,0 1-222,0 0 0,0 8 1,0 5-1,0 6 11,0 6 0,0-3 1,0 6-1,-2-3-94,-5 1 0,5 0 0,-4-7 0,3-2-264,3-4 0,0-5 0,0-8 1,0-1-1696,0 1 1512,0-9 0,0-5 0,0-12 190,0-7 1,0-5-1,0-1 1,3-1-50,3 0 1,-4-6 0,7 0 0,0 2 328,4 3 0,-2 3 0,2 3 0,0 2-164,-2-2 1,6 4-1,-4 0-126,5 2 1,-5 3 194,0 6 194,0 0 0,-2 8 0,-5 5-20,-4 5 1,-4-5 0,-2 0 0,-3 2-1,3 3 0,0 1 1,-1 1-147,-1-1 0,-1 1 1,7-1-1,0 1-56,0 0 1,0-7 0,2 0-329,5 2 1,-3-6 0,9-1-213,3 1 1,1-7 0,3 3 0,-1-7-721,1-5 0,-1-8 111,1 2 1117,-9 4 0,6-6 0,-6 6 0,0-2 0,6-11 0,-6-8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6.12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20 119 7047,'8'17'2322,"6"-4"0,3-4-1930,3-9 0,-1 0 1,1 0-210,-1 0 0,1-9 0,-3-4-79,-4-4 0,-2-1 0,-6 3 0,1 2 99,-1-2 0,-5-3-89,-7-1 0,3 8 0,-9 4-98,-3 5 1,-1 2 0,-3 2 0,1 5-57,-1 6 1,1 6 0,1 5 0,3 2 60,2-2 1,2-2 0,-2-2-1,6-1-263,5 1 1,2-1 0,0 1-299,0 0 0,2-3 0,5-2-229,6-2 1,13-8 0,5 1-133,-1-4 0,7-4 0,-6-4 901,-1-7 0,7-13 0,-6-5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6.91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79 20 7610,'0'-11'3015,"0"2"0,0 24-2516,0 5 0,0 6 0,0-2 0,0 2-395,0-2 0,0 4 0,0 1 0,-2-1-561,-5 0 1,5-1 0,-4-8-398,3 1 1,3-1-1,-2-1-360,-4-5 1,1-4-1,-5-12 1,-1-1 1213,0-3 0,6-17 0,-3 3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7.078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79 8005,'2'-11'1063,"5"5"0,4-3 0,8 2-789,1 3 1,-1 2 0,1 2 0,-1 0-924,1 0 0,0-7 1,-1 1-1,1 1-886,-1 3 1,1 2 1534,0 0 0,-1-8 0,1-3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7.447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60 1 7773,'0'19'1460,"0"3"0,-3 2-767,-3 2 0,4 7 0,-5-5 1,3 0-652,-3 1 0,5-3 0,-4-6 0,3-1-195,3 1 1,-2-3 0,-2-2-255,-3-2 6,1-8 0,6 1 0,2-12 201,5-7 0,-3 2 1,9-2 144,2-2 0,3-1 0,1 1 0,1 4 39,-1 2 0,1 3 1,0 6 149,-1 0 0,1 2 0,-3 5 108,-4 6 0,3-2 0,-10 2 0,-2 2-313,-1 2 1,3 3 0,1 0-1097,-3-1 1,0-1 668,3-5 1,-3-5 0,7-10-1331,-2-4 1828,-3-5 0,3-9 0,2 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7.75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40 118 7301,'20'11'1320,"-1"-5"1,1-3-1,-1-3-923,1 0 0,0-3-24,-1-3 1,-1-5-260,-5-9 0,-2 3 0,-7 2-101,3 2 0,-1 6 0,-8-4 32,-5 2 1,3 1-1,-9 3 110,-2-1 0,-3-1 0,-1 9 0,-1 5-18,0 6 0,1 2 0,-1 3 0,3-1 182,4 5 1,-5 2 0,7-4-1,1-1-230,3 1 1,5-1 0,2 1 0,0 0-532,0-1 0,9 1 0,4-3 1,4-4-367,3-6 0,-1 1 0,3-1 0,2-3-49,2-2 1,9-4 0,-5-4-1,3-9 857,0-9 0,-1-7 0,8-8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8.347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20 21 8360,'0'-11'5712,"0"2"-5265,0 9 1,0 9-1,0 4 1,0 4-30,0 3 1,0 8 0,0 5 0,0 2-422,0-3 0,-7 5 0,1-6 0,1 1-857,3 1 0,2-9 0,0 4-307,0 1 0,0-1 0,0 5-3171,0-7 4338,0-13 0,0-13 0,0-11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10.3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8337,'11'0'0,"7"0"0,-7 0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8.54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20 59 7610,'-11'-20'4894,"2"9"-4626,9-6 1,9 15 0,4-5-332,4 5 0,3 2 1,0 0-1,-1 2-428,1 5 1,-1-5 0,1 5 0,0-3-1912,-1 2 1,1-3 2401,-1 3 0,1 5 0,0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8.77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39 177 7593,'-11'20'670,"5"-1"1,-3-6 2385,3 0-2941,-1-8 0,7-5 0,2-13 1,3-5-92,1-1 0,7-1 1,-4-2-1,0-2 48,-1-2 1,8 0-1,-5 6-308,-1 1 1,8 6 0,-5 2-861,4 2 1,3 3-1,0 6-224,-1 0 0,1 0 1320,-1 0 0,1 8 0,0 3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9.21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157 20 14946,'-8'-11'354,"3"3"1,-8 8 0,-2 0-136,-2 0 0,3 0 1,1 2-228,-2 4 1,0-1 0,2 8 0,4 2-189,0 3 0,7 1 1,-4 1-1,4-1-475,2 1 0,0 0 0,0-1-87,0 1 0,8-3 0,5-4 334,5-6 1,1-5 0,1-2 0,0-2 164,-1-5 0,1-2 0,-1-8 0,1 0-14,0-5 1,-7 0 0,-3 7-1,1 2 610,0-2 1,0 4 344,2-2 1,2 6-162,-8-6 0,2 11 0,-5 2-285,3 11 0,-1 6 0,-6 3 0,0-1-717,0 1 1,0-7 0,2-2-1,3 0-1352,1 0 1,3-7 1832,-3 3 0,-1-14 0,8-6 0,0-4 0,7-3 0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9.371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20 1 8189,'0'19'1991,"-2"-1"0,-3-3-552,-1-2 1,-1 0-2469,7 7 0,0-1-1152,0 1 0,2-11 1227,5-9 954,-5-9 0,15-19 0,-6-3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9.52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59 7876,'0'-19'5981,"0"-1"-5018,0 9 1,2 3-1721,4 8 0,-1 6 0,6 3 0,-3 2-955,-3 4 0,3-4 0,1 0 1712,2-3 0,-7 8 0,5-5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09.84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20 20 7610,'0'13'774,"0"0"1,-2-2-1,-3 4 1,-1-2 53,1 2 0,3-4 1,2 2-357,0 2 0,0 3-133,0 2 0,2-10-293,5-3 1,-3-11-1,7-5 1,0-2 118,0-4 0,-5-3 0,5-1 0,0 1 40,0 5 0,0-4 0,4 6 0,-4-2 62,-2 0 0,6 6 0,-2-4-158,4 3 1,-3 1-1,-1 7-461,2 0 0,-4 9 0,0 4 0,-3 4 9,-3 3 0,-1 0 0,0-1 1,3 1-617,-3-1 0,-2 1 0,-2 0-400,0-1 1359,9 1 0,-7-18 0,7-4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0.52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118 59 8009,'0'-20'3843,"0"1"-2150,0 8-828,0 2 0,0 24 0,0 5-531,0 2 0,0 0 1,0-3-1,0 3-306,0 4 0,0-4 1,0 6-1,-2-2-557,-4 0 1,3 1-1,-3-8 1,4 1-638,2-1 0,-7 1 0,1 0 28,1-1 0,1-1 1,-1-3-14,-1-2 0,-9-9 1151,2 3 0,4-7 0,2-7 0,-3-4 0,-1-8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0.697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0 79 7382,'0'-20'993,"0"7"228,0 0 0,2 7-226,5-7 0,-3 8 0,9-1-974,3 4 1,1 4 0,3 2-704,-1 3 1,1-1 0,-1-4 0,1 3-857,0 1 1,-3 3 0,-2-5 1537,-2 3 0,0 8 0,7-4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1.02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59 138 8045,'-8'13'1603,"-5"0"0,2 0 1,0 7-1425,2-1 1,3 1 0,6-1-294,0 1 0,0 0 0,2-3-189,4-4 0,7-4 1,11-9-175,2 0 0,7-9 1,-7-4-1,-2-7 204,-2-6 0,-2 4 0,-1-6 1,-1 2 643,-5 0 0,2 0 0,-9 6-12,-1 1 1,-3-1 0,-2 0 132,0 1 0,-2 6 0,-5 2-264,-6 2 1,2 3-1,-2 6 1,-2 2-214,-2 4 1,-3-1-1,0 8 1,3 2-483,4 2 0,-5 3 0,5 0 0,-2-1 108,2 1 0,-2-1-3240,8 1 3599,1 0 0,-3-1 0,-2 1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1.97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79 7610,'0'-14'0,"2"4"0,2-1 1178,3 0-445,-1 6 0,-3-10 1135,3 9-695,-4-1 1,7 9-851,-9 5 1,0 4-1,0 8 1,0 1-282,0 0 0,0 6 1,0 2-1,-2 0-435,-5 1 0,3 3 0,-7-3 0,2-1-896,5 0 1,2-2 0,2-6-2187,0 0 2646,0-1 829,0-8 0,0-11 0,0-11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10.5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57 8174,'-32'-13'0,"-1"-3"0,5 3-468,4 2 0,13 7 0,4 11 313,5 6 0,2 4 1,0 3-1,0-1 1,0 1 154,0-1 0,-2-1 0,-4-5 0,-5-4 0,-9-9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2.16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40 7777,'13'-11'4093,"0"4"-3644,2 5 1,-4 2 0,2 0 0,2 0-407,3 0 0,1 0 0,1 0 1,-1 0 178,1 0 1,0 0-1,-1 0-697,1 0 0,-1 0 0,1 0 475,0 0 0,-1-9 0,1-2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2.383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118 18 7610,'-11'-9'899,"0"7"430,4-4 1,3 6-1,-7 6-870,2 7 0,3 7 0,4 4 0,-3 2-249,-1-2 0,-3 4 0,5 1 0,-3 1-34,3 5 0,-5-7 0,3 1 1,1-3-758,3 0 1,2 0 0,0-6 0,0-1-989,0 1 1,2-7 0,5-2 1104,6-3 0,4-1 1,3-7-1,0-2 464,-1-5 0,9-4 0,3-8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2.84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196 0 8709,'-13'0'1424,"0"0"1,7 7-566,-7-1 1,0 1 0,-5-5-296,5 4 1,-4-3 0,6 5-447,0 1 0,0-7 1,7 7-1,-5-3-153,-2 1 1,7 8 0,-5-4 9,0 0 0,7 6 1,-4-4-1,4 5-255,2 2 1,0-7-1,0 0 1,0 2-408,0 2 0,8-4 0,5-2 338,5-2 0,1-2 0,1-10 0,0-3 153,-1-7 0,1-5 0,-3-1 0,-2-3-1,-2-4 1,-2 4 0,5-4-1,-6 4 370,-1 3 1,4 5 975,-6 1 0,1 2-784,-1-2 1,-5 13-1,7 11 1,-3 2 29,1 0 1,-1 1-1,-6 5-678,0 1 0,0-1-1431,0 1 1,3-3 70,3-4 1,-1-4 1043,8-9 1,-7 0-1,7-2 599,2-5 0,-6-3 0,0-10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3.345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0 38 10473,'0'19'1169,"0"-6"1,0 0-525,0 3 1,0 1-702,0 3 0,0-1-1104,0 1 886,0-9 0,0-5 1,0-12-47,0-7 0,7 2 1,1-2 167,3-2 1,0-3-1,4 1 188,-2 4 1,-6-3 35,6 10 322,0-1 0,-2 16-90,-5 4 0,-3 5-1125,-3 1 261,8-8 1,-3-2 452,8-9 0,-7-2 0,5-5 179,-2-6 1,6-4-1,-2-3 527,5 0 1,-1 7 0,-2 2-258,-2 3 0,0-5 1,7 6-250,0 3 0,-7 4 1,-2 6-1,-3 7 56,-3 5 1,-3 1 0,-2 1 0,0 2 90,0 4 0,0-4 1,0 4-859,0-4 0,0-3-1394,0 1 0,2-9 983,5-5 0,-3-6 0,7-6 1029,-2-7 0,6-5 0,-4-1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4.393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137 99 7145,'0'-20'-220,"0"7"1785,0 0 1,0 0-149,0-7 302,0 9-1222,0 3 1,0 23 0,0 5-243,0 1 0,-2 1 0,-2-2 1,-5 2-93,-2 4 0,7-2 0,-5 6 0,0 1-42,-4-1 0,2 1 1,0 1-1,3-3-404,3-1 1,-3-6 0,1 4-85,3-4 1,2-9-1,-1-3-208,-3-1 534,4-2 1,-7-9-1,9-5 1,2-4 13,5 0 0,-3-6 1,9 4-1,0-5-19,-2-1 1,7-1 0,-5 1 0,4 1-16,3 5 0,-1-2 1,1 8-1,-1 3-72,1 2 0,0 2 1,-1 0-1,1 0 42,-1 0 1,-6 8 0,-2 5 93,-2 5 1,-2 2 0,-7-1 0,0 1-44,0-1 1,0 1 0,0 0 72,0-1 0,-9 1 1,-2-1-1,-2-1 68,0-5 0,0 4 0,-7-6 0,1 0-66,-1-4 0,0 1 0,1-1-243,-1-3 1,1-2 0,-1-2-499,0 0 1,7-8-1,2-5 37,3-5 1,1-1 0,7-1 0,0 0 108,0 1 1,7 6 0,1 0 559,3-3 0,2 1 0,7 2 0,8-4 0,3 6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4.806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39 20 6468,'0'-11'1329,"-2"2"-364,-5 9 0,3 7 0,-7 2-789,3 1 0,1 4 1,7 5-255,0 1 1,0-1 0,2 1-122,5 0 1,-3-10 0,9-1-22,2 0 1,3-7 0,1 5 79,1-5 0,0-9 0,-3-2 0,-2-1-70,-2-6 0,0-1 0,5-3 334,-5 1 0,2-1 0,-6 3 885,2 4-708,-7 4 0,5 11 1,-9 5 129,0 6 1,0-2-1,2 2 1,2 2-647,3 2 1,-1 3-1,-3-3-858,3-4 0,-4-2 0,7-6 424,0 1 1,2 1 648,8-7 0,1 0 0,-1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4.981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99 7610,'0'-5'2460,"0"-8"0,2-2 1,5 2-2258,6-2 0,-2 6 1,2 2-1,0 3-905,-2-2 0,6 3 0,-4-3 127,5 4 1,1 2 0,1 0 574,-1 0 0,1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5.440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197 0 7610,'-13'11'481,"2"-2"1,0-3 88,0 1 1,4 6 0,-3-4 0,1 2-320,5 4 0,-1 2 1,1 3-1,-3 0-378,3-1 1,2 1 0,2-1-250,0 1 0,6-7 0,3-2-154,2-2 0,2-3 0,7-6-35,-1 0 1,1 0-1,-1-2 185,1-5 0,0-3 493,-1-10 0,-6 7 1,0 0 1,-8 11-1,1 2 38,-4 10 0,-2 8 1,0 4-1,0 2 19,0 2 0,0 9 0,-2-3 0,-4 5 522,-7 2 0,-3 1 0,-1-1 0,2 0-259,-1 0 1,-5-2-1,8-4 1,-5-7-178,-1-4 0,-1-3 0,0-1-225,1-5 1,-1-7 0,3-12 0,1-7 92,3-5 0,7-3 0,-5-5 0,2-5-90,5 1 0,2-5 1,2 9-1,0 2 346,0 2 1,8-4 0,6 2 0,3 4-535,3 5 0,8 4 0,5-4 1,4 4-100,2 2 0,-2-6 0,-2 4 0,-3-2-5868,3 0 6120,-7 0 0,9-15 0,-6-3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6.539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40 1 7196,'11'2'2085,"-4"5"1,1-3 0,-1 9-1742,-3 2 0,5-4 1,0 2-1,-1 3 39,1 1 0,-2 3 1,-5 1-1,2 3-27,3 2 0,-1 1 1,-6-6-1,0 3-145,0 2 1,0 9 0,0-4 0,0 1-511,0 1 0,-2-2 0,-2 3 1,-5-1-440,-2 2 0,4-5 0,-3 1 1,-1-3-271,0-4 0,4 2 1,-4-4-1,0-7-2220,1-4 3228,5-4 0,-12-7 0,6 0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8.804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1 157 7610,'0'-13'-285,"0"0"0,0-2 583,0-3 1,0 5 588,0 0-673,0 9 0,0-7 178,0 4 1,0 3 175,0-9 0,0 6 658,0-6 292,0 9-1017,0-5 1,0 12-278,0 3 1,0 5-1,0 9 1,0-1-148,0 1 0,0-1 0,0 1-894,0 0 1,0-1-557,0 1 1,0-7-86,0 0 1,0-7-874,0 7 2331,0-8 0,0 12 0,0-6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10.6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37 8184,'0'-19'-376,"0"8"1,2 4 340,4 14 35,-4 4 0,7 0 0,-9-3 0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24T12:11:19.242"/>
    </inkml:context>
    <inkml:brush xml:id="br0">
      <inkml:brushProperty name="width" value="0.08571" units="cm"/>
      <inkml:brushProperty name="height" value="0.08571" units="cm"/>
      <inkml:brushProperty name="color" value="#849398"/>
    </inkml:brush>
  </inkml:definitions>
  <inkml:trace contextRef="#ctx0" brushRef="#br0">1 39 7168,'0'-19'0,"0"-1"0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10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0 118 7958,'0'-41'-503,"0"3"0,2 21 769,5 4 0,-3 4-264,9 9 0,-8 2 1,1 5-579,-4 6 0,-4 4 576,-4 3 0,-5 0 0,-9-1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11.0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76 7729,'2'-30'-428,"5"4"1,4 13-1,8 6 1,-1 7 427,-5 7 0,4-5 0,-15 24 0,7-4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8T08:59:11.1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9 8153,'-11'-9'-683,"5"9"214,12 0 1,5 3 0,7 10 248,-5 2 220,-5-6 0,1-9 0,2-11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B6892F-549E-A246-B9EE-A90104FDB3AD}" type="datetimeFigureOut">
              <a:rPr lang="de-DE" smtClean="0"/>
              <a:t>23.11.2020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6787777-901F-CF4B-8FC6-2D9AE8234996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110118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87777-901F-CF4B-8FC6-2D9AE8234996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098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  <a:p>
            <a:r>
              <a:rPr lang="de-DE" dirty="0" err="1"/>
              <a:t>Twentyone</a:t>
            </a:r>
            <a:r>
              <a:rPr lang="de-DE" dirty="0"/>
              <a:t> </a:t>
            </a:r>
            <a:r>
              <a:rPr lang="de-DE" dirty="0" err="1"/>
              <a:t>hairdressers</a:t>
            </a:r>
            <a:endParaRPr lang="de-DE" dirty="0"/>
          </a:p>
          <a:p>
            <a:endParaRPr lang="de-DE" dirty="0"/>
          </a:p>
          <a:p>
            <a:r>
              <a:rPr lang="de-DE" dirty="0"/>
              <a:t>Over 300.000 </a:t>
            </a:r>
            <a:r>
              <a:rPr lang="de-DE" dirty="0" err="1"/>
              <a:t>borrowed</a:t>
            </a:r>
            <a:r>
              <a:rPr lang="de-DE" dirty="0"/>
              <a:t> </a:t>
            </a:r>
            <a:r>
              <a:rPr lang="de-DE" dirty="0" err="1"/>
              <a:t>items</a:t>
            </a:r>
            <a:endParaRPr lang="de-DE" dirty="0"/>
          </a:p>
          <a:p>
            <a:r>
              <a:rPr lang="de-DE" dirty="0"/>
              <a:t>Over 100.000 </a:t>
            </a:r>
            <a:r>
              <a:rPr lang="de-DE" dirty="0" err="1"/>
              <a:t>items</a:t>
            </a:r>
            <a:endParaRPr lang="de-DE" dirty="0"/>
          </a:p>
          <a:p>
            <a:endParaRPr lang="de-DE" dirty="0"/>
          </a:p>
          <a:p>
            <a:r>
              <a:rPr lang="de-DE" dirty="0"/>
              <a:t>Seidel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87777-901F-CF4B-8FC6-2D9AE8234996}" type="slidenum">
              <a:rPr lang="de-DE" smtClean="0"/>
              <a:t>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38102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6787777-901F-CF4B-8FC6-2D9AE8234996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1230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03405"/>
            <a:ext cx="9448800" cy="1825096"/>
          </a:xfrm>
        </p:spPr>
        <p:txBody>
          <a:bodyPr anchor="b">
            <a:normAutofit/>
          </a:bodyPr>
          <a:lstStyle>
            <a:lvl1pPr algn="l">
              <a:defRPr sz="6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632201"/>
            <a:ext cx="9448800" cy="685800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09561" y="4314328"/>
            <a:ext cx="2910840" cy="374642"/>
          </a:xfrm>
        </p:spPr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371600" y="4323845"/>
            <a:ext cx="64008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077200" y="1430866"/>
            <a:ext cx="2743200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abild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77" y="4697360"/>
            <a:ext cx="10822034" cy="81935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81727" y="941439"/>
            <a:ext cx="10821840" cy="347816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5516715"/>
            <a:ext cx="10820400" cy="701969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el und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2"/>
            <a:ext cx="10820400" cy="2802467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9133"/>
            <a:ext cx="10130516" cy="999067"/>
          </a:xfrm>
        </p:spPr>
        <p:txBody>
          <a:bodyPr anchor="ctr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Zitat mit Beschrift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67" y="753533"/>
            <a:ext cx="10151533" cy="2604495"/>
          </a:xfrm>
        </p:spPr>
        <p:txBody>
          <a:bodyPr anchor="ctr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303865" y="3365556"/>
            <a:ext cx="9592736" cy="4444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959862"/>
            <a:ext cx="10151533" cy="679871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9941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250" y="93345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10984230" y="270129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Namenskar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495" y="1124701"/>
            <a:ext cx="10146186" cy="2511835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467" y="3648315"/>
            <a:ext cx="10144654" cy="999885"/>
          </a:xfrm>
        </p:spPr>
        <p:txBody>
          <a:bodyPr anchor="t"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814452" y="378883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685800" y="378883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2895600" y="761999"/>
            <a:ext cx="8610599" cy="1303867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685800" y="2202080"/>
            <a:ext cx="3456432" cy="617320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685799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68800" y="2201333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366858" y="2904067"/>
            <a:ext cx="3456432" cy="331461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51800" y="2192866"/>
            <a:ext cx="3456432" cy="626534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8051801" y="2904565"/>
            <a:ext cx="3456432" cy="331413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Bildsp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599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688618" y="4191000"/>
            <a:ext cx="3451582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88618" y="2362200"/>
            <a:ext cx="3451582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688618" y="4873764"/>
            <a:ext cx="3451582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74263" y="4191000"/>
            <a:ext cx="3448935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374263" y="2362200"/>
            <a:ext cx="3448936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374264" y="4873763"/>
            <a:ext cx="344893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8049731" y="4191000"/>
            <a:ext cx="3456469" cy="682765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8049855" y="2362200"/>
            <a:ext cx="3447878" cy="1524000"/>
          </a:xfrm>
          <a:prstGeom prst="roundRect">
            <a:avLst>
              <a:gd name="adj" fmla="val 0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8049731" y="4873761"/>
            <a:ext cx="3452445" cy="1344921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2194559"/>
            <a:ext cx="10820400" cy="4024125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48800" y="745066"/>
            <a:ext cx="2057400" cy="3903133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024466" y="745067"/>
            <a:ext cx="8204201" cy="3903133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79941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0"/>
            <a:ext cx="6991492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0-HD-BTM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75150"/>
            <a:ext cx="12192000" cy="248285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753533"/>
            <a:ext cx="10820399" cy="2801935"/>
          </a:xfrm>
        </p:spPr>
        <p:txBody>
          <a:bodyPr anchor="b">
            <a:normAutofit/>
          </a:bodyPr>
          <a:lstStyle>
            <a:lvl1pPr algn="r">
              <a:defRPr sz="40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467" y="3641725"/>
            <a:ext cx="10490200" cy="955675"/>
          </a:xfrm>
        </p:spPr>
        <p:txBody>
          <a:bodyPr>
            <a:normAutofit/>
          </a:bodyPr>
          <a:lstStyle>
            <a:lvl1pPr marL="0" indent="0" algn="r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814452" y="381000"/>
            <a:ext cx="2910840" cy="365125"/>
          </a:xfrm>
        </p:spPr>
        <p:txBody>
          <a:bodyPr/>
          <a:lstStyle>
            <a:lvl1pPr algn="r">
              <a:defRPr/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381001"/>
            <a:ext cx="6991492" cy="36406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862452" y="381000"/>
            <a:ext cx="643748" cy="365125"/>
          </a:xfrm>
        </p:spPr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194559"/>
            <a:ext cx="5334000" cy="4024125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95600" y="762000"/>
            <a:ext cx="8610600" cy="1295400"/>
          </a:xfrm>
        </p:spPr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14409" y="2183802"/>
            <a:ext cx="5079991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5800" y="3132666"/>
            <a:ext cx="5311775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0" y="2183802"/>
            <a:ext cx="5105400" cy="823912"/>
          </a:xfrm>
        </p:spPr>
        <p:txBody>
          <a:bodyPr anchor="b">
            <a:norm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132666"/>
            <a:ext cx="5334000" cy="3086019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411480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95582" y="746759"/>
            <a:ext cx="6510618" cy="5471925"/>
          </a:xfrm>
        </p:spPr>
        <p:txBody>
          <a:bodyPr anchor="ctr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411480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1524000"/>
            <a:ext cx="6873240" cy="1600200"/>
          </a:xfrm>
        </p:spPr>
        <p:txBody>
          <a:bodyPr anchor="b"/>
          <a:lstStyle>
            <a:lvl1pPr algn="l">
              <a:defRPr sz="3200"/>
            </a:lvl1pPr>
          </a:lstStyle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861238" y="751241"/>
            <a:ext cx="3644962" cy="5467443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de-DE"/>
              <a:t>Bild durch Klicken auf Symbol hinzufügen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5800" y="3124199"/>
            <a:ext cx="6873240" cy="3094485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11/23/2020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‹Nr.›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0-HD-TOP.png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895600" y="764373"/>
            <a:ext cx="8610600" cy="12930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5800" y="2194560"/>
            <a:ext cx="10820400" cy="40241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595360" y="6356350"/>
            <a:ext cx="291084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11/23/2020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5800" y="6355845"/>
            <a:ext cx="7772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63000" y="38100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‹Nr.›</a:t>
            </a:fld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6" r:id="rId12"/>
    <p:sldLayoutId id="2147483663" r:id="rId13"/>
    <p:sldLayoutId id="2147483667" r:id="rId14"/>
    <p:sldLayoutId id="2147483668" r:id="rId15"/>
    <p:sldLayoutId id="2147483658" r:id="rId16"/>
    <p:sldLayoutId id="2147483659" r:id="rId17"/>
  </p:sldLayoutIdLst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40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customXml" Target="../ink/ink6.xml"/><Relationship Id="rId18" Type="http://schemas.openxmlformats.org/officeDocument/2006/relationships/image" Target="../media/image10.png"/><Relationship Id="rId26" Type="http://schemas.openxmlformats.org/officeDocument/2006/relationships/image" Target="../media/image14.png"/><Relationship Id="rId39" Type="http://schemas.openxmlformats.org/officeDocument/2006/relationships/customXml" Target="../ink/ink19.xml"/><Relationship Id="rId3" Type="http://schemas.openxmlformats.org/officeDocument/2006/relationships/customXml" Target="../ink/ink1.xml"/><Relationship Id="rId21" Type="http://schemas.openxmlformats.org/officeDocument/2006/relationships/customXml" Target="../ink/ink10.xml"/><Relationship Id="rId34" Type="http://schemas.openxmlformats.org/officeDocument/2006/relationships/image" Target="../media/image18.png"/><Relationship Id="rId42" Type="http://schemas.openxmlformats.org/officeDocument/2006/relationships/image" Target="../media/image22.png"/><Relationship Id="rId47" Type="http://schemas.openxmlformats.org/officeDocument/2006/relationships/customXml" Target="../ink/ink23.xml"/><Relationship Id="rId7" Type="http://schemas.openxmlformats.org/officeDocument/2006/relationships/customXml" Target="../ink/ink3.xml"/><Relationship Id="rId12" Type="http://schemas.openxmlformats.org/officeDocument/2006/relationships/image" Target="../media/image7.png"/><Relationship Id="rId17" Type="http://schemas.openxmlformats.org/officeDocument/2006/relationships/customXml" Target="../ink/ink8.xml"/><Relationship Id="rId25" Type="http://schemas.openxmlformats.org/officeDocument/2006/relationships/customXml" Target="../ink/ink12.xml"/><Relationship Id="rId33" Type="http://schemas.openxmlformats.org/officeDocument/2006/relationships/customXml" Target="../ink/ink16.xml"/><Relationship Id="rId38" Type="http://schemas.openxmlformats.org/officeDocument/2006/relationships/image" Target="../media/image20.png"/><Relationship Id="rId46" Type="http://schemas.openxmlformats.org/officeDocument/2006/relationships/image" Target="../media/image24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9.png"/><Relationship Id="rId20" Type="http://schemas.openxmlformats.org/officeDocument/2006/relationships/image" Target="../media/image11.png"/><Relationship Id="rId29" Type="http://schemas.openxmlformats.org/officeDocument/2006/relationships/customXml" Target="../ink/ink14.xml"/><Relationship Id="rId41" Type="http://schemas.openxmlformats.org/officeDocument/2006/relationships/customXml" Target="../ink/ink2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11" Type="http://schemas.openxmlformats.org/officeDocument/2006/relationships/customXml" Target="../ink/ink5.xml"/><Relationship Id="rId24" Type="http://schemas.openxmlformats.org/officeDocument/2006/relationships/image" Target="../media/image13.png"/><Relationship Id="rId32" Type="http://schemas.openxmlformats.org/officeDocument/2006/relationships/image" Target="../media/image17.png"/><Relationship Id="rId37" Type="http://schemas.openxmlformats.org/officeDocument/2006/relationships/customXml" Target="../ink/ink18.xml"/><Relationship Id="rId40" Type="http://schemas.openxmlformats.org/officeDocument/2006/relationships/image" Target="../media/image21.png"/><Relationship Id="rId45" Type="http://schemas.openxmlformats.org/officeDocument/2006/relationships/customXml" Target="../ink/ink22.xml"/><Relationship Id="rId5" Type="http://schemas.openxmlformats.org/officeDocument/2006/relationships/customXml" Target="../ink/ink2.xml"/><Relationship Id="rId15" Type="http://schemas.openxmlformats.org/officeDocument/2006/relationships/customXml" Target="../ink/ink7.xml"/><Relationship Id="rId23" Type="http://schemas.openxmlformats.org/officeDocument/2006/relationships/customXml" Target="../ink/ink11.xml"/><Relationship Id="rId28" Type="http://schemas.openxmlformats.org/officeDocument/2006/relationships/image" Target="../media/image15.png"/><Relationship Id="rId36" Type="http://schemas.openxmlformats.org/officeDocument/2006/relationships/image" Target="../media/image19.png"/><Relationship Id="rId10" Type="http://schemas.openxmlformats.org/officeDocument/2006/relationships/image" Target="../media/image6.png"/><Relationship Id="rId19" Type="http://schemas.openxmlformats.org/officeDocument/2006/relationships/customXml" Target="../ink/ink9.xml"/><Relationship Id="rId31" Type="http://schemas.openxmlformats.org/officeDocument/2006/relationships/customXml" Target="../ink/ink15.xml"/><Relationship Id="rId44" Type="http://schemas.openxmlformats.org/officeDocument/2006/relationships/image" Target="../media/image23.png"/><Relationship Id="rId4" Type="http://schemas.openxmlformats.org/officeDocument/2006/relationships/image" Target="../media/image3.png"/><Relationship Id="rId9" Type="http://schemas.openxmlformats.org/officeDocument/2006/relationships/customXml" Target="../ink/ink4.xml"/><Relationship Id="rId14" Type="http://schemas.openxmlformats.org/officeDocument/2006/relationships/image" Target="../media/image8.png"/><Relationship Id="rId22" Type="http://schemas.openxmlformats.org/officeDocument/2006/relationships/image" Target="../media/image12.png"/><Relationship Id="rId27" Type="http://schemas.openxmlformats.org/officeDocument/2006/relationships/customXml" Target="../ink/ink13.xml"/><Relationship Id="rId30" Type="http://schemas.openxmlformats.org/officeDocument/2006/relationships/image" Target="../media/image16.png"/><Relationship Id="rId35" Type="http://schemas.openxmlformats.org/officeDocument/2006/relationships/customXml" Target="../ink/ink17.xml"/><Relationship Id="rId43" Type="http://schemas.openxmlformats.org/officeDocument/2006/relationships/customXml" Target="../ink/ink21.xml"/><Relationship Id="rId48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5" Type="http://schemas.openxmlformats.org/officeDocument/2006/relationships/customXml" Target="../ink/ink24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customXml" Target="../ink/ink25.xml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6.png"/><Relationship Id="rId18" Type="http://schemas.openxmlformats.org/officeDocument/2006/relationships/customXml" Target="../ink/ink34.xml"/><Relationship Id="rId26" Type="http://schemas.openxmlformats.org/officeDocument/2006/relationships/customXml" Target="../ink/ink38.xml"/><Relationship Id="rId39" Type="http://schemas.openxmlformats.org/officeDocument/2006/relationships/image" Target="../media/image49.png"/><Relationship Id="rId21" Type="http://schemas.openxmlformats.org/officeDocument/2006/relationships/image" Target="../media/image40.png"/><Relationship Id="rId34" Type="http://schemas.openxmlformats.org/officeDocument/2006/relationships/customXml" Target="../ink/ink42.xml"/><Relationship Id="rId42" Type="http://schemas.openxmlformats.org/officeDocument/2006/relationships/customXml" Target="../ink/ink46.xml"/><Relationship Id="rId47" Type="http://schemas.openxmlformats.org/officeDocument/2006/relationships/image" Target="../media/image53.png"/><Relationship Id="rId50" Type="http://schemas.openxmlformats.org/officeDocument/2006/relationships/customXml" Target="../ink/ink50.xml"/><Relationship Id="rId55" Type="http://schemas.openxmlformats.org/officeDocument/2006/relationships/image" Target="../media/image57.png"/><Relationship Id="rId63" Type="http://schemas.openxmlformats.org/officeDocument/2006/relationships/image" Target="../media/image61.png"/><Relationship Id="rId68" Type="http://schemas.openxmlformats.org/officeDocument/2006/relationships/customXml" Target="../ink/ink59.xml"/><Relationship Id="rId7" Type="http://schemas.openxmlformats.org/officeDocument/2006/relationships/image" Target="../media/image33.png"/><Relationship Id="rId71" Type="http://schemas.openxmlformats.org/officeDocument/2006/relationships/image" Target="../media/image65.png"/><Relationship Id="rId2" Type="http://schemas.openxmlformats.org/officeDocument/2006/relationships/customXml" Target="../ink/ink26.xml"/><Relationship Id="rId16" Type="http://schemas.openxmlformats.org/officeDocument/2006/relationships/customXml" Target="../ink/ink33.xml"/><Relationship Id="rId29" Type="http://schemas.openxmlformats.org/officeDocument/2006/relationships/image" Target="../media/image44.png"/><Relationship Id="rId1" Type="http://schemas.openxmlformats.org/officeDocument/2006/relationships/slideLayout" Target="../slideLayouts/slideLayout2.xml"/><Relationship Id="rId6" Type="http://schemas.openxmlformats.org/officeDocument/2006/relationships/customXml" Target="../ink/ink28.xml"/><Relationship Id="rId11" Type="http://schemas.openxmlformats.org/officeDocument/2006/relationships/image" Target="../media/image35.png"/><Relationship Id="rId24" Type="http://schemas.openxmlformats.org/officeDocument/2006/relationships/customXml" Target="../ink/ink37.xml"/><Relationship Id="rId32" Type="http://schemas.openxmlformats.org/officeDocument/2006/relationships/customXml" Target="../ink/ink41.xml"/><Relationship Id="rId37" Type="http://schemas.openxmlformats.org/officeDocument/2006/relationships/image" Target="../media/image48.png"/><Relationship Id="rId40" Type="http://schemas.openxmlformats.org/officeDocument/2006/relationships/customXml" Target="../ink/ink45.xml"/><Relationship Id="rId45" Type="http://schemas.openxmlformats.org/officeDocument/2006/relationships/image" Target="../media/image52.png"/><Relationship Id="rId53" Type="http://schemas.openxmlformats.org/officeDocument/2006/relationships/image" Target="../media/image56.png"/><Relationship Id="rId58" Type="http://schemas.openxmlformats.org/officeDocument/2006/relationships/customXml" Target="../ink/ink54.xml"/><Relationship Id="rId66" Type="http://schemas.openxmlformats.org/officeDocument/2006/relationships/customXml" Target="../ink/ink58.xml"/><Relationship Id="rId5" Type="http://schemas.openxmlformats.org/officeDocument/2006/relationships/image" Target="../media/image32.png"/><Relationship Id="rId15" Type="http://schemas.openxmlformats.org/officeDocument/2006/relationships/image" Target="../media/image37.png"/><Relationship Id="rId23" Type="http://schemas.openxmlformats.org/officeDocument/2006/relationships/image" Target="../media/image41.png"/><Relationship Id="rId28" Type="http://schemas.openxmlformats.org/officeDocument/2006/relationships/customXml" Target="../ink/ink39.xml"/><Relationship Id="rId36" Type="http://schemas.openxmlformats.org/officeDocument/2006/relationships/customXml" Target="../ink/ink43.xml"/><Relationship Id="rId49" Type="http://schemas.openxmlformats.org/officeDocument/2006/relationships/image" Target="../media/image54.png"/><Relationship Id="rId57" Type="http://schemas.openxmlformats.org/officeDocument/2006/relationships/image" Target="../media/image58.png"/><Relationship Id="rId61" Type="http://schemas.openxmlformats.org/officeDocument/2006/relationships/image" Target="../media/image60.png"/><Relationship Id="rId10" Type="http://schemas.openxmlformats.org/officeDocument/2006/relationships/customXml" Target="../ink/ink30.xml"/><Relationship Id="rId19" Type="http://schemas.openxmlformats.org/officeDocument/2006/relationships/image" Target="../media/image39.png"/><Relationship Id="rId31" Type="http://schemas.openxmlformats.org/officeDocument/2006/relationships/image" Target="../media/image45.png"/><Relationship Id="rId44" Type="http://schemas.openxmlformats.org/officeDocument/2006/relationships/customXml" Target="../ink/ink47.xml"/><Relationship Id="rId52" Type="http://schemas.openxmlformats.org/officeDocument/2006/relationships/customXml" Target="../ink/ink51.xml"/><Relationship Id="rId60" Type="http://schemas.openxmlformats.org/officeDocument/2006/relationships/customXml" Target="../ink/ink55.xml"/><Relationship Id="rId65" Type="http://schemas.openxmlformats.org/officeDocument/2006/relationships/image" Target="../media/image62.png"/><Relationship Id="rId4" Type="http://schemas.openxmlformats.org/officeDocument/2006/relationships/customXml" Target="../ink/ink27.xml"/><Relationship Id="rId9" Type="http://schemas.openxmlformats.org/officeDocument/2006/relationships/image" Target="../media/image34.png"/><Relationship Id="rId14" Type="http://schemas.openxmlformats.org/officeDocument/2006/relationships/customXml" Target="../ink/ink32.xml"/><Relationship Id="rId22" Type="http://schemas.openxmlformats.org/officeDocument/2006/relationships/customXml" Target="../ink/ink36.xml"/><Relationship Id="rId27" Type="http://schemas.openxmlformats.org/officeDocument/2006/relationships/image" Target="../media/image43.png"/><Relationship Id="rId30" Type="http://schemas.openxmlformats.org/officeDocument/2006/relationships/customXml" Target="../ink/ink40.xml"/><Relationship Id="rId35" Type="http://schemas.openxmlformats.org/officeDocument/2006/relationships/image" Target="../media/image47.png"/><Relationship Id="rId43" Type="http://schemas.openxmlformats.org/officeDocument/2006/relationships/image" Target="../media/image51.png"/><Relationship Id="rId48" Type="http://schemas.openxmlformats.org/officeDocument/2006/relationships/customXml" Target="../ink/ink49.xml"/><Relationship Id="rId56" Type="http://schemas.openxmlformats.org/officeDocument/2006/relationships/customXml" Target="../ink/ink53.xml"/><Relationship Id="rId64" Type="http://schemas.openxmlformats.org/officeDocument/2006/relationships/customXml" Target="../ink/ink57.xml"/><Relationship Id="rId69" Type="http://schemas.openxmlformats.org/officeDocument/2006/relationships/image" Target="../media/image64.png"/><Relationship Id="rId8" Type="http://schemas.openxmlformats.org/officeDocument/2006/relationships/customXml" Target="../ink/ink29.xml"/><Relationship Id="rId51" Type="http://schemas.openxmlformats.org/officeDocument/2006/relationships/image" Target="../media/image55.png"/><Relationship Id="rId3" Type="http://schemas.openxmlformats.org/officeDocument/2006/relationships/image" Target="../media/image31.png"/><Relationship Id="rId12" Type="http://schemas.openxmlformats.org/officeDocument/2006/relationships/customXml" Target="../ink/ink31.xml"/><Relationship Id="rId17" Type="http://schemas.openxmlformats.org/officeDocument/2006/relationships/image" Target="../media/image38.png"/><Relationship Id="rId25" Type="http://schemas.openxmlformats.org/officeDocument/2006/relationships/image" Target="../media/image42.png"/><Relationship Id="rId33" Type="http://schemas.openxmlformats.org/officeDocument/2006/relationships/image" Target="../media/image46.png"/><Relationship Id="rId38" Type="http://schemas.openxmlformats.org/officeDocument/2006/relationships/customXml" Target="../ink/ink44.xml"/><Relationship Id="rId46" Type="http://schemas.openxmlformats.org/officeDocument/2006/relationships/customXml" Target="../ink/ink48.xml"/><Relationship Id="rId59" Type="http://schemas.openxmlformats.org/officeDocument/2006/relationships/image" Target="../media/image59.png"/><Relationship Id="rId67" Type="http://schemas.openxmlformats.org/officeDocument/2006/relationships/image" Target="../media/image63.png"/><Relationship Id="rId20" Type="http://schemas.openxmlformats.org/officeDocument/2006/relationships/customXml" Target="../ink/ink35.xml"/><Relationship Id="rId41" Type="http://schemas.openxmlformats.org/officeDocument/2006/relationships/image" Target="../media/image50.png"/><Relationship Id="rId54" Type="http://schemas.openxmlformats.org/officeDocument/2006/relationships/customXml" Target="../ink/ink52.xml"/><Relationship Id="rId62" Type="http://schemas.openxmlformats.org/officeDocument/2006/relationships/customXml" Target="../ink/ink56.xml"/><Relationship Id="rId70" Type="http://schemas.openxmlformats.org/officeDocument/2006/relationships/customXml" Target="../ink/ink6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71327BD-54B3-C844-AAA0-B51CF7EB04A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de-DE" dirty="0">
                <a:latin typeface="Bradley Hand ITC" panose="020F0502020204030204" pitchFamily="34" charset="0"/>
              </a:rPr>
              <a:t>Cuxhaven for Young People</a:t>
            </a:r>
            <a:r>
              <a:rPr lang="de-DE" dirty="0"/>
              <a:t> 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07AE1936-96CB-6547-BB8A-60642367865C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de-DE" dirty="0">
                <a:latin typeface="Bradley Hand ITC" panose="03070402050302030203" pitchFamily="66" charset="77"/>
              </a:rPr>
              <a:t>Made by Caroline, Lea and Lili</a:t>
            </a:r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9D5C5A31-71CF-5C48-B40F-8B5ADC87A03C}"/>
                  </a:ext>
                </a:extLst>
              </p14:cNvPr>
              <p14:cNvContentPartPr/>
              <p14:nvPr/>
            </p14:nvContentPartPr>
            <p14:xfrm>
              <a:off x="5940667" y="2674018"/>
              <a:ext cx="49680" cy="428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9D5C5A31-71CF-5C48-B40F-8B5ADC87A03C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924467" y="2657818"/>
                <a:ext cx="82080" cy="74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B8C6AA60-95DD-A64D-B508-124B02B31E43}"/>
              </a:ext>
            </a:extLst>
          </p:cNvPr>
          <p:cNvGrpSpPr/>
          <p:nvPr/>
        </p:nvGrpSpPr>
        <p:grpSpPr>
          <a:xfrm>
            <a:off x="6166387" y="2829178"/>
            <a:ext cx="113400" cy="155520"/>
            <a:chOff x="6166387" y="2829178"/>
            <a:chExt cx="113400" cy="155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F2C9E5B-21F1-7049-B6F3-A8C8C8104BCE}"/>
                    </a:ext>
                  </a:extLst>
                </p14:cNvPr>
                <p14:cNvContentPartPr/>
                <p14:nvPr/>
              </p14:nvContentPartPr>
              <p14:xfrm>
                <a:off x="6166387" y="2829178"/>
                <a:ext cx="113400" cy="637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F2C9E5B-21F1-7049-B6F3-A8C8C8104BCE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151267" y="2813698"/>
                  <a:ext cx="1436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D2D00240-2104-B040-869E-430BC1691C62}"/>
                    </a:ext>
                  </a:extLst>
                </p14:cNvPr>
                <p14:cNvContentPartPr/>
                <p14:nvPr/>
              </p14:nvContentPartPr>
              <p14:xfrm>
                <a:off x="6198427" y="2935738"/>
                <a:ext cx="45720" cy="4896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D2D00240-2104-B040-869E-430BC1691C62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183307" y="2920618"/>
                  <a:ext cx="76320" cy="79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DA943EE1-A132-A846-8C93-ABC164A2B8D4}"/>
              </a:ext>
            </a:extLst>
          </p:cNvPr>
          <p:cNvGrpSpPr/>
          <p:nvPr/>
        </p:nvGrpSpPr>
        <p:grpSpPr>
          <a:xfrm>
            <a:off x="6491107" y="2702098"/>
            <a:ext cx="106200" cy="88920"/>
            <a:chOff x="6491107" y="2702098"/>
            <a:chExt cx="106200" cy="8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0293515B-2AFE-7046-BA15-FDDFD3F8C24F}"/>
                    </a:ext>
                  </a:extLst>
                </p14:cNvPr>
                <p14:cNvContentPartPr/>
                <p14:nvPr/>
              </p14:nvContentPartPr>
              <p14:xfrm>
                <a:off x="6554467" y="2702098"/>
                <a:ext cx="14400" cy="36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0293515B-2AFE-7046-BA15-FDDFD3F8C24F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6539347" y="2686978"/>
                  <a:ext cx="450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350C4BC-6BDD-6E4C-A88B-E9B4EDE2A6C3}"/>
                    </a:ext>
                  </a:extLst>
                </p14:cNvPr>
                <p14:cNvContentPartPr/>
                <p14:nvPr/>
              </p14:nvContentPartPr>
              <p14:xfrm>
                <a:off x="6491107" y="2731258"/>
                <a:ext cx="63720" cy="561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350C4BC-6BDD-6E4C-A88B-E9B4EDE2A6C3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475627" y="2715778"/>
                  <a:ext cx="943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2358A8D-4C2A-354C-BF3D-13D8D5A1D22B}"/>
                    </a:ext>
                  </a:extLst>
                </p14:cNvPr>
                <p14:cNvContentPartPr/>
                <p14:nvPr/>
              </p14:nvContentPartPr>
              <p14:xfrm>
                <a:off x="6533227" y="2724058"/>
                <a:ext cx="7560" cy="136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2358A8D-4C2A-354C-BF3D-13D8D5A1D22B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6518107" y="2708938"/>
                  <a:ext cx="3780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7F85842-E66C-6D42-857A-F12520FCC421}"/>
                    </a:ext>
                  </a:extLst>
                </p14:cNvPr>
                <p14:cNvContentPartPr/>
                <p14:nvPr/>
              </p14:nvContentPartPr>
              <p14:xfrm>
                <a:off x="6540427" y="2723338"/>
                <a:ext cx="14400" cy="4284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7F85842-E66C-6D42-857A-F12520FCC421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524947" y="2707858"/>
                  <a:ext cx="450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E0375AF6-6DDE-B643-A2C8-24A8C467A456}"/>
                    </a:ext>
                  </a:extLst>
                </p14:cNvPr>
                <p14:cNvContentPartPr/>
                <p14:nvPr/>
              </p14:nvContentPartPr>
              <p14:xfrm>
                <a:off x="6561667" y="2710018"/>
                <a:ext cx="35640" cy="2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E0375AF6-6DDE-B643-A2C8-24A8C467A45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6546187" y="2694538"/>
                  <a:ext cx="662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4CF1024-E777-C04C-89DA-4477AC9563A9}"/>
                    </a:ext>
                  </a:extLst>
                </p14:cNvPr>
                <p14:cNvContentPartPr/>
                <p14:nvPr/>
              </p14:nvContentPartPr>
              <p14:xfrm>
                <a:off x="6533947" y="2776618"/>
                <a:ext cx="27720" cy="144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4CF1024-E777-C04C-89DA-4477AC9563A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6518827" y="2761498"/>
                  <a:ext cx="58320" cy="45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FA863D89-480E-B640-AA04-ACED5A465976}"/>
                  </a:ext>
                </a:extLst>
              </p14:cNvPr>
              <p14:cNvContentPartPr/>
              <p14:nvPr/>
            </p14:nvContentPartPr>
            <p14:xfrm>
              <a:off x="6519187" y="1277578"/>
              <a:ext cx="70920" cy="770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FA863D89-480E-B640-AA04-ACED5A465976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6504067" y="1262458"/>
                <a:ext cx="101520" cy="10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86E292DF-04E7-FC48-84E1-3E42DDB1FFF7}"/>
                  </a:ext>
                </a:extLst>
              </p14:cNvPr>
              <p14:cNvContentPartPr/>
              <p14:nvPr/>
            </p14:nvContentPartPr>
            <p14:xfrm>
              <a:off x="6166387" y="4127338"/>
              <a:ext cx="155520" cy="148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86E292DF-04E7-FC48-84E1-3E42DDB1FFF7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51267" y="4112218"/>
                <a:ext cx="186120" cy="178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66DE15C2-47A8-104A-9DCE-41900B731D6D}"/>
                  </a:ext>
                </a:extLst>
              </p14:cNvPr>
              <p14:cNvContentPartPr/>
              <p14:nvPr/>
            </p14:nvContentPartPr>
            <p14:xfrm>
              <a:off x="6371947" y="3954898"/>
              <a:ext cx="84240" cy="102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66DE15C2-47A8-104A-9DCE-41900B731D6D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6356467" y="3939778"/>
                <a:ext cx="114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60D596F-929F-1643-815D-E4656DAD157F}"/>
                  </a:ext>
                </a:extLst>
              </p14:cNvPr>
              <p14:cNvContentPartPr/>
              <p14:nvPr/>
            </p14:nvContentPartPr>
            <p14:xfrm>
              <a:off x="3974347" y="2656018"/>
              <a:ext cx="54360" cy="396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60D596F-929F-1643-815D-E4656DAD157F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3959227" y="2640538"/>
                <a:ext cx="8496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925B492-DA3B-C842-AAFC-46C51F5785A3}"/>
                  </a:ext>
                </a:extLst>
              </p14:cNvPr>
              <p14:cNvContentPartPr/>
              <p14:nvPr/>
            </p14:nvContentPartPr>
            <p14:xfrm>
              <a:off x="4247227" y="2522458"/>
              <a:ext cx="36360" cy="1303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925B492-DA3B-C842-AAFC-46C51F5785A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32107" y="2507338"/>
                <a:ext cx="6696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A29F7A38-F3C0-F848-A45A-9BF298A11051}"/>
                  </a:ext>
                </a:extLst>
              </p14:cNvPr>
              <p14:cNvContentPartPr/>
              <p14:nvPr/>
            </p14:nvContentPartPr>
            <p14:xfrm>
              <a:off x="5192587" y="4028698"/>
              <a:ext cx="56880" cy="216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A29F7A38-F3C0-F848-A45A-9BF298A11051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5177467" y="4013218"/>
                <a:ext cx="87480" cy="5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0FA9DD45-3B7B-9543-954A-799488475C55}"/>
                  </a:ext>
                </a:extLst>
              </p14:cNvPr>
              <p14:cNvContentPartPr/>
              <p14:nvPr/>
            </p14:nvContentPartPr>
            <p14:xfrm>
              <a:off x="5376187" y="3936898"/>
              <a:ext cx="63720" cy="1440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0FA9DD45-3B7B-9543-954A-799488475C55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361067" y="3921418"/>
                <a:ext cx="9432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0471D4E4-8EF4-394F-852C-9793B28270CC}"/>
                  </a:ext>
                </a:extLst>
              </p14:cNvPr>
              <p14:cNvContentPartPr/>
              <p14:nvPr/>
            </p14:nvContentPartPr>
            <p14:xfrm>
              <a:off x="6695587" y="3831058"/>
              <a:ext cx="70920" cy="7560"/>
            </p14:xfrm>
          </p:contentPart>
        </mc:Choice>
        <mc:Fallback xmlns=""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0471D4E4-8EF4-394F-852C-9793B28270CC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6680467" y="3815578"/>
                <a:ext cx="1015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1F9E76A4-96D8-8847-993B-2BBC2EA9F701}"/>
                  </a:ext>
                </a:extLst>
              </p14:cNvPr>
              <p14:cNvContentPartPr/>
              <p14:nvPr/>
            </p14:nvContentPartPr>
            <p14:xfrm>
              <a:off x="6716827" y="3901618"/>
              <a:ext cx="14400" cy="1440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1F9E76A4-96D8-8847-993B-2BBC2EA9F701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6701347" y="3886138"/>
                <a:ext cx="45000" cy="4500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823C6DB-2AFF-4047-AF64-83FA0B2D1DC8}"/>
              </a:ext>
            </a:extLst>
          </p:cNvPr>
          <p:cNvGrpSpPr/>
          <p:nvPr/>
        </p:nvGrpSpPr>
        <p:grpSpPr>
          <a:xfrm>
            <a:off x="5862907" y="3859138"/>
            <a:ext cx="261720" cy="183960"/>
            <a:chOff x="5862907" y="3859138"/>
            <a:chExt cx="261720" cy="18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E7A6F5A-0CC9-814E-B549-C59DE4368EBC}"/>
                    </a:ext>
                  </a:extLst>
                </p14:cNvPr>
                <p14:cNvContentPartPr/>
                <p14:nvPr/>
              </p14:nvContentPartPr>
              <p14:xfrm>
                <a:off x="5997187" y="3979018"/>
                <a:ext cx="70920" cy="14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E7A6F5A-0CC9-814E-B549-C59DE4368EBC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5981707" y="3963898"/>
                  <a:ext cx="10152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E536FA0D-374A-1C40-AFC7-05118AABD3DE}"/>
                    </a:ext>
                  </a:extLst>
                </p14:cNvPr>
                <p14:cNvContentPartPr/>
                <p14:nvPr/>
              </p14:nvContentPartPr>
              <p14:xfrm>
                <a:off x="5870107" y="3979018"/>
                <a:ext cx="78120" cy="216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E536FA0D-374A-1C40-AFC7-05118AABD3DE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854627" y="3963898"/>
                  <a:ext cx="1083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66B50EDD-6C3C-104D-9E8B-F36DB576DD28}"/>
                    </a:ext>
                  </a:extLst>
                </p14:cNvPr>
                <p14:cNvContentPartPr/>
                <p14:nvPr/>
              </p14:nvContentPartPr>
              <p14:xfrm>
                <a:off x="5862907" y="3915658"/>
                <a:ext cx="219240" cy="12744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66B50EDD-6C3C-104D-9E8B-F36DB576DD28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847787" y="3900538"/>
                  <a:ext cx="24948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7BBF0BA-CB5A-6446-AA3A-01A830D96EA8}"/>
                    </a:ext>
                  </a:extLst>
                </p14:cNvPr>
                <p14:cNvContentPartPr/>
                <p14:nvPr/>
              </p14:nvContentPartPr>
              <p14:xfrm>
                <a:off x="6067747" y="3859138"/>
                <a:ext cx="56880" cy="2160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7BBF0BA-CB5A-6446-AA3A-01A830D96EA8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052267" y="3844018"/>
                  <a:ext cx="874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67AFA370-B561-9940-8B6F-BA62672E2EF9}"/>
                    </a:ext>
                  </a:extLst>
                </p14:cNvPr>
                <p14:cNvContentPartPr/>
                <p14:nvPr/>
              </p14:nvContentPartPr>
              <p14:xfrm>
                <a:off x="6053347" y="3866338"/>
                <a:ext cx="21600" cy="75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67AFA370-B561-9940-8B6F-BA62672E2EF9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038227" y="3850858"/>
                  <a:ext cx="52200" cy="37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62098408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8B836880-BF75-4385-9994-9270F8ACF1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6BCFBE2-C65F-42E3-A14A-5D04B9842E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1441450"/>
          </a:xfrm>
          <a:prstGeom prst="rect">
            <a:avLst/>
          </a:prstGeom>
        </p:spPr>
      </p:pic>
      <p:sp>
        <p:nvSpPr>
          <p:cNvPr id="2" name="Titel 1">
            <a:extLst>
              <a:ext uri="{FF2B5EF4-FFF2-40B4-BE49-F238E27FC236}">
                <a16:creationId xmlns:a16="http://schemas.microsoft.com/office/drawing/2014/main" id="{7BB2104A-AA18-5046-8608-B570BE4BDC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764373"/>
            <a:ext cx="3306744" cy="1293028"/>
          </a:xfrm>
        </p:spPr>
        <p:txBody>
          <a:bodyPr>
            <a:normAutofit/>
          </a:bodyPr>
          <a:lstStyle/>
          <a:p>
            <a:r>
              <a:rPr lang="de-DE" sz="3200" b="1"/>
              <a:t>Cuxhaven City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0E19A7D5-9A79-7F41-94E0-B579E9FE16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5733" y="2194560"/>
            <a:ext cx="3416810" cy="4024125"/>
          </a:xfrm>
        </p:spPr>
        <p:txBody>
          <a:bodyPr>
            <a:normAutofit/>
          </a:bodyPr>
          <a:lstStyle/>
          <a:p>
            <a:r>
              <a:rPr lang="de-DE" sz="1600" dirty="0" err="1"/>
              <a:t>Many</a:t>
            </a:r>
            <a:r>
              <a:rPr lang="de-DE" sz="1600" dirty="0"/>
              <a:t> </a:t>
            </a:r>
            <a:r>
              <a:rPr lang="de-DE" sz="1600" dirty="0" err="1"/>
              <a:t>hairdressers</a:t>
            </a:r>
            <a:r>
              <a:rPr lang="de-DE" sz="1600" dirty="0"/>
              <a:t> </a:t>
            </a:r>
          </a:p>
          <a:p>
            <a:r>
              <a:rPr lang="de-DE" sz="1600" dirty="0"/>
              <a:t>City library</a:t>
            </a:r>
          </a:p>
          <a:p>
            <a:r>
              <a:rPr lang="de-DE" sz="1600" dirty="0"/>
              <a:t>Street </a:t>
            </a:r>
            <a:r>
              <a:rPr lang="de-DE" sz="1600" dirty="0" err="1"/>
              <a:t>artists</a:t>
            </a:r>
            <a:r>
              <a:rPr lang="de-DE" sz="1600" dirty="0"/>
              <a:t> and </a:t>
            </a:r>
            <a:r>
              <a:rPr lang="de-DE" sz="1600" dirty="0" err="1"/>
              <a:t>homeless</a:t>
            </a:r>
            <a:r>
              <a:rPr lang="de-DE" sz="1600" dirty="0"/>
              <a:t> people</a:t>
            </a:r>
          </a:p>
          <a:p>
            <a:r>
              <a:rPr lang="de-DE" sz="1600" dirty="0"/>
              <a:t>Small stores and </a:t>
            </a:r>
            <a:r>
              <a:rPr lang="de-DE" sz="1600" dirty="0" err="1"/>
              <a:t>big</a:t>
            </a:r>
            <a:r>
              <a:rPr lang="de-DE" sz="1600" dirty="0"/>
              <a:t> </a:t>
            </a:r>
            <a:r>
              <a:rPr lang="de-DE" sz="1600" dirty="0" err="1"/>
              <a:t>fashion</a:t>
            </a:r>
            <a:r>
              <a:rPr lang="de-DE" sz="1600" dirty="0"/>
              <a:t> </a:t>
            </a:r>
            <a:r>
              <a:rPr lang="de-DE" sz="1600" dirty="0" err="1"/>
              <a:t>stores</a:t>
            </a:r>
            <a:endParaRPr lang="de-DE" sz="1600" dirty="0"/>
          </a:p>
          <a:p>
            <a:r>
              <a:rPr lang="de-DE" sz="1600" dirty="0" err="1"/>
              <a:t>Bookstores</a:t>
            </a:r>
            <a:endParaRPr lang="de-DE" sz="1600" dirty="0"/>
          </a:p>
          <a:p>
            <a:r>
              <a:rPr lang="de-DE" sz="1600" dirty="0" err="1"/>
              <a:t>Butchers</a:t>
            </a:r>
            <a:endParaRPr lang="de-DE" sz="1600" dirty="0"/>
          </a:p>
          <a:p>
            <a:endParaRPr lang="de-DE" sz="1600" dirty="0"/>
          </a:p>
          <a:p>
            <a:r>
              <a:rPr lang="de-DE" sz="1600" dirty="0" err="1">
                <a:ln w="0"/>
                <a:effectLst>
                  <a:reflection blurRad="6350" stA="53000" endA="300" endPos="35500" dir="5400000" sy="-90000" algn="bl" rotWithShape="0"/>
                </a:effectLst>
              </a:rPr>
              <a:t>Trainstation</a:t>
            </a:r>
            <a:r>
              <a:rPr lang="de-DE" sz="1600" dirty="0">
                <a:ln w="0"/>
                <a:effectLst>
                  <a:reflection blurRad="6350" stA="53000" endA="300" endPos="35500" dir="5400000" sy="-90000" algn="bl" rotWithShape="0"/>
                </a:effectLst>
              </a:rPr>
              <a:t> – 17€ - one ticket to Hamburg</a:t>
            </a:r>
            <a:r>
              <a:rPr lang="de-DE" sz="1600" dirty="0"/>
              <a:t> </a:t>
            </a: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8D32B90-922C-4411-A898-3F03AA80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36008" y="1066164"/>
            <a:ext cx="6765949" cy="5148371"/>
          </a:xfrm>
          <a:prstGeom prst="roundRect">
            <a:avLst>
              <a:gd name="adj" fmla="val 2403"/>
            </a:avLst>
          </a:prstGeom>
          <a:solidFill>
            <a:srgbClr val="FFFFFF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ED9519C-9858-FB4C-ABEA-2C8858455FB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22635" r="2561"/>
          <a:stretch/>
        </p:blipFill>
        <p:spPr>
          <a:xfrm>
            <a:off x="4955339" y="1336566"/>
            <a:ext cx="6127287" cy="460756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5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087BEC7-CA6B-A444-8998-ECF3375F5614}"/>
                  </a:ext>
                </a:extLst>
              </p14:cNvPr>
              <p14:cNvContentPartPr/>
              <p14:nvPr/>
            </p14:nvContentPartPr>
            <p14:xfrm>
              <a:off x="2839267" y="3979018"/>
              <a:ext cx="46440" cy="284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087BEC7-CA6B-A444-8998-ECF3375F561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807947" y="3947698"/>
                <a:ext cx="109080" cy="910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727390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CCE82B4-66C8-7B48-AFF1-AAA3197B90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de-DE" dirty="0"/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90188A1-6966-7145-9FE3-61800E300CF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2756" y="83342"/>
            <a:ext cx="10258015" cy="2111218"/>
          </a:xfrm>
          <a:prstGeom prst="rect">
            <a:avLst/>
          </a:prstGeom>
        </p:spPr>
      </p:pic>
      <p:sp>
        <p:nvSpPr>
          <p:cNvPr id="7" name="Textfeld 6">
            <a:extLst>
              <a:ext uri="{FF2B5EF4-FFF2-40B4-BE49-F238E27FC236}">
                <a16:creationId xmlns:a16="http://schemas.microsoft.com/office/drawing/2014/main" id="{A65C4DBD-2545-504B-B0B7-6E267F7D6B25}"/>
              </a:ext>
            </a:extLst>
          </p:cNvPr>
          <p:cNvSpPr txBox="1"/>
          <p:nvPr/>
        </p:nvSpPr>
        <p:spPr>
          <a:xfrm>
            <a:off x="371230" y="2194560"/>
            <a:ext cx="10258014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l">
              <a:buFontTx/>
              <a:buChar char="-"/>
            </a:pPr>
            <a:r>
              <a:rPr lang="de-DE" sz="4000" b="1" dirty="0"/>
              <a:t>July </a:t>
            </a:r>
            <a:r>
              <a:rPr lang="de-DE" sz="4000" b="1" dirty="0" err="1"/>
              <a:t>every</a:t>
            </a:r>
            <a:r>
              <a:rPr lang="de-DE" sz="4000" b="1" dirty="0"/>
              <a:t> year</a:t>
            </a:r>
          </a:p>
          <a:p>
            <a:pPr marL="285750" indent="-285750" algn="l">
              <a:buFontTx/>
              <a:buChar char="-"/>
            </a:pPr>
            <a:r>
              <a:rPr lang="de-DE" sz="4000" b="1" dirty="0"/>
              <a:t>nice </a:t>
            </a:r>
            <a:r>
              <a:rPr lang="de-DE" sz="4000" b="1" dirty="0" err="1"/>
              <a:t>atmosphere</a:t>
            </a:r>
            <a:r>
              <a:rPr lang="de-DE" sz="4000" b="1" dirty="0"/>
              <a:t> </a:t>
            </a:r>
          </a:p>
          <a:p>
            <a:pPr marL="285750" indent="-285750" algn="l">
              <a:buFontTx/>
              <a:buChar char="-"/>
            </a:pPr>
            <a:r>
              <a:rPr lang="de-DE" sz="4000" b="1" dirty="0" err="1"/>
              <a:t>Delicious</a:t>
            </a:r>
            <a:r>
              <a:rPr lang="de-DE" sz="4000" b="1" dirty="0"/>
              <a:t> Food</a:t>
            </a:r>
          </a:p>
          <a:p>
            <a:pPr marL="285750" indent="-285750" algn="l">
              <a:buFontTx/>
              <a:buChar char="-"/>
            </a:pPr>
            <a:r>
              <a:rPr lang="de-DE" sz="4000" b="1" dirty="0"/>
              <a:t>Nice People</a:t>
            </a:r>
          </a:p>
          <a:p>
            <a:pPr marL="285750" indent="-285750" algn="l">
              <a:buFontTx/>
              <a:buChar char="-"/>
            </a:pPr>
            <a:r>
              <a:rPr lang="de-DE" sz="4000" b="1" dirty="0"/>
              <a:t>Unique Bands</a:t>
            </a:r>
          </a:p>
          <a:p>
            <a:pPr marL="285750" indent="-285750" algn="l">
              <a:buFontTx/>
              <a:buChar char="-"/>
            </a:pPr>
            <a:r>
              <a:rPr lang="de-DE" sz="4000" b="1" dirty="0"/>
              <a:t>Camp</a:t>
            </a:r>
          </a:p>
          <a:p>
            <a:pPr marL="285750" indent="-285750" algn="l">
              <a:buFontTx/>
              <a:buChar char="-"/>
            </a:pPr>
            <a:r>
              <a:rPr lang="de-DE" sz="4000" b="1" dirty="0"/>
              <a:t>-450€</a:t>
            </a:r>
          </a:p>
        </p:txBody>
      </p:sp>
      <p:pic>
        <p:nvPicPr>
          <p:cNvPr id="13" name="Grafik 12">
            <a:extLst>
              <a:ext uri="{FF2B5EF4-FFF2-40B4-BE49-F238E27FC236}">
                <a16:creationId xmlns:a16="http://schemas.microsoft.com/office/drawing/2014/main" id="{FF36DB38-8D12-CD43-9ECC-B5796A14092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96258" y="2463772"/>
            <a:ext cx="7093994" cy="3409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5521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A52ED96-20C8-E447-9E53-8E4BA9BD77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9759" y="764373"/>
            <a:ext cx="6257291" cy="1293028"/>
          </a:xfrm>
        </p:spPr>
        <p:txBody>
          <a:bodyPr>
            <a:normAutofit/>
          </a:bodyPr>
          <a:lstStyle/>
          <a:p>
            <a:r>
              <a:rPr lang="de-DE" dirty="0"/>
              <a:t>Clubs and </a:t>
            </a:r>
            <a:r>
              <a:rPr lang="de-DE" dirty="0" err="1"/>
              <a:t>bars</a:t>
            </a:r>
            <a:endParaRPr lang="de-DE" dirty="0"/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955D049-9384-F142-AC10-910153DC58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9760" y="2194560"/>
            <a:ext cx="6257290" cy="4024125"/>
          </a:xfrm>
        </p:spPr>
        <p:txBody>
          <a:bodyPr>
            <a:normAutofit/>
          </a:bodyPr>
          <a:lstStyle/>
          <a:p>
            <a:r>
              <a:rPr lang="de-DE" dirty="0"/>
              <a:t>7 Clubs: Beach Club Cuxhaven, Janssens Tanzpalast, Diskothek Flair…</a:t>
            </a:r>
          </a:p>
          <a:p>
            <a:r>
              <a:rPr lang="de-DE" dirty="0"/>
              <a:t>Janssens: </a:t>
            </a:r>
          </a:p>
          <a:p>
            <a:r>
              <a:rPr lang="de-DE" dirty="0" err="1"/>
              <a:t>Countless</a:t>
            </a:r>
            <a:r>
              <a:rPr lang="de-DE" dirty="0"/>
              <a:t> Events</a:t>
            </a:r>
          </a:p>
          <a:p>
            <a:r>
              <a:rPr lang="de-DE" dirty="0"/>
              <a:t>Mainarena, Swing, </a:t>
            </a:r>
            <a:r>
              <a:rPr lang="de-DE" dirty="0" err="1"/>
              <a:t>Airos</a:t>
            </a:r>
            <a:r>
              <a:rPr lang="de-DE" dirty="0"/>
              <a:t>, Rockkeller, Plaza, englisch </a:t>
            </a:r>
            <a:r>
              <a:rPr lang="de-DE" dirty="0" err="1"/>
              <a:t>pub</a:t>
            </a:r>
            <a:endParaRPr lang="de-DE" dirty="0"/>
          </a:p>
          <a:p>
            <a:r>
              <a:rPr lang="de-DE"/>
              <a:t>Jacobistreet</a:t>
            </a:r>
            <a:r>
              <a:rPr lang="de-DE" dirty="0"/>
              <a:t> 21</a:t>
            </a:r>
          </a:p>
          <a:p>
            <a:r>
              <a:rPr lang="de-DE" b="1" dirty="0"/>
              <a:t>Arrival </a:t>
            </a:r>
            <a:r>
              <a:rPr lang="de-DE" b="1" dirty="0" err="1"/>
              <a:t>through</a:t>
            </a:r>
            <a:r>
              <a:rPr lang="de-DE" b="1" dirty="0"/>
              <a:t> the A73</a:t>
            </a:r>
          </a:p>
          <a:p>
            <a:endParaRPr lang="de-DE" dirty="0"/>
          </a:p>
        </p:txBody>
      </p:sp>
      <p:sp useBgFill="1">
        <p:nvSpPr>
          <p:cNvPr id="28" name="Rectangle 25">
            <a:extLst>
              <a:ext uri="{FF2B5EF4-FFF2-40B4-BE49-F238E27FC236}">
                <a16:creationId xmlns:a16="http://schemas.microsoft.com/office/drawing/2014/main" id="{E2E0C929-96C6-41B1-A001-566036DF04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188740" y="0"/>
            <a:ext cx="500325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1" name="Grafik 20">
            <a:extLst>
              <a:ext uri="{FF2B5EF4-FFF2-40B4-BE49-F238E27FC236}">
                <a16:creationId xmlns:a16="http://schemas.microsoft.com/office/drawing/2014/main" id="{86AAEB21-4C45-7E4A-BCDB-134A74435CF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9508" r="12699" b="-1"/>
          <a:stretch/>
        </p:blipFill>
        <p:spPr>
          <a:xfrm>
            <a:off x="7519416" y="10"/>
            <a:ext cx="4672584" cy="6857989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C16A3D18-A81F-8743-B710-E80FBA3473BB}"/>
                  </a:ext>
                </a:extLst>
              </p14:cNvPr>
              <p14:cNvContentPartPr/>
              <p14:nvPr/>
            </p14:nvContentPartPr>
            <p14:xfrm>
              <a:off x="9390907" y="4078018"/>
              <a:ext cx="35640" cy="849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C16A3D18-A81F-8743-B710-E80FBA3473BB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9375427" y="4062538"/>
                <a:ext cx="66240" cy="1155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9225942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3B09B29E-E46F-3C49-8DFF-C22E727FD0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5800" y="268112"/>
            <a:ext cx="10820400" cy="595057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de-DE" sz="15400" dirty="0">
                <a:latin typeface="Bradley Hand ITC" panose="03070402050302030203" pitchFamily="66" charset="77"/>
              </a:rPr>
              <a:t>Go to Cuxhaven!</a:t>
            </a:r>
          </a:p>
        </p:txBody>
      </p:sp>
      <mc:AlternateContent xmlns:mc="http://schemas.openxmlformats.org/markup-compatibility/2006" xmlns:p14="http://schemas.microsoft.com/office/powerpoint/2010/main" xmlns:aink="http://schemas.microsoft.com/office/drawing/2016/ink">
        <mc:Choice Requires="p14 aink">
          <p:contentPart p14:bwMode="auto" r:id="rId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FBAAD07F-3613-0048-9D5B-2C222044FCC0}"/>
                  </a:ext>
                </a:extLst>
              </p14:cNvPr>
              <p14:cNvContentPartPr/>
              <p14:nvPr/>
            </p14:nvContentPartPr>
            <p14:xfrm>
              <a:off x="819790" y="4182525"/>
              <a:ext cx="8837280" cy="127440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FBAAD07F-3613-0048-9D5B-2C222044FCC0}"/>
                  </a:ext>
                </a:extLst>
              </p:cNvPr>
              <p:cNvPicPr/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662110" y="3799845"/>
                <a:ext cx="9152280" cy="2039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4B28467C-6866-F94D-9771-A63D541DDF01}"/>
              </a:ext>
            </a:extLst>
          </p:cNvPr>
          <p:cNvGrpSpPr/>
          <p:nvPr/>
        </p:nvGrpSpPr>
        <p:grpSpPr>
          <a:xfrm>
            <a:off x="916867" y="5804578"/>
            <a:ext cx="494640" cy="260640"/>
            <a:chOff x="916867" y="5804578"/>
            <a:chExt cx="494640" cy="26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C207B800-BF85-5645-906A-384CBB2C834F}"/>
                    </a:ext>
                  </a:extLst>
                </p14:cNvPr>
                <p14:cNvContentPartPr/>
                <p14:nvPr/>
              </p14:nvContentPartPr>
              <p14:xfrm>
                <a:off x="916867" y="5804578"/>
                <a:ext cx="70920" cy="260640"/>
              </p14:xfrm>
            </p:contentPart>
          </mc:Choice>
          <mc:Fallback xmlns=""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C207B800-BF85-5645-906A-384CBB2C834F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01747" y="5789098"/>
                  <a:ext cx="101520" cy="29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C36662CB-AE43-2845-8309-430A826B6CC5}"/>
                    </a:ext>
                  </a:extLst>
                </p14:cNvPr>
                <p14:cNvContentPartPr/>
                <p14:nvPr/>
              </p14:nvContentPartPr>
              <p14:xfrm>
                <a:off x="1100467" y="5825818"/>
                <a:ext cx="120240" cy="19620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C36662CB-AE43-2845-8309-430A826B6CC5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085347" y="5810338"/>
                  <a:ext cx="1508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9B7EA35-018A-8949-8094-774F272CF549}"/>
                    </a:ext>
                  </a:extLst>
                </p14:cNvPr>
                <p14:cNvContentPartPr/>
                <p14:nvPr/>
              </p14:nvContentPartPr>
              <p14:xfrm>
                <a:off x="1319347" y="5909698"/>
                <a:ext cx="92160" cy="11232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9B7EA35-018A-8949-8094-774F272CF549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303867" y="5894218"/>
                  <a:ext cx="122400" cy="14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9" name="Gruppieren 28">
            <a:extLst>
              <a:ext uri="{FF2B5EF4-FFF2-40B4-BE49-F238E27FC236}">
                <a16:creationId xmlns:a16="http://schemas.microsoft.com/office/drawing/2014/main" id="{1FE50220-BD90-7E48-A82C-EFB415C82FFE}"/>
              </a:ext>
            </a:extLst>
          </p:cNvPr>
          <p:cNvGrpSpPr/>
          <p:nvPr/>
        </p:nvGrpSpPr>
        <p:grpSpPr>
          <a:xfrm>
            <a:off x="1658827" y="5726098"/>
            <a:ext cx="655560" cy="296640"/>
            <a:chOff x="1658827" y="5726098"/>
            <a:chExt cx="655560" cy="296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F4A5D501-23CF-F546-95E0-5089B190C70E}"/>
                    </a:ext>
                  </a:extLst>
                </p14:cNvPr>
                <p14:cNvContentPartPr/>
                <p14:nvPr/>
              </p14:nvContentPartPr>
              <p14:xfrm>
                <a:off x="1693027" y="5768578"/>
                <a:ext cx="14400" cy="22932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F4A5D501-23CF-F546-95E0-5089B190C70E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1677907" y="5753098"/>
                  <a:ext cx="45000" cy="25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BC620E7-B3F5-244F-B2BD-3E9C0C2FF2DB}"/>
                    </a:ext>
                  </a:extLst>
                </p14:cNvPr>
                <p14:cNvContentPartPr/>
                <p14:nvPr/>
              </p14:nvContentPartPr>
              <p14:xfrm>
                <a:off x="1658827" y="5874418"/>
                <a:ext cx="126720" cy="144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BC620E7-B3F5-244F-B2BD-3E9C0C2FF2DB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643347" y="5858938"/>
                  <a:ext cx="15696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77E967-ACD6-0A44-A6FD-F5134C28DB26}"/>
                    </a:ext>
                  </a:extLst>
                </p14:cNvPr>
                <p14:cNvContentPartPr/>
                <p14:nvPr/>
              </p14:nvContentPartPr>
              <p14:xfrm>
                <a:off x="1798867" y="5902498"/>
                <a:ext cx="169560" cy="120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77E967-ACD6-0A44-A6FD-F5134C28DB2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783747" y="5887378"/>
                  <a:ext cx="20016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38E8BC0-8760-A643-B7F3-24E81126F9CB}"/>
                    </a:ext>
                  </a:extLst>
                </p14:cNvPr>
                <p14:cNvContentPartPr/>
                <p14:nvPr/>
              </p14:nvContentPartPr>
              <p14:xfrm>
                <a:off x="2053027" y="5726098"/>
                <a:ext cx="141480" cy="252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38E8BC0-8760-A643-B7F3-24E81126F9CB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2037907" y="5710978"/>
                  <a:ext cx="172080" cy="28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74AD728D-E190-E446-810F-9770C589C2D9}"/>
                    </a:ext>
                  </a:extLst>
                </p14:cNvPr>
                <p14:cNvContentPartPr/>
                <p14:nvPr/>
              </p14:nvContentPartPr>
              <p14:xfrm>
                <a:off x="2215387" y="5860018"/>
                <a:ext cx="99000" cy="113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74AD728D-E190-E446-810F-9770C589C2D9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2199907" y="5844898"/>
                  <a:ext cx="129600" cy="143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E6991852-F34B-D849-AA87-E042C4A0E686}"/>
              </a:ext>
            </a:extLst>
          </p:cNvPr>
          <p:cNvGrpSpPr/>
          <p:nvPr/>
        </p:nvGrpSpPr>
        <p:grpSpPr>
          <a:xfrm>
            <a:off x="2553787" y="5768578"/>
            <a:ext cx="409680" cy="169560"/>
            <a:chOff x="2553787" y="5768578"/>
            <a:chExt cx="409680" cy="16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90345D9A-78B9-2244-B5FD-A20DB49CA118}"/>
                    </a:ext>
                  </a:extLst>
                </p14:cNvPr>
                <p14:cNvContentPartPr/>
                <p14:nvPr/>
              </p14:nvContentPartPr>
              <p14:xfrm>
                <a:off x="2575027" y="5768578"/>
                <a:ext cx="28440" cy="13428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90345D9A-78B9-2244-B5FD-A20DB49CA118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559907" y="5753098"/>
                  <a:ext cx="5904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FAFFF15-3490-BF47-8E62-A508DCA89947}"/>
                    </a:ext>
                  </a:extLst>
                </p14:cNvPr>
                <p14:cNvContentPartPr/>
                <p14:nvPr/>
              </p14:nvContentPartPr>
              <p14:xfrm>
                <a:off x="2553787" y="5810698"/>
                <a:ext cx="106200" cy="28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FAFFF15-3490-BF47-8E62-A508DCA8994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538667" y="5795578"/>
                  <a:ext cx="1368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264E736-57DB-644E-B673-4ABE7E4E0148}"/>
                    </a:ext>
                  </a:extLst>
                </p14:cNvPr>
                <p14:cNvContentPartPr/>
                <p14:nvPr/>
              </p14:nvContentPartPr>
              <p14:xfrm>
                <a:off x="2694907" y="5775418"/>
                <a:ext cx="120240" cy="1486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264E736-57DB-644E-B673-4ABE7E4E014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679787" y="5760298"/>
                  <a:ext cx="1508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A9EED24-B15B-B249-B9AA-E5C4E3725625}"/>
                    </a:ext>
                  </a:extLst>
                </p14:cNvPr>
                <p14:cNvContentPartPr/>
                <p14:nvPr/>
              </p14:nvContentPartPr>
              <p14:xfrm>
                <a:off x="2836027" y="5817898"/>
                <a:ext cx="127440" cy="1202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A9EED24-B15B-B249-B9AA-E5C4E3725625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820907" y="5802418"/>
                  <a:ext cx="15768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A0899886-FC83-4845-90DF-7A75103C1710}"/>
              </a:ext>
            </a:extLst>
          </p:cNvPr>
          <p:cNvGrpSpPr/>
          <p:nvPr/>
        </p:nvGrpSpPr>
        <p:grpSpPr>
          <a:xfrm>
            <a:off x="3181987" y="5718898"/>
            <a:ext cx="635400" cy="212040"/>
            <a:chOff x="3181987" y="5718898"/>
            <a:chExt cx="635400" cy="21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477BE131-1340-7148-8C87-0FF619AB20C2}"/>
                    </a:ext>
                  </a:extLst>
                </p14:cNvPr>
                <p14:cNvContentPartPr/>
                <p14:nvPr/>
              </p14:nvContentPartPr>
              <p14:xfrm>
                <a:off x="3217267" y="5718898"/>
                <a:ext cx="7560" cy="18072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477BE131-1340-7148-8C87-0FF619AB20C2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3201787" y="5703778"/>
                  <a:ext cx="378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D5E7106-1668-DF4C-BEB5-F37BF6C80CE0}"/>
                    </a:ext>
                  </a:extLst>
                </p14:cNvPr>
                <p14:cNvContentPartPr/>
                <p14:nvPr/>
              </p14:nvContentPartPr>
              <p14:xfrm>
                <a:off x="3181987" y="5803858"/>
                <a:ext cx="99000" cy="216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D5E7106-1668-DF4C-BEB5-F37BF6C80CE0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3166507" y="5788378"/>
                  <a:ext cx="1296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C66E1FA-5F45-884A-B984-70C2BA46F413}"/>
                    </a:ext>
                  </a:extLst>
                </p14:cNvPr>
                <p14:cNvContentPartPr/>
                <p14:nvPr/>
              </p14:nvContentPartPr>
              <p14:xfrm>
                <a:off x="3323107" y="5831938"/>
                <a:ext cx="99000" cy="8892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C66E1FA-5F45-884A-B984-70C2BA46F413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3307627" y="5816818"/>
                  <a:ext cx="1296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7B08AD97-6560-1648-9C7F-30A4EE30EF68}"/>
                    </a:ext>
                  </a:extLst>
                </p14:cNvPr>
                <p14:cNvContentPartPr/>
                <p14:nvPr/>
              </p14:nvContentPartPr>
              <p14:xfrm>
                <a:off x="3421747" y="5845978"/>
                <a:ext cx="141480" cy="849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7B08AD97-6560-1648-9C7F-30A4EE30EF6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3406627" y="5830858"/>
                  <a:ext cx="1720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5F98161-8BC3-9648-9728-32A06245490B}"/>
                    </a:ext>
                  </a:extLst>
                </p14:cNvPr>
                <p14:cNvContentPartPr/>
                <p14:nvPr/>
              </p14:nvContentPartPr>
              <p14:xfrm>
                <a:off x="3605347" y="5845978"/>
                <a:ext cx="14400" cy="5292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5F98161-8BC3-9648-9728-32A06245490B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589867" y="5830858"/>
                  <a:ext cx="450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93DD5253-121B-C146-9536-DD32CEDC010F}"/>
                    </a:ext>
                  </a:extLst>
                </p14:cNvPr>
                <p14:cNvContentPartPr/>
                <p14:nvPr/>
              </p14:nvContentPartPr>
              <p14:xfrm>
                <a:off x="3647467" y="5761378"/>
                <a:ext cx="28440" cy="356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93DD5253-121B-C146-9536-DD32CEDC010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3632347" y="5746258"/>
                  <a:ext cx="5904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FDB5891-37D2-9546-9FAF-A32510B58DD0}"/>
                    </a:ext>
                  </a:extLst>
                </p14:cNvPr>
                <p14:cNvContentPartPr/>
                <p14:nvPr/>
              </p14:nvContentPartPr>
              <p14:xfrm>
                <a:off x="3711187" y="5839138"/>
                <a:ext cx="106200" cy="78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FDB5891-37D2-9546-9FAF-A32510B58DD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3695707" y="5823658"/>
                  <a:ext cx="136800" cy="109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3C9A9ED3-7C64-974D-AEC9-50A8EBB5F71B}"/>
              </a:ext>
            </a:extLst>
          </p:cNvPr>
          <p:cNvGrpSpPr/>
          <p:nvPr/>
        </p:nvGrpSpPr>
        <p:grpSpPr>
          <a:xfrm>
            <a:off x="4070827" y="5733298"/>
            <a:ext cx="204840" cy="183600"/>
            <a:chOff x="4070827" y="5733298"/>
            <a:chExt cx="204840" cy="18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BC86348-59A8-644C-B457-0493EBB477BD}"/>
                    </a:ext>
                  </a:extLst>
                </p14:cNvPr>
                <p14:cNvContentPartPr/>
                <p14:nvPr/>
              </p14:nvContentPartPr>
              <p14:xfrm>
                <a:off x="4070827" y="5733298"/>
                <a:ext cx="42840" cy="162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BC86348-59A8-644C-B457-0493EBB477BD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4055707" y="5717818"/>
                  <a:ext cx="73080" cy="19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AE9ACA8-F9B8-0040-90C1-9C56810136FC}"/>
                    </a:ext>
                  </a:extLst>
                </p14:cNvPr>
                <p14:cNvContentPartPr/>
                <p14:nvPr/>
              </p14:nvContentPartPr>
              <p14:xfrm>
                <a:off x="4078027" y="5796658"/>
                <a:ext cx="92160" cy="284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AE9ACA8-F9B8-0040-90C1-9C56810136FC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4062547" y="5781538"/>
                  <a:ext cx="12240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CD4EFF4-48EC-1447-B15A-CEF3A3E93366}"/>
                    </a:ext>
                  </a:extLst>
                </p14:cNvPr>
                <p14:cNvContentPartPr/>
                <p14:nvPr/>
              </p14:nvContentPartPr>
              <p14:xfrm>
                <a:off x="4176667" y="5796658"/>
                <a:ext cx="99000" cy="1202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CD4EFF4-48EC-1447-B15A-CEF3A3E93366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4161547" y="5781538"/>
                  <a:ext cx="129600" cy="150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5" name="Gruppieren 44">
            <a:extLst>
              <a:ext uri="{FF2B5EF4-FFF2-40B4-BE49-F238E27FC236}">
                <a16:creationId xmlns:a16="http://schemas.microsoft.com/office/drawing/2014/main" id="{5EF316FE-08EF-2A4B-80DA-932BE2FA5634}"/>
              </a:ext>
            </a:extLst>
          </p:cNvPr>
          <p:cNvGrpSpPr/>
          <p:nvPr/>
        </p:nvGrpSpPr>
        <p:grpSpPr>
          <a:xfrm>
            <a:off x="4578787" y="5683618"/>
            <a:ext cx="1277280" cy="408960"/>
            <a:chOff x="4578787" y="5683618"/>
            <a:chExt cx="1277280" cy="408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1D9DD13-0E48-2440-AD54-ADC05BD651B8}"/>
                    </a:ext>
                  </a:extLst>
                </p14:cNvPr>
                <p14:cNvContentPartPr/>
                <p14:nvPr/>
              </p14:nvContentPartPr>
              <p14:xfrm>
                <a:off x="4578787" y="5733298"/>
                <a:ext cx="14400" cy="1454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1D9DD13-0E48-2440-AD54-ADC05BD651B8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4563667" y="5717818"/>
                  <a:ext cx="450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5B9A54D-8596-4A45-803C-C7686037B45A}"/>
                    </a:ext>
                  </a:extLst>
                </p14:cNvPr>
                <p14:cNvContentPartPr/>
                <p14:nvPr/>
              </p14:nvContentPartPr>
              <p14:xfrm>
                <a:off x="4600027" y="5782618"/>
                <a:ext cx="120240" cy="14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5B9A54D-8596-4A45-803C-C7686037B45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4584907" y="5767138"/>
                  <a:ext cx="150840" cy="4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A732ECD8-E66D-784B-ACB7-F292CBF1719B}"/>
                    </a:ext>
                  </a:extLst>
                </p14:cNvPr>
                <p14:cNvContentPartPr/>
                <p14:nvPr/>
              </p14:nvContentPartPr>
              <p14:xfrm>
                <a:off x="4713067" y="5726818"/>
                <a:ext cx="56880" cy="16884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A732ECD8-E66D-784B-ACB7-F292CBF1719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4697587" y="5711698"/>
                  <a:ext cx="8748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A20E208F-3910-404B-992B-99A1A2A9162A}"/>
                    </a:ext>
                  </a:extLst>
                </p14:cNvPr>
                <p14:cNvContentPartPr/>
                <p14:nvPr/>
              </p14:nvContentPartPr>
              <p14:xfrm>
                <a:off x="4811707" y="5803858"/>
                <a:ext cx="134280" cy="990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A20E208F-3910-404B-992B-99A1A2A9162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4796587" y="5788378"/>
                  <a:ext cx="16488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7DF13B1-EB7A-E644-92FE-4F15B366EC94}"/>
                    </a:ext>
                  </a:extLst>
                </p14:cNvPr>
                <p14:cNvContentPartPr/>
                <p14:nvPr/>
              </p14:nvContentPartPr>
              <p14:xfrm>
                <a:off x="4995307" y="5797378"/>
                <a:ext cx="148680" cy="9036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7DF13B1-EB7A-E644-92FE-4F15B366EC9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979827" y="5782258"/>
                  <a:ext cx="17892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7574BBCC-F200-0946-BCE4-8C72C72C5864}"/>
                    </a:ext>
                  </a:extLst>
                </p14:cNvPr>
                <p14:cNvContentPartPr/>
                <p14:nvPr/>
              </p14:nvContentPartPr>
              <p14:xfrm>
                <a:off x="5206987" y="5704858"/>
                <a:ext cx="113400" cy="21924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7574BBCC-F200-0946-BCE4-8C72C72C5864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5191507" y="5689738"/>
                  <a:ext cx="143640" cy="24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E3081E4B-2C86-A140-914F-BD9CD6C9ECFC}"/>
                    </a:ext>
                  </a:extLst>
                </p14:cNvPr>
                <p14:cNvContentPartPr/>
                <p14:nvPr/>
              </p14:nvContentPartPr>
              <p14:xfrm>
                <a:off x="5383387" y="5817898"/>
                <a:ext cx="134280" cy="6372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E3081E4B-2C86-A140-914F-BD9CD6C9ECFC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367907" y="5802418"/>
                  <a:ext cx="1648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DFB3348D-8890-1142-ACB6-A2DC85F9265B}"/>
                    </a:ext>
                  </a:extLst>
                </p14:cNvPr>
                <p14:cNvContentPartPr/>
                <p14:nvPr/>
              </p14:nvContentPartPr>
              <p14:xfrm>
                <a:off x="5559427" y="5845978"/>
                <a:ext cx="78120" cy="3564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DFB3348D-8890-1142-ACB6-A2DC85F9265B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544307" y="5830858"/>
                  <a:ext cx="10836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1B90FD5-FCB5-1943-9243-E004D4D972EC}"/>
                    </a:ext>
                  </a:extLst>
                </p14:cNvPr>
                <p14:cNvContentPartPr/>
                <p14:nvPr/>
              </p14:nvContentPartPr>
              <p14:xfrm>
                <a:off x="5615947" y="5817898"/>
                <a:ext cx="155520" cy="274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1B90FD5-FCB5-1943-9243-E004D4D972E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600827" y="5802418"/>
                  <a:ext cx="18612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0FF17435-56B8-164A-A32F-5163142925BA}"/>
                    </a:ext>
                  </a:extLst>
                </p14:cNvPr>
                <p14:cNvContentPartPr/>
                <p14:nvPr/>
              </p14:nvContentPartPr>
              <p14:xfrm>
                <a:off x="5806387" y="5683618"/>
                <a:ext cx="49680" cy="2685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0FF17435-56B8-164A-A32F-5163142925BA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5791267" y="5668498"/>
                  <a:ext cx="80280" cy="29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542EA03-D300-124A-BAD6-17CD856F71C8}"/>
                    </a:ext>
                  </a:extLst>
                </p14:cNvPr>
                <p14:cNvContentPartPr/>
                <p14:nvPr/>
              </p14:nvContentPartPr>
              <p14:xfrm>
                <a:off x="5778307" y="5712058"/>
                <a:ext cx="360" cy="921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542EA03-D300-124A-BAD6-17CD856F71C8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5763187" y="5696578"/>
                  <a:ext cx="309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F46050-5EB6-1A4B-B4B5-1D1A62FB8D7C}"/>
                    </a:ext>
                  </a:extLst>
                </p14:cNvPr>
                <p14:cNvContentPartPr/>
                <p14:nvPr/>
              </p14:nvContentPartPr>
              <p14:xfrm>
                <a:off x="5771107" y="5874418"/>
                <a:ext cx="360" cy="14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F46050-5EB6-1A4B-B4B5-1D1A62FB8D7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5755987" y="5858938"/>
                  <a:ext cx="30960" cy="45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59298375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Kondensstreifen">
  <a:themeElements>
    <a:clrScheme name="Vapor Trail">
      <a:dk1>
        <a:sysClr val="windowText" lastClr="000000"/>
      </a:dk1>
      <a:lt1>
        <a:sysClr val="window" lastClr="FFFFFF"/>
      </a:lt1>
      <a:dk2>
        <a:srgbClr val="454545"/>
      </a:dk2>
      <a:lt2>
        <a:srgbClr val="DADADA"/>
      </a:lt2>
      <a:accent1>
        <a:srgbClr val="DF2E28"/>
      </a:accent1>
      <a:accent2>
        <a:srgbClr val="FE801A"/>
      </a:accent2>
      <a:accent3>
        <a:srgbClr val="E9BF35"/>
      </a:accent3>
      <a:accent4>
        <a:srgbClr val="81BB42"/>
      </a:accent4>
      <a:accent5>
        <a:srgbClr val="32C7A9"/>
      </a:accent5>
      <a:accent6>
        <a:srgbClr val="4A9BDC"/>
      </a:accent6>
      <a:hlink>
        <a:srgbClr val="F0532B"/>
      </a:hlink>
      <a:folHlink>
        <a:srgbClr val="F38B53"/>
      </a:folHlink>
    </a:clrScheme>
    <a:fontScheme name="Vapor Trail">
      <a:maj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Vapor Trail">
      <a:fillStyleLst>
        <a:solidFill>
          <a:schemeClr val="phClr"/>
        </a:solidFill>
        <a:gradFill rotWithShape="1">
          <a:gsLst>
            <a:gs pos="0">
              <a:schemeClr val="phClr">
                <a:tint val="69000"/>
                <a:alpha val="100000"/>
                <a:satMod val="109000"/>
                <a:lumMod val="110000"/>
              </a:schemeClr>
            </a:gs>
            <a:gs pos="52000">
              <a:schemeClr val="phClr">
                <a:tint val="74000"/>
                <a:satMod val="100000"/>
                <a:lumMod val="104000"/>
              </a:schemeClr>
            </a:gs>
            <a:gs pos="100000">
              <a:schemeClr val="phClr">
                <a:tint val="78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00000"/>
                <a:lumMod val="104000"/>
              </a:schemeClr>
            </a:gs>
            <a:gs pos="78000">
              <a:schemeClr val="phClr">
                <a:shade val="100000"/>
                <a:satMod val="110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  <a:scene3d>
            <a:camera prst="orthographicFront">
              <a:rot lat="0" lon="0" rev="0"/>
            </a:camera>
            <a:lightRig rig="threePt" dir="t"/>
          </a:scene3d>
          <a:sp3d>
            <a:bevelT w="25400" h="12700"/>
          </a:sp3d>
        </a:effectStyle>
        <a:effectStyle>
          <a:effectLst>
            <a:outerShdw blurRad="57150" dist="19050" dir="5400000" algn="ctr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>
            <a:bevelT w="508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por Trail" id="{4FDF2955-7D9C-493C-B9F9-C205151B46CD}" vid="{8F31A783-2159-4870-BC29-2BA7D038EA44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109</Words>
  <Application>Microsoft Office PowerPoint</Application>
  <PresentationFormat>Breitbild</PresentationFormat>
  <Paragraphs>36</Paragraphs>
  <Slides>5</Slides>
  <Notes>3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4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5</vt:i4>
      </vt:variant>
    </vt:vector>
  </HeadingPairs>
  <TitlesOfParts>
    <vt:vector size="10" baseType="lpstr">
      <vt:lpstr>Arial</vt:lpstr>
      <vt:lpstr>Bradley Hand ITC</vt:lpstr>
      <vt:lpstr>Calibri</vt:lpstr>
      <vt:lpstr>Century Gothic</vt:lpstr>
      <vt:lpstr>Kondensstreifen</vt:lpstr>
      <vt:lpstr>Cuxhaven for Young People </vt:lpstr>
      <vt:lpstr>Cuxhaven City</vt:lpstr>
      <vt:lpstr>PowerPoint-Präsentation</vt:lpstr>
      <vt:lpstr>Clubs and bars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Cuxhaven for Young People </dc:title>
  <dc:creator>Caroline Schoofs</dc:creator>
  <cp:lastModifiedBy>Heike Keuser</cp:lastModifiedBy>
  <cp:revision>10</cp:revision>
  <dcterms:created xsi:type="dcterms:W3CDTF">2020-09-08T08:59:04Z</dcterms:created>
  <dcterms:modified xsi:type="dcterms:W3CDTF">2020-11-23T19:11:39Z</dcterms:modified>
</cp:coreProperties>
</file>