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3"/>
  </p:notesMasterIdLst>
  <p:sldIdLst>
    <p:sldId id="256" r:id="rId2"/>
    <p:sldId id="258" r:id="rId3"/>
    <p:sldId id="259" r:id="rId4"/>
    <p:sldId id="260" r:id="rId5"/>
    <p:sldId id="261" r:id="rId6"/>
    <p:sldId id="262" r:id="rId7"/>
    <p:sldId id="263" r:id="rId8"/>
    <p:sldId id="264" r:id="rId9"/>
    <p:sldId id="265" r:id="rId10"/>
    <p:sldId id="266" r:id="rId11"/>
    <p:sldId id="267" r:id="rId12"/>
  </p:sldIdLst>
  <p:sldSz cx="9144000" cy="5143500" type="screen16x9"/>
  <p:notesSz cx="6858000" cy="9144000"/>
  <p:embeddedFontLst>
    <p:embeddedFont>
      <p:font typeface="Georgia" panose="02040502050405020303" pitchFamily="18" charset="0"/>
      <p:regular r:id="rId14"/>
      <p:bold r:id="rId15"/>
      <p:italic r:id="rId16"/>
      <p:boldItalic r:id="rId17"/>
    </p:embeddedFont>
    <p:embeddedFont>
      <p:font typeface="Montserrat" panose="020B0604020202020204" charset="0"/>
      <p:regular r:id="rId18"/>
      <p:bold r:id="rId19"/>
      <p:italic r:id="rId20"/>
      <p:boldItalic r:id="rId21"/>
    </p:embeddedFont>
    <p:embeddedFont>
      <p:font typeface="Oswald" panose="020B0604020202020204" charset="0"/>
      <p:regular r:id="rId22"/>
      <p:bold r:id="rId23"/>
    </p:embeddedFont>
    <p:embeddedFont>
      <p:font typeface="Source Code Pro" panose="020B0604020202020204" charset="0"/>
      <p:regular r:id="rId24"/>
      <p:bold r:id="rId25"/>
      <p:italic r:id="rId26"/>
      <p:bold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3" d="100"/>
          <a:sy n="123" d="100"/>
        </p:scale>
        <p:origin x="298" y="9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font" Target="fonts/font13.fntdata"/><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6.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font" Target="fonts/font14.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b2ccd65bc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b2ccd65bc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b2e114810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b2e114810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b26fb8b9e2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b26fb8b9e2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b26fb8b9e2_1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b26fb8b9e2_1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b26fb8b9e2_1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b26fb8b9e2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1056e619fc442377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1056e619fc442377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a95b71a73e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a95b71a73e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b27e3db13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b27e3db13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b27e3db13c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b27e3db13c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b2e1147f1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b2e1147f1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rot="10800000">
            <a:off x="4226100" y="2933550"/>
            <a:ext cx="691800" cy="3885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25" y="0"/>
            <a:ext cx="9144000" cy="3124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411175" y="644300"/>
            <a:ext cx="8282400" cy="21090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6000"/>
              <a:buNone/>
              <a:defRPr sz="6000">
                <a:solidFill>
                  <a:schemeClr val="lt1"/>
                </a:solidFill>
              </a:defRPr>
            </a:lvl1pPr>
            <a:lvl2pPr lvl="1" algn="ctr">
              <a:spcBef>
                <a:spcPts val="0"/>
              </a:spcBef>
              <a:spcAft>
                <a:spcPts val="0"/>
              </a:spcAft>
              <a:buClr>
                <a:schemeClr val="lt1"/>
              </a:buClr>
              <a:buSzPts val="6000"/>
              <a:buNone/>
              <a:defRPr sz="6000">
                <a:solidFill>
                  <a:schemeClr val="lt1"/>
                </a:solidFill>
              </a:defRPr>
            </a:lvl2pPr>
            <a:lvl3pPr lvl="2" algn="ctr">
              <a:spcBef>
                <a:spcPts val="0"/>
              </a:spcBef>
              <a:spcAft>
                <a:spcPts val="0"/>
              </a:spcAft>
              <a:buClr>
                <a:schemeClr val="lt1"/>
              </a:buClr>
              <a:buSzPts val="6000"/>
              <a:buNone/>
              <a:defRPr sz="6000">
                <a:solidFill>
                  <a:schemeClr val="lt1"/>
                </a:solidFill>
              </a:defRPr>
            </a:lvl3pPr>
            <a:lvl4pPr lvl="3" algn="ctr">
              <a:spcBef>
                <a:spcPts val="0"/>
              </a:spcBef>
              <a:spcAft>
                <a:spcPts val="0"/>
              </a:spcAft>
              <a:buClr>
                <a:schemeClr val="lt1"/>
              </a:buClr>
              <a:buSzPts val="6000"/>
              <a:buNone/>
              <a:defRPr sz="6000">
                <a:solidFill>
                  <a:schemeClr val="lt1"/>
                </a:solidFill>
              </a:defRPr>
            </a:lvl4pPr>
            <a:lvl5pPr lvl="4" algn="ctr">
              <a:spcBef>
                <a:spcPts val="0"/>
              </a:spcBef>
              <a:spcAft>
                <a:spcPts val="0"/>
              </a:spcAft>
              <a:buClr>
                <a:schemeClr val="lt1"/>
              </a:buClr>
              <a:buSzPts val="6000"/>
              <a:buNone/>
              <a:defRPr sz="6000">
                <a:solidFill>
                  <a:schemeClr val="lt1"/>
                </a:solidFill>
              </a:defRPr>
            </a:lvl5pPr>
            <a:lvl6pPr lvl="5" algn="ctr">
              <a:spcBef>
                <a:spcPts val="0"/>
              </a:spcBef>
              <a:spcAft>
                <a:spcPts val="0"/>
              </a:spcAft>
              <a:buClr>
                <a:schemeClr val="lt1"/>
              </a:buClr>
              <a:buSzPts val="6000"/>
              <a:buNone/>
              <a:defRPr sz="6000">
                <a:solidFill>
                  <a:schemeClr val="lt1"/>
                </a:solidFill>
              </a:defRPr>
            </a:lvl6pPr>
            <a:lvl7pPr lvl="6" algn="ctr">
              <a:spcBef>
                <a:spcPts val="0"/>
              </a:spcBef>
              <a:spcAft>
                <a:spcPts val="0"/>
              </a:spcAft>
              <a:buClr>
                <a:schemeClr val="lt1"/>
              </a:buClr>
              <a:buSzPts val="6000"/>
              <a:buNone/>
              <a:defRPr sz="6000">
                <a:solidFill>
                  <a:schemeClr val="lt1"/>
                </a:solidFill>
              </a:defRPr>
            </a:lvl7pPr>
            <a:lvl8pPr lvl="7" algn="ctr">
              <a:spcBef>
                <a:spcPts val="0"/>
              </a:spcBef>
              <a:spcAft>
                <a:spcPts val="0"/>
              </a:spcAft>
              <a:buClr>
                <a:schemeClr val="lt1"/>
              </a:buClr>
              <a:buSzPts val="6000"/>
              <a:buNone/>
              <a:defRPr sz="6000">
                <a:solidFill>
                  <a:schemeClr val="lt1"/>
                </a:solidFill>
              </a:defRPr>
            </a:lvl8pPr>
            <a:lvl9pPr lvl="8" algn="ctr">
              <a:spcBef>
                <a:spcPts val="0"/>
              </a:spcBef>
              <a:spcAft>
                <a:spcPts val="0"/>
              </a:spcAft>
              <a:buClr>
                <a:schemeClr val="lt1"/>
              </a:buClr>
              <a:buSzPts val="6000"/>
              <a:buNone/>
              <a:defRPr sz="6000">
                <a:solidFill>
                  <a:schemeClr val="lt1"/>
                </a:solidFill>
              </a:defRPr>
            </a:lvl9pPr>
          </a:lstStyle>
          <a:p>
            <a:endParaRPr/>
          </a:p>
        </p:txBody>
      </p:sp>
      <p:sp>
        <p:nvSpPr>
          <p:cNvPr id="13" name="Google Shape;13;p2"/>
          <p:cNvSpPr txBox="1">
            <a:spLocks noGrp="1"/>
          </p:cNvSpPr>
          <p:nvPr>
            <p:ph type="subTitle" idx="1"/>
          </p:nvPr>
        </p:nvSpPr>
        <p:spPr>
          <a:xfrm>
            <a:off x="411175" y="3398250"/>
            <a:ext cx="8282400" cy="1260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3600"/>
              <a:buFont typeface="Oswald"/>
              <a:buNone/>
              <a:defRPr sz="3600">
                <a:latin typeface="Oswald"/>
                <a:ea typeface="Oswald"/>
                <a:cs typeface="Oswald"/>
                <a:sym typeface="Oswald"/>
              </a:defRPr>
            </a:lvl1pPr>
            <a:lvl2pPr lvl="1" algn="ctr">
              <a:lnSpc>
                <a:spcPct val="100000"/>
              </a:lnSpc>
              <a:spcBef>
                <a:spcPts val="0"/>
              </a:spcBef>
              <a:spcAft>
                <a:spcPts val="0"/>
              </a:spcAft>
              <a:buSzPts val="3600"/>
              <a:buFont typeface="Oswald"/>
              <a:buNone/>
              <a:defRPr sz="3600">
                <a:latin typeface="Oswald"/>
                <a:ea typeface="Oswald"/>
                <a:cs typeface="Oswald"/>
                <a:sym typeface="Oswald"/>
              </a:defRPr>
            </a:lvl2pPr>
            <a:lvl3pPr lvl="2" algn="ctr">
              <a:lnSpc>
                <a:spcPct val="100000"/>
              </a:lnSpc>
              <a:spcBef>
                <a:spcPts val="0"/>
              </a:spcBef>
              <a:spcAft>
                <a:spcPts val="0"/>
              </a:spcAft>
              <a:buSzPts val="3600"/>
              <a:buFont typeface="Oswald"/>
              <a:buNone/>
              <a:defRPr sz="3600">
                <a:latin typeface="Oswald"/>
                <a:ea typeface="Oswald"/>
                <a:cs typeface="Oswald"/>
                <a:sym typeface="Oswald"/>
              </a:defRPr>
            </a:lvl3pPr>
            <a:lvl4pPr lvl="3" algn="ctr">
              <a:lnSpc>
                <a:spcPct val="100000"/>
              </a:lnSpc>
              <a:spcBef>
                <a:spcPts val="0"/>
              </a:spcBef>
              <a:spcAft>
                <a:spcPts val="0"/>
              </a:spcAft>
              <a:buSzPts val="3600"/>
              <a:buFont typeface="Oswald"/>
              <a:buNone/>
              <a:defRPr sz="3600">
                <a:latin typeface="Oswald"/>
                <a:ea typeface="Oswald"/>
                <a:cs typeface="Oswald"/>
                <a:sym typeface="Oswald"/>
              </a:defRPr>
            </a:lvl4pPr>
            <a:lvl5pPr lvl="4" algn="ctr">
              <a:lnSpc>
                <a:spcPct val="100000"/>
              </a:lnSpc>
              <a:spcBef>
                <a:spcPts val="0"/>
              </a:spcBef>
              <a:spcAft>
                <a:spcPts val="0"/>
              </a:spcAft>
              <a:buSzPts val="3600"/>
              <a:buFont typeface="Oswald"/>
              <a:buNone/>
              <a:defRPr sz="3600">
                <a:latin typeface="Oswald"/>
                <a:ea typeface="Oswald"/>
                <a:cs typeface="Oswald"/>
                <a:sym typeface="Oswald"/>
              </a:defRPr>
            </a:lvl5pPr>
            <a:lvl6pPr lvl="5" algn="ctr">
              <a:lnSpc>
                <a:spcPct val="100000"/>
              </a:lnSpc>
              <a:spcBef>
                <a:spcPts val="0"/>
              </a:spcBef>
              <a:spcAft>
                <a:spcPts val="0"/>
              </a:spcAft>
              <a:buSzPts val="3600"/>
              <a:buFont typeface="Oswald"/>
              <a:buNone/>
              <a:defRPr sz="3600">
                <a:latin typeface="Oswald"/>
                <a:ea typeface="Oswald"/>
                <a:cs typeface="Oswald"/>
                <a:sym typeface="Oswald"/>
              </a:defRPr>
            </a:lvl6pPr>
            <a:lvl7pPr lvl="6" algn="ctr">
              <a:lnSpc>
                <a:spcPct val="100000"/>
              </a:lnSpc>
              <a:spcBef>
                <a:spcPts val="0"/>
              </a:spcBef>
              <a:spcAft>
                <a:spcPts val="0"/>
              </a:spcAft>
              <a:buSzPts val="3600"/>
              <a:buFont typeface="Oswald"/>
              <a:buNone/>
              <a:defRPr sz="3600">
                <a:latin typeface="Oswald"/>
                <a:ea typeface="Oswald"/>
                <a:cs typeface="Oswald"/>
                <a:sym typeface="Oswald"/>
              </a:defRPr>
            </a:lvl7pPr>
            <a:lvl8pPr lvl="7" algn="ctr">
              <a:lnSpc>
                <a:spcPct val="100000"/>
              </a:lnSpc>
              <a:spcBef>
                <a:spcPts val="0"/>
              </a:spcBef>
              <a:spcAft>
                <a:spcPts val="0"/>
              </a:spcAft>
              <a:buSzPts val="3600"/>
              <a:buFont typeface="Oswald"/>
              <a:buNone/>
              <a:defRPr sz="3600">
                <a:latin typeface="Oswald"/>
                <a:ea typeface="Oswald"/>
                <a:cs typeface="Oswald"/>
                <a:sym typeface="Oswald"/>
              </a:defRPr>
            </a:lvl8pPr>
            <a:lvl9pPr lvl="8" algn="ctr">
              <a:lnSpc>
                <a:spcPct val="100000"/>
              </a:lnSpc>
              <a:spcBef>
                <a:spcPts val="0"/>
              </a:spcBef>
              <a:spcAft>
                <a:spcPts val="0"/>
              </a:spcAft>
              <a:buSzPts val="3600"/>
              <a:buFont typeface="Oswald"/>
              <a:buNone/>
              <a:defRPr sz="3600">
                <a:latin typeface="Oswald"/>
                <a:ea typeface="Oswald"/>
                <a:cs typeface="Oswald"/>
                <a:sym typeface="Oswald"/>
              </a:defRPr>
            </a:lvl9pPr>
          </a:lstStyle>
          <a:p>
            <a:endParaRPr/>
          </a:p>
        </p:txBody>
      </p:sp>
      <p:sp>
        <p:nvSpPr>
          <p:cNvPr id="14" name="Google Shape;14;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1"/>
        <p:cNvGrpSpPr/>
        <p:nvPr/>
      </p:nvGrpSpPr>
      <p:grpSpPr>
        <a:xfrm>
          <a:off x="0" y="0"/>
          <a:ext cx="0" cy="0"/>
          <a:chOff x="0" y="0"/>
          <a:chExt cx="0" cy="0"/>
        </a:xfrm>
      </p:grpSpPr>
      <p:cxnSp>
        <p:nvCxnSpPr>
          <p:cNvPr id="52" name="Google Shape;52;p11"/>
          <p:cNvCxnSpPr/>
          <p:nvPr/>
        </p:nvCxnSpPr>
        <p:spPr>
          <a:xfrm>
            <a:off x="413275" y="2988275"/>
            <a:ext cx="910500" cy="0"/>
          </a:xfrm>
          <a:prstGeom prst="straightConnector1">
            <a:avLst/>
          </a:prstGeom>
          <a:noFill/>
          <a:ln w="28575" cap="flat" cmpd="sng">
            <a:solidFill>
              <a:schemeClr val="dk1"/>
            </a:solidFill>
            <a:prstDash val="lgDash"/>
            <a:round/>
            <a:headEnd type="none" w="sm" len="sm"/>
            <a:tailEnd type="none" w="sm" len="sm"/>
          </a:ln>
        </p:spPr>
      </p:cxnSp>
      <p:sp>
        <p:nvSpPr>
          <p:cNvPr id="53" name="Google Shape;53;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spcBef>
                <a:spcPts val="0"/>
              </a:spcBef>
              <a:spcAft>
                <a:spcPts val="0"/>
              </a:spcAft>
              <a:buSzPts val="12000"/>
              <a:buNone/>
              <a:defRPr sz="12000"/>
            </a:lvl1pPr>
            <a:lvl2pPr lvl="1">
              <a:spcBef>
                <a:spcPts val="0"/>
              </a:spcBef>
              <a:spcAft>
                <a:spcPts val="0"/>
              </a:spcAft>
              <a:buSzPts val="12000"/>
              <a:buNone/>
              <a:defRPr sz="12000"/>
            </a:lvl2pPr>
            <a:lvl3pPr lvl="2">
              <a:spcBef>
                <a:spcPts val="0"/>
              </a:spcBef>
              <a:spcAft>
                <a:spcPts val="0"/>
              </a:spcAft>
              <a:buSzPts val="12000"/>
              <a:buNone/>
              <a:defRPr sz="12000"/>
            </a:lvl3pPr>
            <a:lvl4pPr lvl="3">
              <a:spcBef>
                <a:spcPts val="0"/>
              </a:spcBef>
              <a:spcAft>
                <a:spcPts val="0"/>
              </a:spcAft>
              <a:buSzPts val="12000"/>
              <a:buNone/>
              <a:defRPr sz="12000"/>
            </a:lvl4pPr>
            <a:lvl5pPr lvl="4">
              <a:spcBef>
                <a:spcPts val="0"/>
              </a:spcBef>
              <a:spcAft>
                <a:spcPts val="0"/>
              </a:spcAft>
              <a:buSzPts val="12000"/>
              <a:buNone/>
              <a:defRPr sz="12000"/>
            </a:lvl5pPr>
            <a:lvl6pPr lvl="5">
              <a:spcBef>
                <a:spcPts val="0"/>
              </a:spcBef>
              <a:spcAft>
                <a:spcPts val="0"/>
              </a:spcAft>
              <a:buSzPts val="12000"/>
              <a:buNone/>
              <a:defRPr sz="12000"/>
            </a:lvl6pPr>
            <a:lvl7pPr lvl="6">
              <a:spcBef>
                <a:spcPts val="0"/>
              </a:spcBef>
              <a:spcAft>
                <a:spcPts val="0"/>
              </a:spcAft>
              <a:buSzPts val="12000"/>
              <a:buNone/>
              <a:defRPr sz="12000"/>
            </a:lvl7pPr>
            <a:lvl8pPr lvl="7">
              <a:spcBef>
                <a:spcPts val="0"/>
              </a:spcBef>
              <a:spcAft>
                <a:spcPts val="0"/>
              </a:spcAft>
              <a:buSzPts val="12000"/>
              <a:buNone/>
              <a:defRPr sz="12000"/>
            </a:lvl8pPr>
            <a:lvl9pPr lvl="8">
              <a:spcBef>
                <a:spcPts val="0"/>
              </a:spcBef>
              <a:spcAft>
                <a:spcPts val="0"/>
              </a:spcAft>
              <a:buSzPts val="12000"/>
              <a:buNone/>
              <a:defRPr sz="12000"/>
            </a:lvl9pPr>
          </a:lstStyle>
          <a:p>
            <a:r>
              <a:t>xx%</a:t>
            </a:r>
          </a:p>
        </p:txBody>
      </p:sp>
      <p:sp>
        <p:nvSpPr>
          <p:cNvPr id="54" name="Google Shape;54;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55" name="Google Shape;55;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p:nvPr/>
        </p:nvSpPr>
        <p:spPr>
          <a:xfrm>
            <a:off x="0" y="1567350"/>
            <a:ext cx="9144000" cy="2008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txBox="1">
            <a:spLocks noGrp="1"/>
          </p:cNvSpPr>
          <p:nvPr>
            <p:ph type="title"/>
          </p:nvPr>
        </p:nvSpPr>
        <p:spPr>
          <a:xfrm>
            <a:off x="430800" y="1889700"/>
            <a:ext cx="8282400" cy="15165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3600"/>
              <a:buNone/>
              <a:defRPr sz="3600">
                <a:solidFill>
                  <a:schemeClr val="lt1"/>
                </a:solidFill>
              </a:defRPr>
            </a:lvl1pPr>
            <a:lvl2pPr lvl="1" algn="ctr">
              <a:spcBef>
                <a:spcPts val="0"/>
              </a:spcBef>
              <a:spcAft>
                <a:spcPts val="0"/>
              </a:spcAft>
              <a:buClr>
                <a:schemeClr val="lt1"/>
              </a:buClr>
              <a:buSzPts val="3600"/>
              <a:buNone/>
              <a:defRPr sz="3600">
                <a:solidFill>
                  <a:schemeClr val="lt1"/>
                </a:solidFill>
              </a:defRPr>
            </a:lvl2pPr>
            <a:lvl3pPr lvl="2" algn="ctr">
              <a:spcBef>
                <a:spcPts val="0"/>
              </a:spcBef>
              <a:spcAft>
                <a:spcPts val="0"/>
              </a:spcAft>
              <a:buClr>
                <a:schemeClr val="lt1"/>
              </a:buClr>
              <a:buSzPts val="3600"/>
              <a:buNone/>
              <a:defRPr sz="3600">
                <a:solidFill>
                  <a:schemeClr val="lt1"/>
                </a:solidFill>
              </a:defRPr>
            </a:lvl3pPr>
            <a:lvl4pPr lvl="3" algn="ctr">
              <a:spcBef>
                <a:spcPts val="0"/>
              </a:spcBef>
              <a:spcAft>
                <a:spcPts val="0"/>
              </a:spcAft>
              <a:buClr>
                <a:schemeClr val="lt1"/>
              </a:buClr>
              <a:buSzPts val="3600"/>
              <a:buNone/>
              <a:defRPr sz="3600">
                <a:solidFill>
                  <a:schemeClr val="lt1"/>
                </a:solidFill>
              </a:defRPr>
            </a:lvl4pPr>
            <a:lvl5pPr lvl="4" algn="ctr">
              <a:spcBef>
                <a:spcPts val="0"/>
              </a:spcBef>
              <a:spcAft>
                <a:spcPts val="0"/>
              </a:spcAft>
              <a:buClr>
                <a:schemeClr val="lt1"/>
              </a:buClr>
              <a:buSzPts val="3600"/>
              <a:buNone/>
              <a:defRPr sz="3600">
                <a:solidFill>
                  <a:schemeClr val="lt1"/>
                </a:solidFill>
              </a:defRPr>
            </a:lvl5pPr>
            <a:lvl6pPr lvl="5" algn="ctr">
              <a:spcBef>
                <a:spcPts val="0"/>
              </a:spcBef>
              <a:spcAft>
                <a:spcPts val="0"/>
              </a:spcAft>
              <a:buClr>
                <a:schemeClr val="lt1"/>
              </a:buClr>
              <a:buSzPts val="3600"/>
              <a:buNone/>
              <a:defRPr sz="3600">
                <a:solidFill>
                  <a:schemeClr val="lt1"/>
                </a:solidFill>
              </a:defRPr>
            </a:lvl6pPr>
            <a:lvl7pPr lvl="6" algn="ctr">
              <a:spcBef>
                <a:spcPts val="0"/>
              </a:spcBef>
              <a:spcAft>
                <a:spcPts val="0"/>
              </a:spcAft>
              <a:buClr>
                <a:schemeClr val="lt1"/>
              </a:buClr>
              <a:buSzPts val="3600"/>
              <a:buNone/>
              <a:defRPr sz="3600">
                <a:solidFill>
                  <a:schemeClr val="lt1"/>
                </a:solidFill>
              </a:defRPr>
            </a:lvl7pPr>
            <a:lvl8pPr lvl="7" algn="ctr">
              <a:spcBef>
                <a:spcPts val="0"/>
              </a:spcBef>
              <a:spcAft>
                <a:spcPts val="0"/>
              </a:spcAft>
              <a:buClr>
                <a:schemeClr val="lt1"/>
              </a:buClr>
              <a:buSzPts val="3600"/>
              <a:buNone/>
              <a:defRPr sz="3600">
                <a:solidFill>
                  <a:schemeClr val="lt1"/>
                </a:solidFill>
              </a:defRPr>
            </a:lvl8pPr>
            <a:lvl9pPr lvl="8" algn="ctr">
              <a:spcBef>
                <a:spcPts val="0"/>
              </a:spcBef>
              <a:spcAft>
                <a:spcPts val="0"/>
              </a:spcAft>
              <a:buClr>
                <a:schemeClr val="lt1"/>
              </a:buClr>
              <a:buSzPts val="3600"/>
              <a:buNone/>
              <a:defRPr sz="3600">
                <a:solidFill>
                  <a:schemeClr val="lt1"/>
                </a:solidFill>
              </a:defRPr>
            </a:lvl9pPr>
          </a:lstStyle>
          <a:p>
            <a:endParaRPr/>
          </a:p>
        </p:txBody>
      </p:sp>
      <p:sp>
        <p:nvSpPr>
          <p:cNvPr id="18" name="Google Shape;18;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cxnSp>
        <p:nvCxnSpPr>
          <p:cNvPr id="20" name="Google Shape;20;p4"/>
          <p:cNvCxnSpPr/>
          <p:nvPr/>
        </p:nvCxnSpPr>
        <p:spPr>
          <a:xfrm>
            <a:off x="429200" y="1275577"/>
            <a:ext cx="614100" cy="0"/>
          </a:xfrm>
          <a:prstGeom prst="straightConnector1">
            <a:avLst/>
          </a:prstGeom>
          <a:noFill/>
          <a:ln w="19050" cap="flat" cmpd="sng">
            <a:solidFill>
              <a:schemeClr val="dk2"/>
            </a:solidFill>
            <a:prstDash val="lgDash"/>
            <a:round/>
            <a:headEnd type="none" w="sm" len="sm"/>
            <a:tailEnd type="none" w="sm" len="sm"/>
          </a:ln>
        </p:spPr>
      </p:cxnSp>
      <p:sp>
        <p:nvSpPr>
          <p:cNvPr id="21" name="Google Shape;21;p4"/>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3" name="Google Shape;23;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cxnSp>
        <p:nvCxnSpPr>
          <p:cNvPr id="25" name="Google Shape;25;p5"/>
          <p:cNvCxnSpPr/>
          <p:nvPr/>
        </p:nvCxnSpPr>
        <p:spPr>
          <a:xfrm>
            <a:off x="429200" y="1275577"/>
            <a:ext cx="614100" cy="0"/>
          </a:xfrm>
          <a:prstGeom prst="straightConnector1">
            <a:avLst/>
          </a:prstGeom>
          <a:noFill/>
          <a:ln w="19050" cap="flat" cmpd="sng">
            <a:solidFill>
              <a:schemeClr val="dk2"/>
            </a:solidFill>
            <a:prstDash val="lgDash"/>
            <a:round/>
            <a:headEnd type="none" w="sm" len="sm"/>
            <a:tailEnd type="none" w="sm" len="sm"/>
          </a:ln>
        </p:spPr>
      </p:cxnSp>
      <p:sp>
        <p:nvSpPr>
          <p:cNvPr id="26" name="Google Shape;26;p5"/>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7" name="Google Shape;27;p5"/>
          <p:cNvSpPr txBox="1">
            <a:spLocks noGrp="1"/>
          </p:cNvSpPr>
          <p:nvPr>
            <p:ph type="body" idx="1"/>
          </p:nvPr>
        </p:nvSpPr>
        <p:spPr>
          <a:xfrm>
            <a:off x="311700" y="1468825"/>
            <a:ext cx="3999900" cy="30999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8" name="Google Shape;28;p5"/>
          <p:cNvSpPr txBox="1">
            <a:spLocks noGrp="1"/>
          </p:cNvSpPr>
          <p:nvPr>
            <p:ph type="body" idx="2"/>
          </p:nvPr>
        </p:nvSpPr>
        <p:spPr>
          <a:xfrm>
            <a:off x="4832400" y="1468825"/>
            <a:ext cx="3999900" cy="30999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9" name="Google Shape;29;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2" name="Google Shape;32;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
        <p:cNvGrpSpPr/>
        <p:nvPr/>
      </p:nvGrpSpPr>
      <p:grpSpPr>
        <a:xfrm>
          <a:off x="0" y="0"/>
          <a:ext cx="0" cy="0"/>
          <a:chOff x="0" y="0"/>
          <a:chExt cx="0" cy="0"/>
        </a:xfrm>
      </p:grpSpPr>
      <p:cxnSp>
        <p:nvCxnSpPr>
          <p:cNvPr id="34" name="Google Shape;34;p7"/>
          <p:cNvCxnSpPr/>
          <p:nvPr/>
        </p:nvCxnSpPr>
        <p:spPr>
          <a:xfrm>
            <a:off x="418675" y="1457787"/>
            <a:ext cx="614100" cy="0"/>
          </a:xfrm>
          <a:prstGeom prst="straightConnector1">
            <a:avLst/>
          </a:prstGeom>
          <a:noFill/>
          <a:ln w="19050" cap="flat" cmpd="sng">
            <a:solidFill>
              <a:schemeClr val="dk2"/>
            </a:solidFill>
            <a:prstDash val="lgDash"/>
            <a:round/>
            <a:headEnd type="none" w="sm" len="sm"/>
            <a:tailEnd type="none" w="sm" len="sm"/>
          </a:ln>
        </p:spPr>
      </p:cxnSp>
      <p:sp>
        <p:nvSpPr>
          <p:cNvPr id="35" name="Google Shape;35;p7"/>
          <p:cNvSpPr txBox="1">
            <a:spLocks noGrp="1"/>
          </p:cNvSpPr>
          <p:nvPr>
            <p:ph type="title"/>
          </p:nvPr>
        </p:nvSpPr>
        <p:spPr>
          <a:xfrm>
            <a:off x="311700" y="6318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6" name="Google Shape;36;p7"/>
          <p:cNvSpPr txBox="1">
            <a:spLocks noGrp="1"/>
          </p:cNvSpPr>
          <p:nvPr>
            <p:ph type="body" idx="1"/>
          </p:nvPr>
        </p:nvSpPr>
        <p:spPr>
          <a:xfrm>
            <a:off x="311700" y="1618204"/>
            <a:ext cx="2808000" cy="29508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7" name="Google Shape;37;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490250" y="528900"/>
            <a:ext cx="5678100" cy="40857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5400"/>
              <a:buNone/>
              <a:defRPr sz="5400">
                <a:solidFill>
                  <a:schemeClr val="lt1"/>
                </a:solidFill>
              </a:defRPr>
            </a:lvl1pPr>
            <a:lvl2pPr lvl="1">
              <a:spcBef>
                <a:spcPts val="0"/>
              </a:spcBef>
              <a:spcAft>
                <a:spcPts val="0"/>
              </a:spcAft>
              <a:buClr>
                <a:schemeClr val="lt1"/>
              </a:buClr>
              <a:buSzPts val="5400"/>
              <a:buNone/>
              <a:defRPr sz="5400">
                <a:solidFill>
                  <a:schemeClr val="lt1"/>
                </a:solidFill>
              </a:defRPr>
            </a:lvl2pPr>
            <a:lvl3pPr lvl="2">
              <a:spcBef>
                <a:spcPts val="0"/>
              </a:spcBef>
              <a:spcAft>
                <a:spcPts val="0"/>
              </a:spcAft>
              <a:buClr>
                <a:schemeClr val="lt1"/>
              </a:buClr>
              <a:buSzPts val="5400"/>
              <a:buNone/>
              <a:defRPr sz="5400">
                <a:solidFill>
                  <a:schemeClr val="lt1"/>
                </a:solidFill>
              </a:defRPr>
            </a:lvl3pPr>
            <a:lvl4pPr lvl="3">
              <a:spcBef>
                <a:spcPts val="0"/>
              </a:spcBef>
              <a:spcAft>
                <a:spcPts val="0"/>
              </a:spcAft>
              <a:buClr>
                <a:schemeClr val="lt1"/>
              </a:buClr>
              <a:buSzPts val="5400"/>
              <a:buNone/>
              <a:defRPr sz="5400">
                <a:solidFill>
                  <a:schemeClr val="lt1"/>
                </a:solidFill>
              </a:defRPr>
            </a:lvl4pPr>
            <a:lvl5pPr lvl="4">
              <a:spcBef>
                <a:spcPts val="0"/>
              </a:spcBef>
              <a:spcAft>
                <a:spcPts val="0"/>
              </a:spcAft>
              <a:buClr>
                <a:schemeClr val="lt1"/>
              </a:buClr>
              <a:buSzPts val="5400"/>
              <a:buNone/>
              <a:defRPr sz="5400">
                <a:solidFill>
                  <a:schemeClr val="lt1"/>
                </a:solidFill>
              </a:defRPr>
            </a:lvl5pPr>
            <a:lvl6pPr lvl="5">
              <a:spcBef>
                <a:spcPts val="0"/>
              </a:spcBef>
              <a:spcAft>
                <a:spcPts val="0"/>
              </a:spcAft>
              <a:buClr>
                <a:schemeClr val="lt1"/>
              </a:buClr>
              <a:buSzPts val="5400"/>
              <a:buNone/>
              <a:defRPr sz="5400">
                <a:solidFill>
                  <a:schemeClr val="lt1"/>
                </a:solidFill>
              </a:defRPr>
            </a:lvl6pPr>
            <a:lvl7pPr lvl="6">
              <a:spcBef>
                <a:spcPts val="0"/>
              </a:spcBef>
              <a:spcAft>
                <a:spcPts val="0"/>
              </a:spcAft>
              <a:buClr>
                <a:schemeClr val="lt1"/>
              </a:buClr>
              <a:buSzPts val="5400"/>
              <a:buNone/>
              <a:defRPr sz="5400">
                <a:solidFill>
                  <a:schemeClr val="lt1"/>
                </a:solidFill>
              </a:defRPr>
            </a:lvl7pPr>
            <a:lvl8pPr lvl="7">
              <a:spcBef>
                <a:spcPts val="0"/>
              </a:spcBef>
              <a:spcAft>
                <a:spcPts val="0"/>
              </a:spcAft>
              <a:buClr>
                <a:schemeClr val="lt1"/>
              </a:buClr>
              <a:buSzPts val="5400"/>
              <a:buNone/>
              <a:defRPr sz="5400">
                <a:solidFill>
                  <a:schemeClr val="lt1"/>
                </a:solidFill>
              </a:defRPr>
            </a:lvl8pPr>
            <a:lvl9pPr lvl="8">
              <a:spcBef>
                <a:spcPts val="0"/>
              </a:spcBef>
              <a:spcAft>
                <a:spcPts val="0"/>
              </a:spcAft>
              <a:buClr>
                <a:schemeClr val="lt1"/>
              </a:buClr>
              <a:buSzPts val="5400"/>
              <a:buNone/>
              <a:defRPr sz="5400">
                <a:solidFill>
                  <a:schemeClr val="lt1"/>
                </a:solidFill>
              </a:defRPr>
            </a:lvl9pPr>
          </a:lstStyle>
          <a:p>
            <a:endParaRPr/>
          </a:p>
        </p:txBody>
      </p:sp>
      <p:sp>
        <p:nvSpPr>
          <p:cNvPr id="40" name="Google Shape;40;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1"/>
        <p:cNvGrpSpPr/>
        <p:nvPr/>
      </p:nvGrpSpPr>
      <p:grpSpPr>
        <a:xfrm>
          <a:off x="0" y="0"/>
          <a:ext cx="0" cy="0"/>
          <a:chOff x="0" y="0"/>
          <a:chExt cx="0" cy="0"/>
        </a:xfrm>
      </p:grpSpPr>
      <p:sp>
        <p:nvSpPr>
          <p:cNvPr id="42" name="Google Shape;42;p9"/>
          <p:cNvSpPr/>
          <p:nvPr/>
        </p:nvSpPr>
        <p:spPr>
          <a:xfrm>
            <a:off x="4572000" y="175"/>
            <a:ext cx="4572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3" name="Google Shape;43;p9"/>
          <p:cNvCxnSpPr/>
          <p:nvPr/>
        </p:nvCxnSpPr>
        <p:spPr>
          <a:xfrm>
            <a:off x="5029675" y="4495500"/>
            <a:ext cx="577200" cy="0"/>
          </a:xfrm>
          <a:prstGeom prst="straightConnector1">
            <a:avLst/>
          </a:prstGeom>
          <a:noFill/>
          <a:ln w="19050" cap="flat" cmpd="sng">
            <a:solidFill>
              <a:schemeClr val="dk1"/>
            </a:solidFill>
            <a:prstDash val="lgDash"/>
            <a:round/>
            <a:headEnd type="none" w="sm" len="sm"/>
            <a:tailEnd type="none" w="sm" len="sm"/>
          </a:ln>
        </p:spPr>
      </p:cxnSp>
      <p:sp>
        <p:nvSpPr>
          <p:cNvPr id="44" name="Google Shape;44;p9"/>
          <p:cNvSpPr txBox="1">
            <a:spLocks noGrp="1"/>
          </p:cNvSpPr>
          <p:nvPr>
            <p:ph type="title"/>
          </p:nvPr>
        </p:nvSpPr>
        <p:spPr>
          <a:xfrm>
            <a:off x="265500" y="1078750"/>
            <a:ext cx="4045200" cy="17892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4600"/>
              <a:buNone/>
              <a:defRPr sz="4600">
                <a:solidFill>
                  <a:schemeClr val="lt1"/>
                </a:solidFill>
              </a:defRPr>
            </a:lvl1pPr>
            <a:lvl2pPr lvl="1" algn="ctr">
              <a:spcBef>
                <a:spcPts val="0"/>
              </a:spcBef>
              <a:spcAft>
                <a:spcPts val="0"/>
              </a:spcAft>
              <a:buClr>
                <a:schemeClr val="lt1"/>
              </a:buClr>
              <a:buSzPts val="4600"/>
              <a:buNone/>
              <a:defRPr sz="4600">
                <a:solidFill>
                  <a:schemeClr val="lt1"/>
                </a:solidFill>
              </a:defRPr>
            </a:lvl2pPr>
            <a:lvl3pPr lvl="2" algn="ctr">
              <a:spcBef>
                <a:spcPts val="0"/>
              </a:spcBef>
              <a:spcAft>
                <a:spcPts val="0"/>
              </a:spcAft>
              <a:buClr>
                <a:schemeClr val="lt1"/>
              </a:buClr>
              <a:buSzPts val="4600"/>
              <a:buNone/>
              <a:defRPr sz="4600">
                <a:solidFill>
                  <a:schemeClr val="lt1"/>
                </a:solidFill>
              </a:defRPr>
            </a:lvl3pPr>
            <a:lvl4pPr lvl="3" algn="ctr">
              <a:spcBef>
                <a:spcPts val="0"/>
              </a:spcBef>
              <a:spcAft>
                <a:spcPts val="0"/>
              </a:spcAft>
              <a:buClr>
                <a:schemeClr val="lt1"/>
              </a:buClr>
              <a:buSzPts val="4600"/>
              <a:buNone/>
              <a:defRPr sz="4600">
                <a:solidFill>
                  <a:schemeClr val="lt1"/>
                </a:solidFill>
              </a:defRPr>
            </a:lvl4pPr>
            <a:lvl5pPr lvl="4" algn="ctr">
              <a:spcBef>
                <a:spcPts val="0"/>
              </a:spcBef>
              <a:spcAft>
                <a:spcPts val="0"/>
              </a:spcAft>
              <a:buClr>
                <a:schemeClr val="lt1"/>
              </a:buClr>
              <a:buSzPts val="4600"/>
              <a:buNone/>
              <a:defRPr sz="4600">
                <a:solidFill>
                  <a:schemeClr val="lt1"/>
                </a:solidFill>
              </a:defRPr>
            </a:lvl5pPr>
            <a:lvl6pPr lvl="5" algn="ctr">
              <a:spcBef>
                <a:spcPts val="0"/>
              </a:spcBef>
              <a:spcAft>
                <a:spcPts val="0"/>
              </a:spcAft>
              <a:buClr>
                <a:schemeClr val="lt1"/>
              </a:buClr>
              <a:buSzPts val="4600"/>
              <a:buNone/>
              <a:defRPr sz="4600">
                <a:solidFill>
                  <a:schemeClr val="lt1"/>
                </a:solidFill>
              </a:defRPr>
            </a:lvl6pPr>
            <a:lvl7pPr lvl="6" algn="ctr">
              <a:spcBef>
                <a:spcPts val="0"/>
              </a:spcBef>
              <a:spcAft>
                <a:spcPts val="0"/>
              </a:spcAft>
              <a:buClr>
                <a:schemeClr val="lt1"/>
              </a:buClr>
              <a:buSzPts val="4600"/>
              <a:buNone/>
              <a:defRPr sz="4600">
                <a:solidFill>
                  <a:schemeClr val="lt1"/>
                </a:solidFill>
              </a:defRPr>
            </a:lvl7pPr>
            <a:lvl8pPr lvl="7" algn="ctr">
              <a:spcBef>
                <a:spcPts val="0"/>
              </a:spcBef>
              <a:spcAft>
                <a:spcPts val="0"/>
              </a:spcAft>
              <a:buClr>
                <a:schemeClr val="lt1"/>
              </a:buClr>
              <a:buSzPts val="4600"/>
              <a:buNone/>
              <a:defRPr sz="4600">
                <a:solidFill>
                  <a:schemeClr val="lt1"/>
                </a:solidFill>
              </a:defRPr>
            </a:lvl8pPr>
            <a:lvl9pPr lvl="8" algn="ctr">
              <a:spcBef>
                <a:spcPts val="0"/>
              </a:spcBef>
              <a:spcAft>
                <a:spcPts val="0"/>
              </a:spcAft>
              <a:buClr>
                <a:schemeClr val="lt1"/>
              </a:buClr>
              <a:buSzPts val="4600"/>
              <a:buNone/>
              <a:defRPr sz="4600">
                <a:solidFill>
                  <a:schemeClr val="lt1"/>
                </a:solidFill>
              </a:defRPr>
            </a:lvl9pPr>
          </a:lstStyle>
          <a:p>
            <a:endParaRPr/>
          </a:p>
        </p:txBody>
      </p:sp>
      <p:sp>
        <p:nvSpPr>
          <p:cNvPr id="45" name="Google Shape;45;p9"/>
          <p:cNvSpPr txBox="1">
            <a:spLocks noGrp="1"/>
          </p:cNvSpPr>
          <p:nvPr>
            <p:ph type="subTitle" idx="1"/>
          </p:nvPr>
        </p:nvSpPr>
        <p:spPr>
          <a:xfrm>
            <a:off x="265500" y="2921401"/>
            <a:ext cx="4045200" cy="134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900"/>
              <a:buNone/>
              <a:defRPr sz="1900">
                <a:solidFill>
                  <a:schemeClr val="lt1"/>
                </a:solidFill>
              </a:defRPr>
            </a:lvl1pPr>
            <a:lvl2pPr lvl="1" algn="ctr">
              <a:lnSpc>
                <a:spcPct val="100000"/>
              </a:lnSpc>
              <a:spcBef>
                <a:spcPts val="0"/>
              </a:spcBef>
              <a:spcAft>
                <a:spcPts val="0"/>
              </a:spcAft>
              <a:buClr>
                <a:schemeClr val="lt1"/>
              </a:buClr>
              <a:buSzPts val="1900"/>
              <a:buNone/>
              <a:defRPr sz="1900">
                <a:solidFill>
                  <a:schemeClr val="lt1"/>
                </a:solidFill>
              </a:defRPr>
            </a:lvl2pPr>
            <a:lvl3pPr lvl="2" algn="ctr">
              <a:lnSpc>
                <a:spcPct val="100000"/>
              </a:lnSpc>
              <a:spcBef>
                <a:spcPts val="0"/>
              </a:spcBef>
              <a:spcAft>
                <a:spcPts val="0"/>
              </a:spcAft>
              <a:buClr>
                <a:schemeClr val="lt1"/>
              </a:buClr>
              <a:buSzPts val="1900"/>
              <a:buNone/>
              <a:defRPr sz="1900">
                <a:solidFill>
                  <a:schemeClr val="lt1"/>
                </a:solidFill>
              </a:defRPr>
            </a:lvl3pPr>
            <a:lvl4pPr lvl="3" algn="ctr">
              <a:lnSpc>
                <a:spcPct val="100000"/>
              </a:lnSpc>
              <a:spcBef>
                <a:spcPts val="0"/>
              </a:spcBef>
              <a:spcAft>
                <a:spcPts val="0"/>
              </a:spcAft>
              <a:buClr>
                <a:schemeClr val="lt1"/>
              </a:buClr>
              <a:buSzPts val="1900"/>
              <a:buNone/>
              <a:defRPr sz="1900">
                <a:solidFill>
                  <a:schemeClr val="lt1"/>
                </a:solidFill>
              </a:defRPr>
            </a:lvl4pPr>
            <a:lvl5pPr lvl="4" algn="ctr">
              <a:lnSpc>
                <a:spcPct val="100000"/>
              </a:lnSpc>
              <a:spcBef>
                <a:spcPts val="0"/>
              </a:spcBef>
              <a:spcAft>
                <a:spcPts val="0"/>
              </a:spcAft>
              <a:buClr>
                <a:schemeClr val="lt1"/>
              </a:buClr>
              <a:buSzPts val="1900"/>
              <a:buNone/>
              <a:defRPr sz="1900">
                <a:solidFill>
                  <a:schemeClr val="lt1"/>
                </a:solidFill>
              </a:defRPr>
            </a:lvl5pPr>
            <a:lvl6pPr lvl="5" algn="ctr">
              <a:lnSpc>
                <a:spcPct val="100000"/>
              </a:lnSpc>
              <a:spcBef>
                <a:spcPts val="0"/>
              </a:spcBef>
              <a:spcAft>
                <a:spcPts val="0"/>
              </a:spcAft>
              <a:buClr>
                <a:schemeClr val="lt1"/>
              </a:buClr>
              <a:buSzPts val="1900"/>
              <a:buNone/>
              <a:defRPr sz="1900">
                <a:solidFill>
                  <a:schemeClr val="lt1"/>
                </a:solidFill>
              </a:defRPr>
            </a:lvl6pPr>
            <a:lvl7pPr lvl="6" algn="ctr">
              <a:lnSpc>
                <a:spcPct val="100000"/>
              </a:lnSpc>
              <a:spcBef>
                <a:spcPts val="0"/>
              </a:spcBef>
              <a:spcAft>
                <a:spcPts val="0"/>
              </a:spcAft>
              <a:buClr>
                <a:schemeClr val="lt1"/>
              </a:buClr>
              <a:buSzPts val="1900"/>
              <a:buNone/>
              <a:defRPr sz="1900">
                <a:solidFill>
                  <a:schemeClr val="lt1"/>
                </a:solidFill>
              </a:defRPr>
            </a:lvl7pPr>
            <a:lvl8pPr lvl="7" algn="ctr">
              <a:lnSpc>
                <a:spcPct val="100000"/>
              </a:lnSpc>
              <a:spcBef>
                <a:spcPts val="0"/>
              </a:spcBef>
              <a:spcAft>
                <a:spcPts val="0"/>
              </a:spcAft>
              <a:buClr>
                <a:schemeClr val="lt1"/>
              </a:buClr>
              <a:buSzPts val="1900"/>
              <a:buNone/>
              <a:defRPr sz="1900">
                <a:solidFill>
                  <a:schemeClr val="lt1"/>
                </a:solidFill>
              </a:defRPr>
            </a:lvl8pPr>
            <a:lvl9pPr lvl="8" algn="ctr">
              <a:lnSpc>
                <a:spcPct val="100000"/>
              </a:lnSpc>
              <a:spcBef>
                <a:spcPts val="0"/>
              </a:spcBef>
              <a:spcAft>
                <a:spcPts val="0"/>
              </a:spcAft>
              <a:buClr>
                <a:schemeClr val="lt1"/>
              </a:buClr>
              <a:buSzPts val="1900"/>
              <a:buNone/>
              <a:defRPr sz="1900">
                <a:solidFill>
                  <a:schemeClr val="lt1"/>
                </a:solidFill>
              </a:defRPr>
            </a:lvl9pPr>
          </a:lstStyle>
          <a:p>
            <a:endParaRPr/>
          </a:p>
        </p:txBody>
      </p:sp>
      <p:sp>
        <p:nvSpPr>
          <p:cNvPr id="46" name="Google Shape;46;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7" name="Google Shape;47;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8"/>
        <p:cNvGrpSpPr/>
        <p:nvPr/>
      </p:nvGrpSpPr>
      <p:grpSpPr>
        <a:xfrm>
          <a:off x="0" y="0"/>
          <a:ext cx="0" cy="0"/>
          <a:chOff x="0" y="0"/>
          <a:chExt cx="0" cy="0"/>
        </a:xfrm>
      </p:grpSpPr>
      <p:sp>
        <p:nvSpPr>
          <p:cNvPr id="49" name="Google Shape;49;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2100"/>
              <a:buFont typeface="Oswald"/>
              <a:buNone/>
              <a:defRPr sz="2100">
                <a:latin typeface="Oswald"/>
                <a:ea typeface="Oswald"/>
                <a:cs typeface="Oswald"/>
                <a:sym typeface="Oswald"/>
              </a:defRPr>
            </a:lvl1pPr>
          </a:lstStyle>
          <a:p>
            <a:endParaRPr/>
          </a:p>
        </p:txBody>
      </p:sp>
      <p:sp>
        <p:nvSpPr>
          <p:cNvPr id="50" name="Google Shape;50;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odern-writer">
    <p:bg>
      <p:bgPr>
        <a:solidFill>
          <a:srgbClr val="F3F3F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372500"/>
            <a:ext cx="8520600" cy="7335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1pPr>
            <a:lvl2pPr lvl="1">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2pPr>
            <a:lvl3pPr lvl="2">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3pPr>
            <a:lvl4pPr lvl="3">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4pPr>
            <a:lvl5pPr lvl="4">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5pPr>
            <a:lvl6pPr lvl="5">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6pPr>
            <a:lvl7pPr lvl="6">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7pPr>
            <a:lvl8pPr lvl="7">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8pPr>
            <a:lvl9pPr lvl="8">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311700" y="1468825"/>
            <a:ext cx="8520600" cy="30999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marL="914400" lvl="1"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marL="1371600" lvl="2"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marL="1828800" lvl="3"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marL="2286000" lvl="4"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marL="2743200" lvl="5"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marL="3200400" lvl="6"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marL="3657600" lvl="7"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marL="4114800" lvl="8" indent="-317500">
              <a:lnSpc>
                <a:spcPct val="115000"/>
              </a:lnSpc>
              <a:spcBef>
                <a:spcPts val="160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Source Code Pro"/>
                <a:ea typeface="Source Code Pro"/>
                <a:cs typeface="Source Code Pro"/>
                <a:sym typeface="Source Code Pro"/>
              </a:defRPr>
            </a:lvl1pPr>
            <a:lvl2pPr lvl="1" algn="r">
              <a:buNone/>
              <a:defRPr sz="1000">
                <a:solidFill>
                  <a:schemeClr val="dk2"/>
                </a:solidFill>
                <a:latin typeface="Source Code Pro"/>
                <a:ea typeface="Source Code Pro"/>
                <a:cs typeface="Source Code Pro"/>
                <a:sym typeface="Source Code Pro"/>
              </a:defRPr>
            </a:lvl2pPr>
            <a:lvl3pPr lvl="2" algn="r">
              <a:buNone/>
              <a:defRPr sz="1000">
                <a:solidFill>
                  <a:schemeClr val="dk2"/>
                </a:solidFill>
                <a:latin typeface="Source Code Pro"/>
                <a:ea typeface="Source Code Pro"/>
                <a:cs typeface="Source Code Pro"/>
                <a:sym typeface="Source Code Pro"/>
              </a:defRPr>
            </a:lvl3pPr>
            <a:lvl4pPr lvl="3" algn="r">
              <a:buNone/>
              <a:defRPr sz="1000">
                <a:solidFill>
                  <a:schemeClr val="dk2"/>
                </a:solidFill>
                <a:latin typeface="Source Code Pro"/>
                <a:ea typeface="Source Code Pro"/>
                <a:cs typeface="Source Code Pro"/>
                <a:sym typeface="Source Code Pro"/>
              </a:defRPr>
            </a:lvl4pPr>
            <a:lvl5pPr lvl="4" algn="r">
              <a:buNone/>
              <a:defRPr sz="1000">
                <a:solidFill>
                  <a:schemeClr val="dk2"/>
                </a:solidFill>
                <a:latin typeface="Source Code Pro"/>
                <a:ea typeface="Source Code Pro"/>
                <a:cs typeface="Source Code Pro"/>
                <a:sym typeface="Source Code Pro"/>
              </a:defRPr>
            </a:lvl5pPr>
            <a:lvl6pPr lvl="5" algn="r">
              <a:buNone/>
              <a:defRPr sz="1000">
                <a:solidFill>
                  <a:schemeClr val="dk2"/>
                </a:solidFill>
                <a:latin typeface="Source Code Pro"/>
                <a:ea typeface="Source Code Pro"/>
                <a:cs typeface="Source Code Pro"/>
                <a:sym typeface="Source Code Pro"/>
              </a:defRPr>
            </a:lvl6pPr>
            <a:lvl7pPr lvl="6" algn="r">
              <a:buNone/>
              <a:defRPr sz="1000">
                <a:solidFill>
                  <a:schemeClr val="dk2"/>
                </a:solidFill>
                <a:latin typeface="Source Code Pro"/>
                <a:ea typeface="Source Code Pro"/>
                <a:cs typeface="Source Code Pro"/>
                <a:sym typeface="Source Code Pro"/>
              </a:defRPr>
            </a:lvl7pPr>
            <a:lvl8pPr lvl="7" algn="r">
              <a:buNone/>
              <a:defRPr sz="1000">
                <a:solidFill>
                  <a:schemeClr val="dk2"/>
                </a:solidFill>
                <a:latin typeface="Source Code Pro"/>
                <a:ea typeface="Source Code Pro"/>
                <a:cs typeface="Source Code Pro"/>
                <a:sym typeface="Source Code Pro"/>
              </a:defRPr>
            </a:lvl8pPr>
            <a:lvl9pPr lvl="8" algn="r">
              <a:buNone/>
              <a:defRPr sz="1000">
                <a:solidFill>
                  <a:schemeClr val="dk2"/>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it"/>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xmlns:p14="http://schemas.microsoft.com/office/powerpoint/2010/main">
    <mc:Choice Requires="p14">
      <p:transition spd="slow">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61"/>
        <p:cNvGrpSpPr/>
        <p:nvPr/>
      </p:nvGrpSpPr>
      <p:grpSpPr>
        <a:xfrm>
          <a:off x="0" y="0"/>
          <a:ext cx="0" cy="0"/>
          <a:chOff x="0" y="0"/>
          <a:chExt cx="0" cy="0"/>
        </a:xfrm>
      </p:grpSpPr>
      <p:pic>
        <p:nvPicPr>
          <p:cNvPr id="62" name="Google Shape;62;p13"/>
          <p:cNvPicPr preferRelativeResize="0"/>
          <p:nvPr/>
        </p:nvPicPr>
        <p:blipFill rotWithShape="1">
          <a:blip r:embed="rId3">
            <a:alphaModFix/>
          </a:blip>
          <a:srcRect b="34661"/>
          <a:stretch/>
        </p:blipFill>
        <p:spPr>
          <a:xfrm>
            <a:off x="0" y="-14825"/>
            <a:ext cx="9144000" cy="3404200"/>
          </a:xfrm>
          <a:prstGeom prst="rect">
            <a:avLst/>
          </a:prstGeom>
          <a:noFill/>
          <a:ln>
            <a:noFill/>
          </a:ln>
        </p:spPr>
      </p:pic>
      <p:sp>
        <p:nvSpPr>
          <p:cNvPr id="63" name="Google Shape;63;p13"/>
          <p:cNvSpPr txBox="1">
            <a:spLocks noGrp="1"/>
          </p:cNvSpPr>
          <p:nvPr>
            <p:ph type="ctrTitle"/>
          </p:nvPr>
        </p:nvSpPr>
        <p:spPr>
          <a:xfrm>
            <a:off x="2598900" y="121550"/>
            <a:ext cx="3946200" cy="1260600"/>
          </a:xfrm>
          <a:prstGeom prst="rect">
            <a:avLst/>
          </a:prstGeom>
          <a:ln>
            <a:noFill/>
          </a:ln>
        </p:spPr>
        <p:txBody>
          <a:bodyPr spcFirstLastPara="1" wrap="square" lIns="91425" tIns="91425" rIns="91425" bIns="91425" anchor="b" anchorCtr="0">
            <a:noAutofit/>
          </a:bodyPr>
          <a:lstStyle/>
          <a:p>
            <a:pPr marL="0" lvl="0" indent="0" algn="ctr" rtl="0">
              <a:spcBef>
                <a:spcPts val="0"/>
              </a:spcBef>
              <a:spcAft>
                <a:spcPts val="0"/>
              </a:spcAft>
              <a:buNone/>
            </a:pPr>
            <a:r>
              <a:rPr lang="it" sz="6400" b="1" dirty="0">
                <a:solidFill>
                  <a:srgbClr val="202124"/>
                </a:solidFill>
                <a:latin typeface="Georgia"/>
                <a:ea typeface="Georgia"/>
                <a:cs typeface="Georgia"/>
                <a:sym typeface="Georgia"/>
              </a:rPr>
              <a:t>Italy</a:t>
            </a:r>
            <a:endParaRPr sz="6400" b="1" dirty="0">
              <a:solidFill>
                <a:srgbClr val="202124"/>
              </a:solidFill>
              <a:latin typeface="Georgia"/>
              <a:ea typeface="Georgia"/>
              <a:cs typeface="Georgia"/>
              <a:sym typeface="Georgia"/>
            </a:endParaRPr>
          </a:p>
        </p:txBody>
      </p:sp>
      <p:sp>
        <p:nvSpPr>
          <p:cNvPr id="64" name="Google Shape;64;p13"/>
          <p:cNvSpPr txBox="1">
            <a:spLocks noGrp="1"/>
          </p:cNvSpPr>
          <p:nvPr>
            <p:ph type="subTitle" idx="1"/>
          </p:nvPr>
        </p:nvSpPr>
        <p:spPr>
          <a:xfrm>
            <a:off x="355800" y="3456225"/>
            <a:ext cx="8282400" cy="147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it" sz="2500">
                <a:solidFill>
                  <a:srgbClr val="FFFFFF"/>
                </a:solidFill>
              </a:rPr>
              <a:t>     Made by</a:t>
            </a:r>
            <a:r>
              <a:rPr lang="it" sz="2500">
                <a:solidFill>
                  <a:srgbClr val="6AA84F"/>
                </a:solidFill>
              </a:rPr>
              <a:t> </a:t>
            </a:r>
            <a:endParaRPr sz="2500">
              <a:solidFill>
                <a:srgbClr val="6AA84F"/>
              </a:solidFill>
            </a:endParaRPr>
          </a:p>
          <a:p>
            <a:pPr marL="0" lvl="0" indent="0" algn="ctr" rtl="0">
              <a:spcBef>
                <a:spcPts val="0"/>
              </a:spcBef>
              <a:spcAft>
                <a:spcPts val="0"/>
              </a:spcAft>
              <a:buNone/>
            </a:pPr>
            <a:r>
              <a:rPr lang="it" sz="2500">
                <a:solidFill>
                  <a:srgbClr val="38761D"/>
                </a:solidFill>
              </a:rPr>
              <a:t>Matteo Stucci, Giulia Travagli,</a:t>
            </a:r>
            <a:r>
              <a:rPr lang="it" sz="2500">
                <a:solidFill>
                  <a:srgbClr val="FFFFFF"/>
                </a:solidFill>
              </a:rPr>
              <a:t> Ilaria Zanella,</a:t>
            </a:r>
            <a:r>
              <a:rPr lang="it" sz="2500"/>
              <a:t> </a:t>
            </a:r>
            <a:r>
              <a:rPr lang="it" sz="2500">
                <a:solidFill>
                  <a:srgbClr val="FF0000"/>
                </a:solidFill>
              </a:rPr>
              <a:t>Claudio Tubi, Alessandro</a:t>
            </a:r>
            <a:r>
              <a:rPr lang="it" sz="2500">
                <a:solidFill>
                  <a:srgbClr val="6AA84F"/>
                </a:solidFill>
              </a:rPr>
              <a:t> </a:t>
            </a:r>
            <a:r>
              <a:rPr lang="it" sz="2500">
                <a:solidFill>
                  <a:srgbClr val="38761D"/>
                </a:solidFill>
              </a:rPr>
              <a:t>Rubini, Emma Segantini,</a:t>
            </a:r>
            <a:r>
              <a:rPr lang="it" sz="2500">
                <a:solidFill>
                  <a:srgbClr val="FFFFFF"/>
                </a:solidFill>
              </a:rPr>
              <a:t> Sebastian Vascautan,</a:t>
            </a:r>
            <a:r>
              <a:rPr lang="it" sz="2500">
                <a:solidFill>
                  <a:srgbClr val="FF0000"/>
                </a:solidFill>
              </a:rPr>
              <a:t> Emma Venturoli,</a:t>
            </a:r>
            <a:r>
              <a:rPr lang="it" sz="2500">
                <a:solidFill>
                  <a:srgbClr val="6AA84F"/>
                </a:solidFill>
              </a:rPr>
              <a:t> </a:t>
            </a:r>
            <a:r>
              <a:rPr lang="it" sz="2500">
                <a:solidFill>
                  <a:srgbClr val="38761D"/>
                </a:solidFill>
              </a:rPr>
              <a:t>Ludovica Sfarra,</a:t>
            </a:r>
            <a:r>
              <a:rPr lang="it" sz="2500"/>
              <a:t> </a:t>
            </a:r>
            <a:r>
              <a:rPr lang="it" sz="2500">
                <a:solidFill>
                  <a:srgbClr val="FFFFFF"/>
                </a:solidFill>
              </a:rPr>
              <a:t>Vittoria Toselli,</a:t>
            </a:r>
            <a:r>
              <a:rPr lang="it" sz="2500"/>
              <a:t> </a:t>
            </a:r>
            <a:r>
              <a:rPr lang="it" sz="2500">
                <a:solidFill>
                  <a:srgbClr val="FFFFFF"/>
                </a:solidFill>
              </a:rPr>
              <a:t>Omar Somrani</a:t>
            </a:r>
            <a:r>
              <a:rPr lang="it" sz="2500">
                <a:solidFill>
                  <a:srgbClr val="FF0000"/>
                </a:solidFill>
              </a:rPr>
              <a:t> e Martina Rimbaldi.</a:t>
            </a:r>
            <a:endParaRPr sz="2500">
              <a:solidFill>
                <a:srgbClr val="FF0000"/>
              </a:solidFill>
            </a:endParaRPr>
          </a:p>
        </p:txBody>
      </p:sp>
      <p:sp>
        <p:nvSpPr>
          <p:cNvPr id="65" name="Google Shape;65;p13"/>
          <p:cNvSpPr/>
          <p:nvPr/>
        </p:nvSpPr>
        <p:spPr>
          <a:xfrm>
            <a:off x="1122341" y="3215718"/>
            <a:ext cx="2625325" cy="358150"/>
          </a:xfrm>
          <a:custGeom>
            <a:avLst/>
            <a:gdLst/>
            <a:ahLst/>
            <a:cxnLst/>
            <a:rect l="l" t="t" r="r" b="b"/>
            <a:pathLst>
              <a:path w="105013" h="14326" extrusionOk="0">
                <a:moveTo>
                  <a:pt x="0" y="0"/>
                </a:moveTo>
                <a:cubicBezTo>
                  <a:pt x="3000" y="2358"/>
                  <a:pt x="5501" y="12859"/>
                  <a:pt x="18002" y="14145"/>
                </a:cubicBezTo>
                <a:cubicBezTo>
                  <a:pt x="30504" y="15431"/>
                  <a:pt x="60507" y="7716"/>
                  <a:pt x="75009" y="7716"/>
                </a:cubicBezTo>
                <a:cubicBezTo>
                  <a:pt x="89511" y="7716"/>
                  <a:pt x="100012" y="13074"/>
                  <a:pt x="105013" y="14145"/>
                </a:cubicBezTo>
              </a:path>
            </a:pathLst>
          </a:custGeom>
          <a:noFill/>
          <a:ln w="28575" cap="flat" cmpd="sng">
            <a:solidFill>
              <a:srgbClr val="F3F3F3"/>
            </a:solidFill>
            <a:prstDash val="solid"/>
            <a:round/>
            <a:headEnd type="none" w="med" len="med"/>
            <a:tailEnd type="none" w="med" len="med"/>
          </a:ln>
        </p:spPr>
      </p:sp>
      <p:sp>
        <p:nvSpPr>
          <p:cNvPr id="66" name="Google Shape;66;p13"/>
          <p:cNvSpPr/>
          <p:nvPr/>
        </p:nvSpPr>
        <p:spPr>
          <a:xfrm rot="6245094">
            <a:off x="3684490" y="3474359"/>
            <a:ext cx="171351" cy="171642"/>
          </a:xfrm>
          <a:prstGeom prst="triangle">
            <a:avLst>
              <a:gd name="adj" fmla="val 50000"/>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CasellaDiTesto 7">
            <a:extLst>
              <a:ext uri="{FF2B5EF4-FFF2-40B4-BE49-F238E27FC236}">
                <a16:creationId xmlns:a16="http://schemas.microsoft.com/office/drawing/2014/main" id="{98479BD5-51AF-40EE-B46F-1F9E86FB6332}"/>
              </a:ext>
            </a:extLst>
          </p:cNvPr>
          <p:cNvSpPr txBox="1"/>
          <p:nvPr/>
        </p:nvSpPr>
        <p:spPr>
          <a:xfrm>
            <a:off x="3321697" y="1927782"/>
            <a:ext cx="2880050" cy="1169551"/>
          </a:xfrm>
          <a:prstGeom prst="rect">
            <a:avLst/>
          </a:prstGeom>
          <a:noFill/>
        </p:spPr>
        <p:txBody>
          <a:bodyPr wrap="square">
            <a:spAutoFit/>
          </a:bodyPr>
          <a:lstStyle/>
          <a:p>
            <a:pPr marL="0" lvl="0" indent="0" algn="l" rtl="0">
              <a:spcBef>
                <a:spcPts val="0"/>
              </a:spcBef>
              <a:spcAft>
                <a:spcPts val="0"/>
              </a:spcAft>
              <a:buNone/>
            </a:pPr>
            <a:r>
              <a:rPr lang="en-US" sz="1400" b="1" dirty="0">
                <a:latin typeface="Montserrat"/>
                <a:ea typeface="Montserrat"/>
                <a:cs typeface="Montserrat"/>
                <a:sym typeface="Montserrat"/>
              </a:rPr>
              <a:t>Italy is located in the south of Europe. It borders on Switzerland, France, Austria, </a:t>
            </a:r>
            <a:r>
              <a:rPr lang="en-US" sz="1400" b="1" dirty="0" err="1">
                <a:latin typeface="Montserrat"/>
                <a:ea typeface="Montserrat"/>
                <a:cs typeface="Montserrat"/>
                <a:sym typeface="Montserrat"/>
              </a:rPr>
              <a:t>Slovenia,the</a:t>
            </a:r>
            <a:r>
              <a:rPr lang="en-US" sz="1400" b="1" dirty="0">
                <a:latin typeface="Montserrat"/>
                <a:ea typeface="Montserrat"/>
                <a:cs typeface="Montserrat"/>
                <a:sym typeface="Montserrat"/>
              </a:rPr>
              <a:t> Tyrrhenian Sea, Adriatic Sea and Ionian Sea.</a:t>
            </a:r>
            <a:r>
              <a:rPr lang="en-US" b="1" dirty="0">
                <a:latin typeface="Montserrat"/>
                <a:ea typeface="Montserrat"/>
                <a:cs typeface="Montserrat"/>
                <a:sym typeface="Montserrat"/>
              </a:rPr>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3"/>
          <p:cNvSpPr txBox="1"/>
          <p:nvPr/>
        </p:nvSpPr>
        <p:spPr>
          <a:xfrm>
            <a:off x="1716975" y="96200"/>
            <a:ext cx="3100800" cy="38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1800" b="1" dirty="0">
                <a:solidFill>
                  <a:srgbClr val="FF0000"/>
                </a:solidFill>
                <a:latin typeface="Montserrat" panose="020B0604020202020204" charset="0"/>
                <a:ea typeface="Source Code Pro"/>
                <a:cs typeface="Source Code Pro"/>
                <a:sym typeface="Source Code Pro"/>
              </a:rPr>
              <a:t>THE ITALIAN HISTORY</a:t>
            </a:r>
            <a:endParaRPr sz="1800" b="1" dirty="0">
              <a:solidFill>
                <a:srgbClr val="FF0000"/>
              </a:solidFill>
              <a:latin typeface="Montserrat" panose="020B0604020202020204" charset="0"/>
              <a:ea typeface="Source Code Pro"/>
              <a:cs typeface="Source Code Pro"/>
              <a:sym typeface="Source Code Pro"/>
            </a:endParaRPr>
          </a:p>
        </p:txBody>
      </p:sp>
      <p:sp>
        <p:nvSpPr>
          <p:cNvPr id="163" name="Google Shape;163;p23"/>
          <p:cNvSpPr txBox="1"/>
          <p:nvPr/>
        </p:nvSpPr>
        <p:spPr>
          <a:xfrm>
            <a:off x="-1" y="570172"/>
            <a:ext cx="3425497" cy="3796555"/>
          </a:xfrm>
          <a:prstGeom prst="rect">
            <a:avLst/>
          </a:prstGeom>
          <a:noFill/>
          <a:ln>
            <a:noFill/>
          </a:ln>
        </p:spPr>
        <p:txBody>
          <a:bodyPr spcFirstLastPara="1" wrap="square" lIns="91425" tIns="91425" rIns="91425" bIns="91425" anchor="t" anchorCtr="0">
            <a:noAutofit/>
          </a:bodyPr>
          <a:lstStyle/>
          <a:p>
            <a:pPr marL="0" lvl="0" indent="0" algn="just" rtl="0">
              <a:lnSpc>
                <a:spcPts val="1800"/>
              </a:lnSpc>
              <a:spcBef>
                <a:spcPts val="0"/>
              </a:spcBef>
              <a:spcAft>
                <a:spcPts val="0"/>
              </a:spcAft>
              <a:buNone/>
            </a:pPr>
            <a:r>
              <a:rPr lang="it" dirty="0">
                <a:latin typeface="Montserrat"/>
              </a:rPr>
              <a:t>The Kingdom of Italy was the Italian state proclaimed on March 17, 1861 during the Risorgimento, following the Second War of Independence.</a:t>
            </a:r>
            <a:endParaRPr dirty="0">
              <a:latin typeface="Montserrat"/>
            </a:endParaRPr>
          </a:p>
          <a:p>
            <a:pPr marL="0" lvl="0" indent="0" algn="just" rtl="0">
              <a:lnSpc>
                <a:spcPts val="1800"/>
              </a:lnSpc>
              <a:spcBef>
                <a:spcPts val="0"/>
              </a:spcBef>
              <a:spcAft>
                <a:spcPts val="0"/>
              </a:spcAft>
              <a:buNone/>
            </a:pPr>
            <a:endParaRPr dirty="0">
              <a:latin typeface="Montserrat"/>
            </a:endParaRPr>
          </a:p>
          <a:p>
            <a:pPr marL="0" lvl="0" indent="0" algn="just" rtl="0">
              <a:lnSpc>
                <a:spcPts val="1800"/>
              </a:lnSpc>
              <a:spcBef>
                <a:spcPts val="0"/>
              </a:spcBef>
              <a:spcAft>
                <a:spcPts val="0"/>
              </a:spcAft>
              <a:buNone/>
            </a:pPr>
            <a:r>
              <a:rPr lang="it" dirty="0">
                <a:latin typeface="Montserrat"/>
              </a:rPr>
              <a:t>From 1861 to 1946 it was a constitutional monarchy based on the Albertine Statute, granted in 1848 by Carlo Alberto of Savoy to his subjects of the Kingdom of Sardinia, before abdicating the following year.</a:t>
            </a:r>
            <a:endParaRPr dirty="0">
              <a:latin typeface="Montserrat"/>
            </a:endParaRPr>
          </a:p>
          <a:p>
            <a:pPr marL="0" lvl="0" indent="0" algn="just" rtl="0">
              <a:lnSpc>
                <a:spcPts val="1800"/>
              </a:lnSpc>
              <a:spcBef>
                <a:spcPts val="0"/>
              </a:spcBef>
              <a:spcAft>
                <a:spcPts val="0"/>
              </a:spcAft>
              <a:buNone/>
            </a:pPr>
            <a:endParaRPr dirty="0">
              <a:latin typeface="Montserrat"/>
            </a:endParaRPr>
          </a:p>
          <a:p>
            <a:pPr marL="0" lvl="0" indent="0" algn="just" rtl="0">
              <a:lnSpc>
                <a:spcPts val="1800"/>
              </a:lnSpc>
              <a:spcBef>
                <a:spcPts val="0"/>
              </a:spcBef>
              <a:spcAft>
                <a:spcPts val="0"/>
              </a:spcAft>
              <a:buNone/>
            </a:pPr>
            <a:r>
              <a:rPr lang="it" dirty="0">
                <a:latin typeface="Montserrat"/>
              </a:rPr>
              <a:t>In 1946 Italy became a Republic and in the same year it was endowed with a Constituent Assembly.</a:t>
            </a:r>
            <a:endParaRPr dirty="0">
              <a:latin typeface="Montserrat"/>
            </a:endParaRPr>
          </a:p>
          <a:p>
            <a:pPr marL="0" lvl="0" indent="0" algn="l" rtl="0">
              <a:spcBef>
                <a:spcPts val="0"/>
              </a:spcBef>
              <a:spcAft>
                <a:spcPts val="0"/>
              </a:spcAft>
              <a:buNone/>
            </a:pPr>
            <a:endParaRPr dirty="0">
              <a:latin typeface="Montserrat"/>
            </a:endParaRPr>
          </a:p>
        </p:txBody>
      </p:sp>
      <p:pic>
        <p:nvPicPr>
          <p:cNvPr id="164" name="Google Shape;164;p23"/>
          <p:cNvPicPr preferRelativeResize="0"/>
          <p:nvPr/>
        </p:nvPicPr>
        <p:blipFill>
          <a:blip r:embed="rId3">
            <a:alphaModFix/>
          </a:blip>
          <a:stretch>
            <a:fillRect/>
          </a:stretch>
        </p:blipFill>
        <p:spPr>
          <a:xfrm>
            <a:off x="3425500" y="1035893"/>
            <a:ext cx="2424499" cy="1616325"/>
          </a:xfrm>
          <a:prstGeom prst="rect">
            <a:avLst/>
          </a:prstGeom>
          <a:noFill/>
          <a:ln>
            <a:noFill/>
          </a:ln>
        </p:spPr>
      </p:pic>
      <p:pic>
        <p:nvPicPr>
          <p:cNvPr id="165" name="Google Shape;165;p23"/>
          <p:cNvPicPr preferRelativeResize="0"/>
          <p:nvPr/>
        </p:nvPicPr>
        <p:blipFill>
          <a:blip r:embed="rId4">
            <a:alphaModFix/>
          </a:blip>
          <a:stretch>
            <a:fillRect/>
          </a:stretch>
        </p:blipFill>
        <p:spPr>
          <a:xfrm>
            <a:off x="5850002" y="1077525"/>
            <a:ext cx="2424498" cy="2943208"/>
          </a:xfrm>
          <a:prstGeom prst="rect">
            <a:avLst/>
          </a:prstGeom>
          <a:noFill/>
          <a:ln>
            <a:noFill/>
          </a:ln>
        </p:spPr>
      </p:pic>
      <p:pic>
        <p:nvPicPr>
          <p:cNvPr id="166" name="Google Shape;166;p23"/>
          <p:cNvPicPr preferRelativeResize="0"/>
          <p:nvPr/>
        </p:nvPicPr>
        <p:blipFill>
          <a:blip r:embed="rId5">
            <a:alphaModFix/>
          </a:blip>
          <a:stretch>
            <a:fillRect/>
          </a:stretch>
        </p:blipFill>
        <p:spPr>
          <a:xfrm>
            <a:off x="3425500" y="2652218"/>
            <a:ext cx="2424500" cy="1368515"/>
          </a:xfrm>
          <a:prstGeom prst="rect">
            <a:avLst/>
          </a:prstGeom>
          <a:noFill/>
          <a:ln>
            <a:noFill/>
          </a:ln>
        </p:spPr>
      </p:pic>
      <p:sp>
        <p:nvSpPr>
          <p:cNvPr id="9" name="CasellaDiTesto 8">
            <a:extLst>
              <a:ext uri="{FF2B5EF4-FFF2-40B4-BE49-F238E27FC236}">
                <a16:creationId xmlns:a16="http://schemas.microsoft.com/office/drawing/2014/main" id="{CCA5A905-0EE7-4EA1-81A3-2CA3FA0F4B55}"/>
              </a:ext>
            </a:extLst>
          </p:cNvPr>
          <p:cNvSpPr txBox="1"/>
          <p:nvPr/>
        </p:nvSpPr>
        <p:spPr>
          <a:xfrm>
            <a:off x="0" y="4408359"/>
            <a:ext cx="8006831" cy="540661"/>
          </a:xfrm>
          <a:prstGeom prst="rect">
            <a:avLst/>
          </a:prstGeom>
          <a:noFill/>
        </p:spPr>
        <p:txBody>
          <a:bodyPr wrap="square">
            <a:spAutoFit/>
          </a:bodyPr>
          <a:lstStyle/>
          <a:p>
            <a:pPr marL="0" lvl="0" indent="0" algn="just" rtl="0">
              <a:lnSpc>
                <a:spcPts val="1800"/>
              </a:lnSpc>
              <a:spcBef>
                <a:spcPts val="0"/>
              </a:spcBef>
              <a:spcAft>
                <a:spcPts val="0"/>
              </a:spcAft>
              <a:buNone/>
            </a:pPr>
            <a:r>
              <a:rPr lang="en-US" dirty="0">
                <a:latin typeface="Montserrat"/>
              </a:rPr>
              <a:t>Following a referendum held on 2 and 3 June, which sanctioned the birth of the Italian Republic, which on 1 January 1948 adopted a new Constitution.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4"/>
          <p:cNvSpPr txBox="1"/>
          <p:nvPr/>
        </p:nvSpPr>
        <p:spPr>
          <a:xfrm>
            <a:off x="73775" y="51775"/>
            <a:ext cx="7375450" cy="717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1200"/>
              </a:spcBef>
              <a:spcAft>
                <a:spcPts val="1200"/>
              </a:spcAft>
              <a:buNone/>
            </a:pPr>
            <a:r>
              <a:rPr lang="it" sz="1800" b="1" dirty="0">
                <a:solidFill>
                  <a:srgbClr val="FF0000"/>
                </a:solidFill>
                <a:latin typeface="Montserrat" panose="020B0604020202020204" charset="0"/>
                <a:ea typeface="Source Code Pro"/>
              </a:rPr>
              <a:t>The birth of the Republic and the Italian Constitution</a:t>
            </a:r>
            <a:endParaRPr sz="1800" b="1" dirty="0">
              <a:solidFill>
                <a:srgbClr val="FF0000"/>
              </a:solidFill>
              <a:latin typeface="Montserrat" panose="020B0604020202020204" charset="0"/>
              <a:ea typeface="Source Code Pro"/>
            </a:endParaRPr>
          </a:p>
        </p:txBody>
      </p:sp>
      <p:sp>
        <p:nvSpPr>
          <p:cNvPr id="172" name="Google Shape;172;p24"/>
          <p:cNvSpPr txBox="1"/>
          <p:nvPr/>
        </p:nvSpPr>
        <p:spPr>
          <a:xfrm>
            <a:off x="170200" y="531550"/>
            <a:ext cx="6660600" cy="8364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1200"/>
              </a:spcBef>
              <a:spcAft>
                <a:spcPts val="0"/>
              </a:spcAft>
              <a:buNone/>
            </a:pPr>
            <a:r>
              <a:rPr lang="it" sz="1100" dirty="0">
                <a:latin typeface="Montserrat" panose="020B0604020202020204" charset="0"/>
              </a:rPr>
              <a:t>The Italian Republic was born on 2 June 1946. Italian citizens had to decide the form of government: whether to maintain the monarchy or to give birth to the Republic,  through an institutional referendum. </a:t>
            </a:r>
            <a:endParaRPr sz="1100" dirty="0">
              <a:latin typeface="Montserrat" panose="020B0604020202020204" charset="0"/>
            </a:endParaRPr>
          </a:p>
          <a:p>
            <a:pPr marL="0" lvl="0" indent="0" algn="just" rtl="0">
              <a:lnSpc>
                <a:spcPct val="115000"/>
              </a:lnSpc>
              <a:spcBef>
                <a:spcPts val="1200"/>
              </a:spcBef>
              <a:spcAft>
                <a:spcPts val="1200"/>
              </a:spcAft>
              <a:buNone/>
            </a:pPr>
            <a:r>
              <a:rPr lang="it" sz="1100" dirty="0">
                <a:latin typeface="Montserrat" panose="020B0604020202020204" charset="0"/>
              </a:rPr>
              <a:t>This date is important for Italian history because, for the first time, women also participated in the vote, </a:t>
            </a:r>
            <a:r>
              <a:rPr lang="it" sz="1100" b="1" dirty="0">
                <a:solidFill>
                  <a:srgbClr val="FF0000"/>
                </a:solidFill>
                <a:latin typeface="Montserrat" panose="020B0604020202020204" charset="0"/>
              </a:rPr>
              <a:t> </a:t>
            </a:r>
            <a:r>
              <a:rPr lang="it" sz="1100" dirty="0">
                <a:latin typeface="Montserrat" panose="020B0604020202020204" charset="0"/>
              </a:rPr>
              <a:t>the principle of universal suffrage was implemented.</a:t>
            </a:r>
            <a:endParaRPr sz="1100" dirty="0">
              <a:latin typeface="Montserrat" panose="020B0604020202020204" charset="0"/>
            </a:endParaRPr>
          </a:p>
        </p:txBody>
      </p:sp>
      <p:pic>
        <p:nvPicPr>
          <p:cNvPr id="173" name="Google Shape;173;p24"/>
          <p:cNvPicPr preferRelativeResize="0"/>
          <p:nvPr/>
        </p:nvPicPr>
        <p:blipFill>
          <a:blip r:embed="rId3">
            <a:alphaModFix/>
          </a:blip>
          <a:stretch>
            <a:fillRect/>
          </a:stretch>
        </p:blipFill>
        <p:spPr>
          <a:xfrm>
            <a:off x="6973650" y="373075"/>
            <a:ext cx="1784343" cy="1507475"/>
          </a:xfrm>
          <a:prstGeom prst="rect">
            <a:avLst/>
          </a:prstGeom>
          <a:noFill/>
          <a:ln>
            <a:noFill/>
          </a:ln>
        </p:spPr>
      </p:pic>
      <p:sp>
        <p:nvSpPr>
          <p:cNvPr id="174" name="Google Shape;174;p24"/>
          <p:cNvSpPr txBox="1"/>
          <p:nvPr/>
        </p:nvSpPr>
        <p:spPr>
          <a:xfrm>
            <a:off x="1338555" y="1741950"/>
            <a:ext cx="5330700" cy="1696450"/>
          </a:xfrm>
          <a:prstGeom prst="rect">
            <a:avLst/>
          </a:prstGeom>
          <a:noFill/>
          <a:ln>
            <a:noFill/>
          </a:ln>
        </p:spPr>
        <p:txBody>
          <a:bodyPr spcFirstLastPara="1" wrap="square" lIns="91425" tIns="91425" rIns="91425" bIns="91425" anchor="t" anchorCtr="0">
            <a:noAutofit/>
          </a:bodyPr>
          <a:lstStyle/>
          <a:p>
            <a:pPr marL="0" marR="0" lvl="0" indent="0" algn="just" rtl="0">
              <a:lnSpc>
                <a:spcPct val="115000"/>
              </a:lnSpc>
              <a:spcBef>
                <a:spcPts val="1200"/>
              </a:spcBef>
              <a:spcAft>
                <a:spcPts val="0"/>
              </a:spcAft>
              <a:buNone/>
            </a:pPr>
            <a:r>
              <a:rPr lang="it" sz="1100" dirty="0">
                <a:latin typeface="Montserrat" panose="020B0604020202020204" charset="0"/>
              </a:rPr>
              <a:t>Two years later, on 1 January 1948, the Italian Constitution came into force. The Constitution is the fundamental Italian law, which indicates the ideals and objectives of our state. It consists of 139 articles. </a:t>
            </a:r>
            <a:endParaRPr sz="1100" dirty="0">
              <a:latin typeface="Montserrat" panose="020B0604020202020204" charset="0"/>
            </a:endParaRPr>
          </a:p>
          <a:p>
            <a:pPr marL="0" marR="0" lvl="0" indent="0" algn="just" rtl="0">
              <a:lnSpc>
                <a:spcPct val="115000"/>
              </a:lnSpc>
              <a:spcBef>
                <a:spcPts val="1200"/>
              </a:spcBef>
              <a:spcAft>
                <a:spcPts val="0"/>
              </a:spcAft>
              <a:buNone/>
            </a:pPr>
            <a:r>
              <a:rPr lang="it" sz="1100" dirty="0">
                <a:latin typeface="Montserrat" panose="020B0604020202020204" charset="0"/>
              </a:rPr>
              <a:t>The first 12 articles express the fundamental principles of the Constitution. </a:t>
            </a:r>
            <a:r>
              <a:rPr lang="en-US" sz="1100" dirty="0">
                <a:latin typeface="Montserrat" panose="020B0604020202020204" charset="0"/>
              </a:rPr>
              <a:t>The first part lists the rights and duties of citizens and the second part describes the legal system of the Republic.</a:t>
            </a:r>
          </a:p>
          <a:p>
            <a:pPr marL="0" marR="0" lvl="0" indent="0" algn="just" rtl="0">
              <a:lnSpc>
                <a:spcPct val="115000"/>
              </a:lnSpc>
              <a:spcBef>
                <a:spcPts val="1200"/>
              </a:spcBef>
              <a:spcAft>
                <a:spcPts val="0"/>
              </a:spcAft>
              <a:buNone/>
            </a:pPr>
            <a:endParaRPr sz="1100" dirty="0">
              <a:latin typeface="Montserrat" panose="020B0604020202020204" charset="0"/>
            </a:endParaRPr>
          </a:p>
        </p:txBody>
      </p:sp>
      <p:sp>
        <p:nvSpPr>
          <p:cNvPr id="175" name="Google Shape;175;p24"/>
          <p:cNvSpPr txBox="1"/>
          <p:nvPr/>
        </p:nvSpPr>
        <p:spPr>
          <a:xfrm>
            <a:off x="73775" y="3265714"/>
            <a:ext cx="4260488" cy="1877811"/>
          </a:xfrm>
          <a:prstGeom prst="rect">
            <a:avLst/>
          </a:prstGeom>
          <a:noFill/>
          <a:ln>
            <a:noFill/>
          </a:ln>
        </p:spPr>
        <p:txBody>
          <a:bodyPr spcFirstLastPara="1" wrap="square" lIns="91425" tIns="91425" rIns="91425" bIns="91425" anchor="t" anchorCtr="0">
            <a:noAutofit/>
          </a:bodyPr>
          <a:lstStyle/>
          <a:p>
            <a:pPr lvl="0" indent="0" algn="just" rtl="0">
              <a:lnSpc>
                <a:spcPts val="1600"/>
              </a:lnSpc>
              <a:buNone/>
            </a:pPr>
            <a:r>
              <a:rPr lang="en-US" sz="1100" dirty="0">
                <a:latin typeface="Montserrat" panose="020B0604020202020204" charset="0"/>
              </a:rPr>
              <a:t>The symbols of the Italian Republic are: </a:t>
            </a:r>
          </a:p>
          <a:p>
            <a:pPr lvl="0" indent="0" algn="just" rtl="0">
              <a:lnSpc>
                <a:spcPts val="1600"/>
              </a:lnSpc>
              <a:buNone/>
            </a:pPr>
            <a:r>
              <a:rPr lang="en-US" sz="1100" dirty="0">
                <a:latin typeface="Montserrat" panose="020B0604020202020204" charset="0"/>
              </a:rPr>
              <a:t>the emblem, characterized by three elements: the star, the toothed wheel, the olive and oak branches - symbol of: peace, work and strength.</a:t>
            </a:r>
          </a:p>
          <a:p>
            <a:pPr lvl="0" indent="0" algn="just" rtl="0">
              <a:lnSpc>
                <a:spcPts val="1600"/>
              </a:lnSpc>
              <a:buNone/>
            </a:pPr>
            <a:r>
              <a:rPr lang="en-US" sz="1100" dirty="0">
                <a:latin typeface="Montserrat" panose="020B0604020202020204" charset="0"/>
              </a:rPr>
              <a:t>The National Anthem: “Canto Nazionale” was written by poet </a:t>
            </a:r>
            <a:r>
              <a:rPr lang="en-US" sz="1100" dirty="0" err="1">
                <a:latin typeface="Montserrat" panose="020B0604020202020204" charset="0"/>
              </a:rPr>
              <a:t>Goffredo</a:t>
            </a:r>
            <a:r>
              <a:rPr lang="en-US" sz="1100" dirty="0">
                <a:latin typeface="Montserrat" panose="020B0604020202020204" charset="0"/>
              </a:rPr>
              <a:t> </a:t>
            </a:r>
            <a:r>
              <a:rPr lang="en-US" sz="1100" dirty="0" err="1">
                <a:latin typeface="Montserrat" panose="020B0604020202020204" charset="0"/>
              </a:rPr>
              <a:t>Mameli</a:t>
            </a:r>
            <a:r>
              <a:rPr lang="en-US" sz="1100" dirty="0">
                <a:latin typeface="Montserrat" panose="020B0604020202020204" charset="0"/>
              </a:rPr>
              <a:t>.</a:t>
            </a:r>
          </a:p>
          <a:p>
            <a:pPr lvl="0" indent="0" algn="just" rtl="0">
              <a:lnSpc>
                <a:spcPts val="1600"/>
              </a:lnSpc>
              <a:buNone/>
            </a:pPr>
            <a:r>
              <a:rPr lang="en-US" sz="1100" dirty="0">
                <a:latin typeface="Montserrat" panose="020B0604020202020204" charset="0"/>
              </a:rPr>
              <a:t>Another symbol of the Italian Republic is the tricolor flag: green, white and red.</a:t>
            </a:r>
          </a:p>
          <a:p>
            <a:pPr lvl="0" indent="0" algn="just" rtl="0">
              <a:lnSpc>
                <a:spcPts val="1600"/>
              </a:lnSpc>
              <a:buNone/>
            </a:pPr>
            <a:endParaRPr sz="1100" dirty="0">
              <a:latin typeface="Montserrat" panose="020B0604020202020204" charset="0"/>
            </a:endParaRPr>
          </a:p>
        </p:txBody>
      </p:sp>
      <p:pic>
        <p:nvPicPr>
          <p:cNvPr id="176" name="Google Shape;176;p24"/>
          <p:cNvPicPr preferRelativeResize="0"/>
          <p:nvPr/>
        </p:nvPicPr>
        <p:blipFill>
          <a:blip r:embed="rId4">
            <a:alphaModFix/>
          </a:blip>
          <a:stretch>
            <a:fillRect/>
          </a:stretch>
        </p:blipFill>
        <p:spPr>
          <a:xfrm>
            <a:off x="4334263" y="3529363"/>
            <a:ext cx="1467684" cy="1073375"/>
          </a:xfrm>
          <a:prstGeom prst="rect">
            <a:avLst/>
          </a:prstGeom>
          <a:noFill/>
          <a:ln>
            <a:noFill/>
          </a:ln>
        </p:spPr>
      </p:pic>
      <p:pic>
        <p:nvPicPr>
          <p:cNvPr id="177" name="Google Shape;177;p24"/>
          <p:cNvPicPr preferRelativeResize="0"/>
          <p:nvPr/>
        </p:nvPicPr>
        <p:blipFill>
          <a:blip r:embed="rId5">
            <a:alphaModFix/>
          </a:blip>
          <a:stretch>
            <a:fillRect/>
          </a:stretch>
        </p:blipFill>
        <p:spPr>
          <a:xfrm>
            <a:off x="6287850" y="4003613"/>
            <a:ext cx="1408500" cy="937275"/>
          </a:xfrm>
          <a:prstGeom prst="rect">
            <a:avLst/>
          </a:prstGeom>
          <a:noFill/>
          <a:ln>
            <a:noFill/>
          </a:ln>
        </p:spPr>
      </p:pic>
      <p:pic>
        <p:nvPicPr>
          <p:cNvPr id="179" name="Google Shape;179;p24"/>
          <p:cNvPicPr preferRelativeResize="0"/>
          <p:nvPr/>
        </p:nvPicPr>
        <p:blipFill>
          <a:blip r:embed="rId6">
            <a:alphaModFix/>
          </a:blip>
          <a:stretch>
            <a:fillRect/>
          </a:stretch>
        </p:blipFill>
        <p:spPr>
          <a:xfrm>
            <a:off x="6771525" y="2188349"/>
            <a:ext cx="2304100" cy="1507475"/>
          </a:xfrm>
          <a:prstGeom prst="rect">
            <a:avLst/>
          </a:prstGeom>
          <a:noFill/>
          <a:ln>
            <a:noFill/>
          </a:ln>
        </p:spPr>
      </p:pic>
      <p:pic>
        <p:nvPicPr>
          <p:cNvPr id="180" name="Google Shape;180;p24"/>
          <p:cNvPicPr preferRelativeResize="0"/>
          <p:nvPr/>
        </p:nvPicPr>
        <p:blipFill>
          <a:blip r:embed="rId7">
            <a:alphaModFix/>
          </a:blip>
          <a:stretch>
            <a:fillRect/>
          </a:stretch>
        </p:blipFill>
        <p:spPr>
          <a:xfrm>
            <a:off x="170200" y="1880574"/>
            <a:ext cx="1140730" cy="7864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5"/>
          <p:cNvSpPr txBox="1">
            <a:spLocks noGrp="1"/>
          </p:cNvSpPr>
          <p:nvPr>
            <p:ph type="title"/>
          </p:nvPr>
        </p:nvSpPr>
        <p:spPr>
          <a:xfrm>
            <a:off x="311700" y="372500"/>
            <a:ext cx="49158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it" dirty="0"/>
              <a:t>The most important cities in Italy</a:t>
            </a:r>
            <a:endParaRPr dirty="0"/>
          </a:p>
        </p:txBody>
      </p:sp>
      <p:sp>
        <p:nvSpPr>
          <p:cNvPr id="78" name="Google Shape;78;p15"/>
          <p:cNvSpPr txBox="1">
            <a:spLocks noGrp="1"/>
          </p:cNvSpPr>
          <p:nvPr>
            <p:ph type="body" idx="1"/>
          </p:nvPr>
        </p:nvSpPr>
        <p:spPr>
          <a:xfrm>
            <a:off x="311700" y="1468975"/>
            <a:ext cx="8520600" cy="347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sz="1400" dirty="0">
                <a:latin typeface="Montserrat"/>
                <a:ea typeface="Montserrat"/>
                <a:cs typeface="Montserrat"/>
                <a:sym typeface="Montserrat"/>
              </a:rPr>
              <a:t>Italy is a Country at the centre of </a:t>
            </a:r>
            <a:r>
              <a:rPr lang="it" sz="1400" i="1" dirty="0">
                <a:latin typeface="Montserrat"/>
                <a:ea typeface="Montserrat"/>
                <a:cs typeface="Montserrat"/>
                <a:sym typeface="Montserrat"/>
              </a:rPr>
              <a:t>culture, history and art. </a:t>
            </a:r>
            <a:r>
              <a:rPr lang="it" sz="1400" dirty="0">
                <a:latin typeface="Montserrat"/>
                <a:ea typeface="Montserrat"/>
                <a:cs typeface="Montserrat"/>
                <a:sym typeface="Montserrat"/>
              </a:rPr>
              <a:t>                                                                                             The most important cities of Italy that have these characteristics are: </a:t>
            </a:r>
            <a:endParaRPr sz="1400" dirty="0">
              <a:latin typeface="Montserrat"/>
              <a:ea typeface="Montserrat"/>
              <a:cs typeface="Montserrat"/>
              <a:sym typeface="Montserrat"/>
            </a:endParaRPr>
          </a:p>
          <a:p>
            <a:pPr marL="457200" lvl="0" indent="-317500" algn="l" rtl="0">
              <a:spcBef>
                <a:spcPts val="1600"/>
              </a:spcBef>
              <a:spcAft>
                <a:spcPts val="0"/>
              </a:spcAft>
              <a:buSzPts val="1400"/>
              <a:buFont typeface="Montserrat"/>
              <a:buChar char="➔"/>
            </a:pPr>
            <a:r>
              <a:rPr lang="it" sz="1400" i="1" dirty="0">
                <a:latin typeface="Montserrat"/>
                <a:ea typeface="Montserrat"/>
                <a:cs typeface="Montserrat"/>
                <a:sym typeface="Montserrat"/>
              </a:rPr>
              <a:t>Rome</a:t>
            </a:r>
            <a:endParaRPr sz="1400" i="1" dirty="0">
              <a:latin typeface="Montserrat"/>
              <a:ea typeface="Montserrat"/>
              <a:cs typeface="Montserrat"/>
              <a:sym typeface="Montserrat"/>
            </a:endParaRPr>
          </a:p>
          <a:p>
            <a:pPr marL="457200" lvl="0" indent="-317500" algn="l" rtl="0">
              <a:spcBef>
                <a:spcPts val="0"/>
              </a:spcBef>
              <a:spcAft>
                <a:spcPts val="0"/>
              </a:spcAft>
              <a:buSzPts val="1400"/>
              <a:buFont typeface="Montserrat"/>
              <a:buChar char="➔"/>
            </a:pPr>
            <a:r>
              <a:rPr lang="it" sz="1400" i="1" dirty="0">
                <a:latin typeface="Montserrat"/>
                <a:ea typeface="Montserrat"/>
                <a:cs typeface="Montserrat"/>
                <a:sym typeface="Montserrat"/>
              </a:rPr>
              <a:t>Milan</a:t>
            </a:r>
            <a:endParaRPr sz="1400" i="1" dirty="0">
              <a:latin typeface="Montserrat"/>
              <a:ea typeface="Montserrat"/>
              <a:cs typeface="Montserrat"/>
              <a:sym typeface="Montserrat"/>
            </a:endParaRPr>
          </a:p>
          <a:p>
            <a:pPr marL="457200" lvl="0" indent="-317500" algn="l" rtl="0">
              <a:spcBef>
                <a:spcPts val="0"/>
              </a:spcBef>
              <a:spcAft>
                <a:spcPts val="0"/>
              </a:spcAft>
              <a:buSzPts val="1400"/>
              <a:buFont typeface="Montserrat"/>
              <a:buChar char="➔"/>
            </a:pPr>
            <a:r>
              <a:rPr lang="it" sz="1400" i="1" dirty="0">
                <a:latin typeface="Montserrat"/>
                <a:ea typeface="Montserrat"/>
                <a:cs typeface="Montserrat"/>
                <a:sym typeface="Montserrat"/>
              </a:rPr>
              <a:t>Naples</a:t>
            </a:r>
            <a:endParaRPr sz="1400" i="1" dirty="0">
              <a:latin typeface="Montserrat"/>
              <a:ea typeface="Montserrat"/>
              <a:cs typeface="Montserrat"/>
              <a:sym typeface="Montserrat"/>
            </a:endParaRPr>
          </a:p>
          <a:p>
            <a:pPr marL="457200" lvl="0" indent="-317500" algn="l" rtl="0">
              <a:spcBef>
                <a:spcPts val="0"/>
              </a:spcBef>
              <a:spcAft>
                <a:spcPts val="0"/>
              </a:spcAft>
              <a:buSzPts val="1400"/>
              <a:buFont typeface="Montserrat"/>
              <a:buChar char="➔"/>
            </a:pPr>
            <a:r>
              <a:rPr lang="it" sz="1400" i="1" dirty="0">
                <a:latin typeface="Montserrat"/>
                <a:ea typeface="Montserrat"/>
                <a:cs typeface="Montserrat"/>
                <a:sym typeface="Montserrat"/>
              </a:rPr>
              <a:t>Turin</a:t>
            </a:r>
            <a:endParaRPr sz="1400" i="1" dirty="0">
              <a:latin typeface="Montserrat"/>
              <a:ea typeface="Montserrat"/>
              <a:cs typeface="Montserrat"/>
              <a:sym typeface="Montserrat"/>
            </a:endParaRPr>
          </a:p>
          <a:p>
            <a:pPr marL="457200" lvl="0" indent="-317500" algn="l" rtl="0">
              <a:spcBef>
                <a:spcPts val="0"/>
              </a:spcBef>
              <a:spcAft>
                <a:spcPts val="0"/>
              </a:spcAft>
              <a:buSzPts val="1400"/>
              <a:buFont typeface="Montserrat"/>
              <a:buChar char="➔"/>
            </a:pPr>
            <a:r>
              <a:rPr lang="it" sz="1400" i="1" dirty="0">
                <a:latin typeface="Montserrat"/>
                <a:ea typeface="Montserrat"/>
                <a:cs typeface="Montserrat"/>
                <a:sym typeface="Montserrat"/>
              </a:rPr>
              <a:t>Bologna</a:t>
            </a:r>
            <a:endParaRPr sz="1400" i="1" dirty="0">
              <a:latin typeface="Montserrat"/>
              <a:ea typeface="Montserrat"/>
              <a:cs typeface="Montserrat"/>
              <a:sym typeface="Montserrat"/>
            </a:endParaRPr>
          </a:p>
          <a:p>
            <a:pPr marL="457200" lvl="0" indent="-317500" algn="l" rtl="0">
              <a:spcBef>
                <a:spcPts val="0"/>
              </a:spcBef>
              <a:spcAft>
                <a:spcPts val="0"/>
              </a:spcAft>
              <a:buSzPts val="1400"/>
              <a:buFont typeface="Montserrat"/>
              <a:buChar char="➔"/>
            </a:pPr>
            <a:r>
              <a:rPr lang="it" sz="1400" i="1" dirty="0">
                <a:latin typeface="Montserrat"/>
                <a:ea typeface="Montserrat"/>
                <a:cs typeface="Montserrat"/>
                <a:sym typeface="Montserrat"/>
              </a:rPr>
              <a:t>Florence</a:t>
            </a:r>
            <a:endParaRPr sz="1400" i="1" dirty="0">
              <a:latin typeface="Montserrat"/>
              <a:ea typeface="Montserrat"/>
              <a:cs typeface="Montserrat"/>
              <a:sym typeface="Montserrat"/>
            </a:endParaRPr>
          </a:p>
          <a:p>
            <a:pPr marL="457200" lvl="0" indent="-317500" algn="l" rtl="0">
              <a:spcBef>
                <a:spcPts val="0"/>
              </a:spcBef>
              <a:spcAft>
                <a:spcPts val="0"/>
              </a:spcAft>
              <a:buSzPts val="1400"/>
              <a:buFont typeface="Montserrat"/>
              <a:buChar char="➔"/>
            </a:pPr>
            <a:r>
              <a:rPr lang="it" sz="1400" i="1" dirty="0">
                <a:latin typeface="Montserrat"/>
                <a:ea typeface="Montserrat"/>
                <a:cs typeface="Montserrat"/>
                <a:sym typeface="Montserrat"/>
              </a:rPr>
              <a:t>Venice</a:t>
            </a:r>
            <a:endParaRPr sz="1400" i="1" dirty="0">
              <a:latin typeface="Montserrat"/>
              <a:ea typeface="Montserrat"/>
              <a:cs typeface="Montserrat"/>
              <a:sym typeface="Montserrat"/>
            </a:endParaRPr>
          </a:p>
          <a:p>
            <a:pPr marL="457200" lvl="0" indent="-317500" algn="l" rtl="0">
              <a:spcBef>
                <a:spcPts val="0"/>
              </a:spcBef>
              <a:spcAft>
                <a:spcPts val="0"/>
              </a:spcAft>
              <a:buSzPts val="1400"/>
              <a:buFont typeface="Montserrat"/>
              <a:buChar char="➔"/>
            </a:pPr>
            <a:r>
              <a:rPr lang="it" sz="1400" i="1" dirty="0">
                <a:latin typeface="Montserrat"/>
                <a:ea typeface="Montserrat"/>
                <a:cs typeface="Montserrat"/>
                <a:sym typeface="Montserrat"/>
              </a:rPr>
              <a:t>Genoa</a:t>
            </a:r>
            <a:endParaRPr sz="1400" i="1" dirty="0">
              <a:latin typeface="Montserrat"/>
              <a:ea typeface="Montserrat"/>
              <a:cs typeface="Montserrat"/>
              <a:sym typeface="Montserrat"/>
            </a:endParaRPr>
          </a:p>
        </p:txBody>
      </p:sp>
      <p:sp>
        <p:nvSpPr>
          <p:cNvPr id="79" name="Google Shape;79;p15"/>
          <p:cNvSpPr txBox="1"/>
          <p:nvPr/>
        </p:nvSpPr>
        <p:spPr>
          <a:xfrm>
            <a:off x="2356875" y="2864200"/>
            <a:ext cx="3364800" cy="115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a:solidFill>
                  <a:srgbClr val="434343"/>
                </a:solidFill>
                <a:latin typeface="Montserrat"/>
                <a:ea typeface="Montserrat"/>
                <a:cs typeface="Montserrat"/>
                <a:sym typeface="Montserrat"/>
              </a:rPr>
              <a:t>these cities have many theatres, museums and art galleries</a:t>
            </a:r>
            <a:endParaRPr>
              <a:solidFill>
                <a:srgbClr val="434343"/>
              </a:solidFill>
              <a:latin typeface="Montserrat"/>
              <a:ea typeface="Montserrat"/>
              <a:cs typeface="Montserrat"/>
              <a:sym typeface="Montserrat"/>
            </a:endParaRPr>
          </a:p>
        </p:txBody>
      </p:sp>
      <p:pic>
        <p:nvPicPr>
          <p:cNvPr id="80" name="Google Shape;80;p15"/>
          <p:cNvPicPr preferRelativeResize="0"/>
          <p:nvPr/>
        </p:nvPicPr>
        <p:blipFill>
          <a:blip r:embed="rId3">
            <a:alphaModFix/>
          </a:blip>
          <a:stretch>
            <a:fillRect/>
          </a:stretch>
        </p:blipFill>
        <p:spPr>
          <a:xfrm>
            <a:off x="5680299" y="130000"/>
            <a:ext cx="2814900" cy="1507500"/>
          </a:xfrm>
          <a:prstGeom prst="roundRect">
            <a:avLst>
              <a:gd name="adj" fmla="val 16667"/>
            </a:avLst>
          </a:prstGeom>
          <a:noFill/>
          <a:ln>
            <a:noFill/>
          </a:ln>
          <a:effectLst>
            <a:outerShdw blurRad="57150" dist="171450" dir="3300000" algn="bl" rotWithShape="0">
              <a:srgbClr val="000000">
                <a:alpha val="54000"/>
              </a:srgbClr>
            </a:outerShdw>
          </a:effectLst>
        </p:spPr>
      </p:pic>
      <p:sp>
        <p:nvSpPr>
          <p:cNvPr id="81" name="Google Shape;81;p15"/>
          <p:cNvSpPr txBox="1"/>
          <p:nvPr/>
        </p:nvSpPr>
        <p:spPr>
          <a:xfrm>
            <a:off x="6039375" y="2301450"/>
            <a:ext cx="2455800" cy="47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Source Code Pro"/>
              <a:ea typeface="Source Code Pro"/>
              <a:cs typeface="Source Code Pro"/>
              <a:sym typeface="Source Code Pro"/>
            </a:endParaRPr>
          </a:p>
        </p:txBody>
      </p:sp>
      <p:pic>
        <p:nvPicPr>
          <p:cNvPr id="82" name="Google Shape;82;p15"/>
          <p:cNvPicPr preferRelativeResize="0"/>
          <p:nvPr/>
        </p:nvPicPr>
        <p:blipFill>
          <a:blip r:embed="rId4">
            <a:alphaModFix/>
          </a:blip>
          <a:stretch>
            <a:fillRect/>
          </a:stretch>
        </p:blipFill>
        <p:spPr>
          <a:xfrm>
            <a:off x="6558650" y="2100775"/>
            <a:ext cx="2273700" cy="2842200"/>
          </a:xfrm>
          <a:prstGeom prst="roundRect">
            <a:avLst>
              <a:gd name="adj" fmla="val 16667"/>
            </a:avLst>
          </a:prstGeom>
          <a:noFill/>
          <a:ln>
            <a:noFill/>
          </a:ln>
          <a:effectLst>
            <a:outerShdw blurRad="57150" dist="228600" dir="3660000" algn="bl" rotWithShape="0">
              <a:srgbClr val="000000">
                <a:alpha val="52999"/>
              </a:srgbClr>
            </a:outerShdw>
          </a:effectLst>
        </p:spPr>
      </p:pic>
      <p:sp>
        <p:nvSpPr>
          <p:cNvPr id="83" name="Google Shape;83;p15"/>
          <p:cNvSpPr/>
          <p:nvPr/>
        </p:nvSpPr>
        <p:spPr>
          <a:xfrm>
            <a:off x="1835775" y="2264125"/>
            <a:ext cx="521100" cy="1883700"/>
          </a:xfrm>
          <a:prstGeom prst="rightBrace">
            <a:avLst>
              <a:gd name="adj1" fmla="val 50000"/>
              <a:gd name="adj2" fmla="val 5000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5"/>
          <p:cNvSpPr txBox="1"/>
          <p:nvPr/>
        </p:nvSpPr>
        <p:spPr>
          <a:xfrm>
            <a:off x="0" y="4770900"/>
            <a:ext cx="3792300" cy="37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1200">
                <a:latin typeface="Montserrat"/>
                <a:ea typeface="Montserrat"/>
                <a:cs typeface="Montserrat"/>
                <a:sym typeface="Montserrat"/>
              </a:rPr>
              <a:t>By Emma Venturoli and Giulia Travagli</a:t>
            </a:r>
            <a:endParaRPr sz="1200">
              <a:latin typeface="Montserrat"/>
              <a:ea typeface="Montserrat"/>
              <a:cs typeface="Montserrat"/>
              <a:sym typeface="Montserra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6"/>
          <p:cNvSpPr txBox="1"/>
          <p:nvPr/>
        </p:nvSpPr>
        <p:spPr>
          <a:xfrm>
            <a:off x="151000" y="2890075"/>
            <a:ext cx="3165600" cy="2147400"/>
          </a:xfrm>
          <a:prstGeom prst="rect">
            <a:avLst/>
          </a:prstGeom>
          <a:noFill/>
          <a:ln w="28575" cap="flat" cmpd="sng">
            <a:solidFill>
              <a:srgbClr val="9FC5E8"/>
            </a:solidFill>
            <a:prstDash val="solid"/>
            <a:round/>
            <a:headEnd type="none" w="sm" len="sm"/>
            <a:tailEnd type="none" w="sm" len="sm"/>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rgbClr val="434343"/>
              </a:buClr>
              <a:buSzPts val="1400"/>
              <a:buFont typeface="Montserrat"/>
              <a:buChar char="➔"/>
            </a:pPr>
            <a:r>
              <a:rPr lang="it" b="1" dirty="0">
                <a:solidFill>
                  <a:srgbClr val="434343"/>
                </a:solidFill>
                <a:latin typeface="Montserrat"/>
                <a:ea typeface="Montserrat"/>
                <a:cs typeface="Montserrat"/>
                <a:sym typeface="Montserrat"/>
              </a:rPr>
              <a:t>Milan</a:t>
            </a:r>
            <a:r>
              <a:rPr lang="it" dirty="0">
                <a:solidFill>
                  <a:srgbClr val="434343"/>
                </a:solidFill>
                <a:latin typeface="Montserrat"/>
                <a:ea typeface="Montserrat"/>
                <a:cs typeface="Montserrat"/>
                <a:sym typeface="Montserrat"/>
              </a:rPr>
              <a:t>, the world capital of fashion and design, is a metropolis in Northern Italy and is the capital of Lombardy. It is a financial centre also famous for restaurants and exclusive shops. </a:t>
            </a:r>
            <a:endParaRPr dirty="0">
              <a:latin typeface="Source Code Pro"/>
              <a:ea typeface="Source Code Pro"/>
              <a:cs typeface="Source Code Pro"/>
              <a:sym typeface="Source Code Pro"/>
            </a:endParaRPr>
          </a:p>
        </p:txBody>
      </p:sp>
      <p:sp>
        <p:nvSpPr>
          <p:cNvPr id="90" name="Google Shape;90;p16"/>
          <p:cNvSpPr txBox="1"/>
          <p:nvPr/>
        </p:nvSpPr>
        <p:spPr>
          <a:xfrm>
            <a:off x="5670500" y="109475"/>
            <a:ext cx="3343500" cy="1992000"/>
          </a:xfrm>
          <a:prstGeom prst="rect">
            <a:avLst/>
          </a:prstGeom>
          <a:noFill/>
          <a:ln w="28575" cap="flat" cmpd="sng">
            <a:solidFill>
              <a:srgbClr val="B6D7A8"/>
            </a:solidFill>
            <a:prstDash val="solid"/>
            <a:round/>
            <a:headEnd type="none" w="sm" len="sm"/>
            <a:tailEnd type="none" w="sm" len="sm"/>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rgbClr val="434343"/>
              </a:buClr>
              <a:buSzPts val="1400"/>
              <a:buFont typeface="Montserrat"/>
              <a:buChar char="➔"/>
            </a:pPr>
            <a:r>
              <a:rPr lang="it" b="1" dirty="0">
                <a:solidFill>
                  <a:srgbClr val="434343"/>
                </a:solidFill>
                <a:latin typeface="Montserrat"/>
                <a:ea typeface="Montserrat"/>
                <a:cs typeface="Montserrat"/>
                <a:sym typeface="Montserrat"/>
              </a:rPr>
              <a:t>Rome</a:t>
            </a:r>
            <a:r>
              <a:rPr lang="it" dirty="0">
                <a:solidFill>
                  <a:srgbClr val="434343"/>
                </a:solidFill>
                <a:latin typeface="Montserrat"/>
                <a:ea typeface="Montserrat"/>
                <a:cs typeface="Montserrat"/>
                <a:sym typeface="Montserrat"/>
              </a:rPr>
              <a:t>, the capital city of Italy, is a big cosmopolitan city with an artistic, architectural and cultural history that has influenced the whole world and that goes back almost 3000 years.</a:t>
            </a:r>
            <a:endParaRPr dirty="0">
              <a:latin typeface="Source Code Pro"/>
              <a:ea typeface="Source Code Pro"/>
              <a:cs typeface="Source Code Pro"/>
              <a:sym typeface="Source Code Pro"/>
            </a:endParaRPr>
          </a:p>
        </p:txBody>
      </p:sp>
      <p:sp>
        <p:nvSpPr>
          <p:cNvPr id="91" name="Google Shape;91;p16"/>
          <p:cNvSpPr txBox="1"/>
          <p:nvPr/>
        </p:nvSpPr>
        <p:spPr>
          <a:xfrm>
            <a:off x="151000" y="109475"/>
            <a:ext cx="2815200" cy="1800600"/>
          </a:xfrm>
          <a:prstGeom prst="rect">
            <a:avLst/>
          </a:prstGeom>
          <a:noFill/>
          <a:ln w="28575" cap="flat" cmpd="sng">
            <a:solidFill>
              <a:srgbClr val="EA9999"/>
            </a:solidFill>
            <a:prstDash val="solid"/>
            <a:round/>
            <a:headEnd type="none" w="sm" len="sm"/>
            <a:tailEnd type="none" w="sm" len="sm"/>
          </a:ln>
        </p:spPr>
        <p:txBody>
          <a:bodyPr spcFirstLastPara="1" wrap="square" lIns="91425" tIns="91425" rIns="91425" bIns="91425" anchor="t" anchorCtr="0">
            <a:noAutofit/>
          </a:bodyPr>
          <a:lstStyle/>
          <a:p>
            <a:pPr marL="457200" lvl="0" indent="-317500" algn="l" rtl="0">
              <a:spcBef>
                <a:spcPts val="0"/>
              </a:spcBef>
              <a:spcAft>
                <a:spcPts val="0"/>
              </a:spcAft>
              <a:buClr>
                <a:srgbClr val="434343"/>
              </a:buClr>
              <a:buSzPts val="1400"/>
              <a:buFont typeface="Montserrat"/>
              <a:buChar char="➔"/>
            </a:pPr>
            <a:r>
              <a:rPr lang="it" b="1" dirty="0">
                <a:solidFill>
                  <a:srgbClr val="434343"/>
                </a:solidFill>
                <a:latin typeface="Montserrat"/>
                <a:ea typeface="Montserrat"/>
                <a:cs typeface="Montserrat"/>
                <a:sym typeface="Montserrat"/>
              </a:rPr>
              <a:t>Naples</a:t>
            </a:r>
            <a:r>
              <a:rPr lang="it" dirty="0">
                <a:solidFill>
                  <a:srgbClr val="434343"/>
                </a:solidFill>
                <a:latin typeface="Montserrat"/>
                <a:ea typeface="Montserrat"/>
                <a:cs typeface="Montserrat"/>
                <a:sym typeface="Montserrat"/>
              </a:rPr>
              <a:t> is a city of a thousand colours, characterized by good food, hospitality and theatres that makes naples recognizable all over the world</a:t>
            </a:r>
            <a:endParaRPr dirty="0">
              <a:solidFill>
                <a:srgbClr val="434343"/>
              </a:solidFill>
              <a:latin typeface="Montserrat"/>
              <a:ea typeface="Montserrat"/>
              <a:cs typeface="Montserrat"/>
              <a:sym typeface="Montserrat"/>
            </a:endParaRPr>
          </a:p>
        </p:txBody>
      </p:sp>
      <p:sp>
        <p:nvSpPr>
          <p:cNvPr id="92" name="Google Shape;92;p16"/>
          <p:cNvSpPr txBox="1"/>
          <p:nvPr/>
        </p:nvSpPr>
        <p:spPr>
          <a:xfrm>
            <a:off x="6123500" y="2967775"/>
            <a:ext cx="2890500" cy="1992000"/>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rgbClr val="434343"/>
              </a:buClr>
              <a:buSzPts val="1400"/>
              <a:buFont typeface="Montserrat"/>
              <a:buChar char="➔"/>
            </a:pPr>
            <a:r>
              <a:rPr lang="it" b="1" dirty="0">
                <a:solidFill>
                  <a:srgbClr val="434343"/>
                </a:solidFill>
                <a:latin typeface="Montserrat"/>
                <a:ea typeface="Montserrat"/>
                <a:cs typeface="Montserrat"/>
                <a:sym typeface="Montserrat"/>
              </a:rPr>
              <a:t>Turin</a:t>
            </a:r>
            <a:r>
              <a:rPr lang="it" dirty="0">
                <a:solidFill>
                  <a:srgbClr val="434343"/>
                </a:solidFill>
                <a:latin typeface="Montserrat"/>
                <a:ea typeface="Montserrat"/>
                <a:cs typeface="Montserrat"/>
                <a:sym typeface="Montserrat"/>
              </a:rPr>
              <a:t> is a city that offers architectural beauties and important museusm like the Egyptian Museum. It is also an industrial and dynamic city with places full of history.</a:t>
            </a:r>
            <a:endParaRPr dirty="0">
              <a:latin typeface="Source Code Pro"/>
              <a:ea typeface="Source Code Pro"/>
              <a:cs typeface="Source Code Pro"/>
              <a:sym typeface="Source Code Pro"/>
            </a:endParaRPr>
          </a:p>
        </p:txBody>
      </p:sp>
      <p:pic>
        <p:nvPicPr>
          <p:cNvPr id="93" name="Google Shape;93;p16"/>
          <p:cNvPicPr preferRelativeResize="0"/>
          <p:nvPr/>
        </p:nvPicPr>
        <p:blipFill rotWithShape="1">
          <a:blip r:embed="rId3">
            <a:alphaModFix/>
          </a:blip>
          <a:srcRect l="23958" r="10511"/>
          <a:stretch/>
        </p:blipFill>
        <p:spPr>
          <a:xfrm>
            <a:off x="3474598" y="3062775"/>
            <a:ext cx="2490900" cy="1900500"/>
          </a:xfrm>
          <a:prstGeom prst="roundRect">
            <a:avLst>
              <a:gd name="adj" fmla="val 16667"/>
            </a:avLst>
          </a:prstGeom>
          <a:noFill/>
          <a:ln>
            <a:noFill/>
          </a:ln>
        </p:spPr>
      </p:pic>
      <p:pic>
        <p:nvPicPr>
          <p:cNvPr id="94" name="Google Shape;94;p16"/>
          <p:cNvPicPr preferRelativeResize="0"/>
          <p:nvPr/>
        </p:nvPicPr>
        <p:blipFill rotWithShape="1">
          <a:blip r:embed="rId4">
            <a:alphaModFix/>
          </a:blip>
          <a:srcRect l="14704" r="36669"/>
          <a:stretch/>
        </p:blipFill>
        <p:spPr>
          <a:xfrm>
            <a:off x="3425988" y="109475"/>
            <a:ext cx="1784700" cy="2147400"/>
          </a:xfrm>
          <a:prstGeom prst="roundRect">
            <a:avLst>
              <a:gd name="adj" fmla="val 16667"/>
            </a:avLst>
          </a:prstGeom>
          <a:noFill/>
          <a:ln>
            <a:noFill/>
          </a:ln>
        </p:spPr>
      </p:pic>
      <p:cxnSp>
        <p:nvCxnSpPr>
          <p:cNvPr id="95" name="Google Shape;95;p16"/>
          <p:cNvCxnSpPr/>
          <p:nvPr/>
        </p:nvCxnSpPr>
        <p:spPr>
          <a:xfrm rot="10800000">
            <a:off x="5290500" y="2116275"/>
            <a:ext cx="1073100" cy="726300"/>
          </a:xfrm>
          <a:prstGeom prst="straightConnector1">
            <a:avLst/>
          </a:prstGeom>
          <a:noFill/>
          <a:ln w="9525" cap="flat" cmpd="sng">
            <a:solidFill>
              <a:schemeClr val="dk2"/>
            </a:solidFill>
            <a:prstDash val="solid"/>
            <a:round/>
            <a:headEnd type="none" w="med" len="med"/>
            <a:tailEnd type="triangle" w="med" len="med"/>
          </a:ln>
        </p:spPr>
      </p:cxnSp>
      <p:cxnSp>
        <p:nvCxnSpPr>
          <p:cNvPr id="96" name="Google Shape;96;p16"/>
          <p:cNvCxnSpPr/>
          <p:nvPr/>
        </p:nvCxnSpPr>
        <p:spPr>
          <a:xfrm>
            <a:off x="2416300" y="2053050"/>
            <a:ext cx="1263300" cy="8211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7"/>
          <p:cNvSpPr txBox="1"/>
          <p:nvPr/>
        </p:nvSpPr>
        <p:spPr>
          <a:xfrm>
            <a:off x="183150" y="193175"/>
            <a:ext cx="3702000" cy="1828200"/>
          </a:xfrm>
          <a:prstGeom prst="rect">
            <a:avLst/>
          </a:prstGeom>
          <a:noFill/>
          <a:ln w="28575" cap="flat" cmpd="sng">
            <a:solidFill>
              <a:srgbClr val="B4A7D6"/>
            </a:solidFill>
            <a:prstDash val="solid"/>
            <a:round/>
            <a:headEnd type="none" w="sm" len="sm"/>
            <a:tailEnd type="none" w="sm" len="sm"/>
          </a:ln>
        </p:spPr>
        <p:txBody>
          <a:bodyPr spcFirstLastPara="1" wrap="square" lIns="91425" tIns="91425" rIns="91425" bIns="91425" anchor="t" anchorCtr="0">
            <a:noAutofit/>
          </a:bodyPr>
          <a:lstStyle/>
          <a:p>
            <a:pPr marL="457200" lvl="0" indent="-317500" algn="l" rtl="0">
              <a:spcBef>
                <a:spcPts val="0"/>
              </a:spcBef>
              <a:spcAft>
                <a:spcPts val="0"/>
              </a:spcAft>
              <a:buClr>
                <a:srgbClr val="434343"/>
              </a:buClr>
              <a:buSzPts val="1400"/>
              <a:buFont typeface="Montserrat"/>
              <a:buChar char="➔"/>
            </a:pPr>
            <a:r>
              <a:rPr lang="it" b="1" dirty="0">
                <a:solidFill>
                  <a:srgbClr val="434343"/>
                </a:solidFill>
                <a:latin typeface="Montserrat"/>
                <a:ea typeface="Montserrat"/>
                <a:cs typeface="Montserrat"/>
                <a:sym typeface="Montserrat"/>
              </a:rPr>
              <a:t>Bologna</a:t>
            </a:r>
            <a:r>
              <a:rPr lang="it" dirty="0">
                <a:solidFill>
                  <a:srgbClr val="434343"/>
                </a:solidFill>
                <a:latin typeface="Montserrat"/>
                <a:ea typeface="Montserrat"/>
                <a:cs typeface="Montserrat"/>
                <a:sym typeface="Montserrat"/>
              </a:rPr>
              <a:t> is the lively and ancient capital of Emilia-Romagna, in Northern Italy. Its Piazza Maggiore is a large square surrounded by medieval and Renaissance structures such as the Fountain of Neptune and the Basilica of San Petronio. </a:t>
            </a:r>
            <a:endParaRPr dirty="0">
              <a:solidFill>
                <a:srgbClr val="434343"/>
              </a:solidFill>
              <a:latin typeface="Montserrat"/>
              <a:ea typeface="Montserrat"/>
              <a:cs typeface="Montserrat"/>
              <a:sym typeface="Montserrat"/>
            </a:endParaRPr>
          </a:p>
        </p:txBody>
      </p:sp>
      <p:sp>
        <p:nvSpPr>
          <p:cNvPr id="102" name="Google Shape;102;p17"/>
          <p:cNvSpPr txBox="1"/>
          <p:nvPr/>
        </p:nvSpPr>
        <p:spPr>
          <a:xfrm>
            <a:off x="5793625" y="246500"/>
            <a:ext cx="3181800" cy="2378700"/>
          </a:xfrm>
          <a:prstGeom prst="rect">
            <a:avLst/>
          </a:prstGeom>
          <a:noFill/>
          <a:ln w="28575" cap="flat" cmpd="sng">
            <a:solidFill>
              <a:srgbClr val="DD7E6B"/>
            </a:solidFill>
            <a:prstDash val="solid"/>
            <a:round/>
            <a:headEnd type="none" w="sm" len="sm"/>
            <a:tailEnd type="none" w="sm" len="sm"/>
          </a:ln>
        </p:spPr>
        <p:txBody>
          <a:bodyPr spcFirstLastPara="1" wrap="square" lIns="91425" tIns="91425" rIns="91425" bIns="91425" anchor="t" anchorCtr="0">
            <a:noAutofit/>
          </a:bodyPr>
          <a:lstStyle/>
          <a:p>
            <a:pPr marL="457200" lvl="0" indent="-317500" algn="l" rtl="0">
              <a:spcBef>
                <a:spcPts val="0"/>
              </a:spcBef>
              <a:spcAft>
                <a:spcPts val="0"/>
              </a:spcAft>
              <a:buClr>
                <a:srgbClr val="434343"/>
              </a:buClr>
              <a:buSzPts val="1400"/>
              <a:buFont typeface="Montserrat"/>
              <a:buChar char="➔"/>
            </a:pPr>
            <a:r>
              <a:rPr lang="it" b="1" dirty="0">
                <a:solidFill>
                  <a:srgbClr val="434343"/>
                </a:solidFill>
                <a:latin typeface="Montserrat"/>
                <a:ea typeface="Montserrat"/>
                <a:cs typeface="Montserrat"/>
                <a:sym typeface="Montserrat"/>
              </a:rPr>
              <a:t>Florence</a:t>
            </a:r>
            <a:r>
              <a:rPr lang="it" dirty="0">
                <a:solidFill>
                  <a:srgbClr val="434343"/>
                </a:solidFill>
                <a:latin typeface="Montserrat"/>
                <a:ea typeface="Montserrat"/>
                <a:cs typeface="Montserrat"/>
                <a:sym typeface="Montserrat"/>
              </a:rPr>
              <a:t>, the capital of Tuscany, is home to many masterpieces of Renaissance art and architecture. One of the most famous places is the Duomo, the cathedral with a dome of tiles designed by Brunelleschi and Giotto’s bell tower. </a:t>
            </a:r>
            <a:endParaRPr dirty="0">
              <a:solidFill>
                <a:srgbClr val="434343"/>
              </a:solidFill>
              <a:latin typeface="Montserrat"/>
              <a:ea typeface="Montserrat"/>
              <a:cs typeface="Montserrat"/>
              <a:sym typeface="Montserrat"/>
            </a:endParaRPr>
          </a:p>
        </p:txBody>
      </p:sp>
      <p:sp>
        <p:nvSpPr>
          <p:cNvPr id="103" name="Google Shape;103;p17"/>
          <p:cNvSpPr txBox="1"/>
          <p:nvPr/>
        </p:nvSpPr>
        <p:spPr>
          <a:xfrm>
            <a:off x="183150" y="2608325"/>
            <a:ext cx="3702000" cy="2378700"/>
          </a:xfrm>
          <a:prstGeom prst="rect">
            <a:avLst/>
          </a:prstGeom>
          <a:noFill/>
          <a:ln w="28575" cap="flat" cmpd="sng">
            <a:solidFill>
              <a:srgbClr val="A4C2F4"/>
            </a:solidFill>
            <a:prstDash val="solid"/>
            <a:round/>
            <a:headEnd type="none" w="sm" len="sm"/>
            <a:tailEnd type="none" w="sm" len="sm"/>
          </a:ln>
        </p:spPr>
        <p:txBody>
          <a:bodyPr spcFirstLastPara="1" wrap="square" lIns="91425" tIns="91425" rIns="91425" bIns="91425" anchor="t" anchorCtr="0">
            <a:noAutofit/>
          </a:bodyPr>
          <a:lstStyle/>
          <a:p>
            <a:pPr marL="457200" lvl="0" indent="-317500" algn="l" rtl="0">
              <a:spcBef>
                <a:spcPts val="0"/>
              </a:spcBef>
              <a:spcAft>
                <a:spcPts val="0"/>
              </a:spcAft>
              <a:buClr>
                <a:srgbClr val="434343"/>
              </a:buClr>
              <a:buSzPts val="1400"/>
              <a:buFont typeface="Montserrat"/>
              <a:buChar char="➔"/>
            </a:pPr>
            <a:r>
              <a:rPr lang="it" b="1">
                <a:solidFill>
                  <a:srgbClr val="434343"/>
                </a:solidFill>
                <a:latin typeface="Montserrat"/>
                <a:ea typeface="Montserrat"/>
                <a:cs typeface="Montserrat"/>
                <a:sym typeface="Montserrat"/>
              </a:rPr>
              <a:t>Venice</a:t>
            </a:r>
            <a:r>
              <a:rPr lang="it">
                <a:solidFill>
                  <a:srgbClr val="434343"/>
                </a:solidFill>
                <a:latin typeface="Montserrat"/>
                <a:ea typeface="Montserrat"/>
                <a:cs typeface="Montserrat"/>
                <a:sym typeface="Montserrat"/>
              </a:rPr>
              <a:t>, the capital of the Veneto region, lies on more than 100 small islands within a lagoon in the Adriatic Sea. In this city there are no streets but canals. On the central square, there are the Basilica of San Marco, enriched by Byzantine mosaics, and the bell tower of San Marco, from which you can admire the red roofs of the city.</a:t>
            </a:r>
            <a:endParaRPr>
              <a:solidFill>
                <a:srgbClr val="434343"/>
              </a:solidFill>
              <a:latin typeface="Montserrat"/>
              <a:ea typeface="Montserrat"/>
              <a:cs typeface="Montserrat"/>
              <a:sym typeface="Montserrat"/>
            </a:endParaRPr>
          </a:p>
        </p:txBody>
      </p:sp>
      <p:sp>
        <p:nvSpPr>
          <p:cNvPr id="104" name="Google Shape;104;p17"/>
          <p:cNvSpPr txBox="1"/>
          <p:nvPr/>
        </p:nvSpPr>
        <p:spPr>
          <a:xfrm>
            <a:off x="5793625" y="3158825"/>
            <a:ext cx="3181800" cy="1828200"/>
          </a:xfrm>
          <a:prstGeom prst="rect">
            <a:avLst/>
          </a:prstGeom>
          <a:noFill/>
          <a:ln w="28575" cap="flat" cmpd="sng">
            <a:solidFill>
              <a:srgbClr val="F6B26B"/>
            </a:solidFill>
            <a:prstDash val="solid"/>
            <a:round/>
            <a:headEnd type="none" w="sm" len="sm"/>
            <a:tailEnd type="none" w="sm" len="sm"/>
          </a:ln>
        </p:spPr>
        <p:txBody>
          <a:bodyPr spcFirstLastPara="1" wrap="square" lIns="91425" tIns="91425" rIns="91425" bIns="91425" anchor="t" anchorCtr="0">
            <a:noAutofit/>
          </a:bodyPr>
          <a:lstStyle/>
          <a:p>
            <a:pPr marL="457200" lvl="0" indent="-317500" algn="l" rtl="0">
              <a:spcBef>
                <a:spcPts val="0"/>
              </a:spcBef>
              <a:spcAft>
                <a:spcPts val="0"/>
              </a:spcAft>
              <a:buClr>
                <a:srgbClr val="434343"/>
              </a:buClr>
              <a:buSzPts val="1400"/>
              <a:buFont typeface="Montserrat"/>
              <a:buChar char="➔"/>
            </a:pPr>
            <a:r>
              <a:rPr lang="it" b="1" dirty="0">
                <a:solidFill>
                  <a:srgbClr val="434343"/>
                </a:solidFill>
                <a:latin typeface="Montserrat"/>
                <a:ea typeface="Montserrat"/>
                <a:cs typeface="Montserrat"/>
                <a:sym typeface="Montserrat"/>
              </a:rPr>
              <a:t>Genoa </a:t>
            </a:r>
            <a:r>
              <a:rPr lang="it" dirty="0">
                <a:solidFill>
                  <a:srgbClr val="434343"/>
                </a:solidFill>
                <a:latin typeface="Montserrat"/>
                <a:ea typeface="Montserrat"/>
                <a:cs typeface="Montserrat"/>
                <a:sym typeface="Montserrat"/>
              </a:rPr>
              <a:t>is a port city and is the capital of the Liguria region. It is known for its important role in maritime trade. In the historic centre there is the Cathedral of San Lorenzo, in Romanesque style.</a:t>
            </a:r>
            <a:endParaRPr dirty="0">
              <a:solidFill>
                <a:srgbClr val="434343"/>
              </a:solidFill>
              <a:latin typeface="Montserrat"/>
              <a:ea typeface="Montserrat"/>
              <a:cs typeface="Montserrat"/>
              <a:sym typeface="Montserrat"/>
            </a:endParaRPr>
          </a:p>
        </p:txBody>
      </p:sp>
      <p:pic>
        <p:nvPicPr>
          <p:cNvPr id="105" name="Google Shape;105;p17"/>
          <p:cNvPicPr preferRelativeResize="0"/>
          <p:nvPr/>
        </p:nvPicPr>
        <p:blipFill rotWithShape="1">
          <a:blip r:embed="rId3">
            <a:alphaModFix/>
          </a:blip>
          <a:srcRect l="12896" t="5240" r="31417"/>
          <a:stretch/>
        </p:blipFill>
        <p:spPr>
          <a:xfrm>
            <a:off x="4033725" y="193175"/>
            <a:ext cx="1611300" cy="1828200"/>
          </a:xfrm>
          <a:prstGeom prst="roundRect">
            <a:avLst>
              <a:gd name="adj" fmla="val 16667"/>
            </a:avLst>
          </a:prstGeom>
          <a:noFill/>
          <a:ln>
            <a:noFill/>
          </a:ln>
        </p:spPr>
      </p:pic>
      <p:pic>
        <p:nvPicPr>
          <p:cNvPr id="106" name="Google Shape;106;p17"/>
          <p:cNvPicPr preferRelativeResize="0"/>
          <p:nvPr/>
        </p:nvPicPr>
        <p:blipFill rotWithShape="1">
          <a:blip r:embed="rId4">
            <a:alphaModFix/>
          </a:blip>
          <a:srcRect l="24965" r="29124"/>
          <a:stretch/>
        </p:blipFill>
        <p:spPr>
          <a:xfrm>
            <a:off x="4072948" y="2849825"/>
            <a:ext cx="1469700" cy="2137200"/>
          </a:xfrm>
          <a:prstGeom prst="roundRect">
            <a:avLst>
              <a:gd name="adj" fmla="val 16667"/>
            </a:avLst>
          </a:prstGeom>
          <a:noFill/>
          <a:ln>
            <a:noFill/>
          </a:ln>
        </p:spPr>
      </p:pic>
      <p:cxnSp>
        <p:nvCxnSpPr>
          <p:cNvPr id="107" name="Google Shape;107;p17"/>
          <p:cNvCxnSpPr/>
          <p:nvPr/>
        </p:nvCxnSpPr>
        <p:spPr>
          <a:xfrm>
            <a:off x="3632325" y="2072300"/>
            <a:ext cx="710700" cy="726600"/>
          </a:xfrm>
          <a:prstGeom prst="straightConnector1">
            <a:avLst/>
          </a:prstGeom>
          <a:noFill/>
          <a:ln w="9525" cap="flat" cmpd="sng">
            <a:solidFill>
              <a:schemeClr val="dk2"/>
            </a:solidFill>
            <a:prstDash val="solid"/>
            <a:round/>
            <a:headEnd type="none" w="med" len="med"/>
            <a:tailEnd type="triangle" w="med" len="med"/>
          </a:ln>
        </p:spPr>
      </p:cxnSp>
      <p:cxnSp>
        <p:nvCxnSpPr>
          <p:cNvPr id="108" name="Google Shape;108;p17"/>
          <p:cNvCxnSpPr/>
          <p:nvPr/>
        </p:nvCxnSpPr>
        <p:spPr>
          <a:xfrm rot="10800000">
            <a:off x="5148525" y="2072300"/>
            <a:ext cx="496500" cy="4299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8"/>
          <p:cNvSpPr txBox="1">
            <a:spLocks noGrp="1"/>
          </p:cNvSpPr>
          <p:nvPr>
            <p:ph type="title"/>
          </p:nvPr>
        </p:nvSpPr>
        <p:spPr>
          <a:xfrm>
            <a:off x="2441850" y="131825"/>
            <a:ext cx="4260300" cy="733500"/>
          </a:xfrm>
          <a:prstGeom prst="rect">
            <a:avLst/>
          </a:prstGeom>
          <a:ln>
            <a:noFill/>
          </a:ln>
        </p:spPr>
        <p:txBody>
          <a:bodyPr spcFirstLastPara="1" wrap="square" lIns="91425" tIns="91425" rIns="91425" bIns="91425" anchor="b" anchorCtr="0">
            <a:noAutofit/>
          </a:bodyPr>
          <a:lstStyle/>
          <a:p>
            <a:pPr marL="0" lvl="0" indent="0" algn="ctr" rtl="0">
              <a:spcBef>
                <a:spcPts val="0"/>
              </a:spcBef>
              <a:spcAft>
                <a:spcPts val="0"/>
              </a:spcAft>
              <a:buNone/>
            </a:pPr>
            <a:r>
              <a:rPr lang="it" dirty="0">
                <a:solidFill>
                  <a:srgbClr val="0000FF"/>
                </a:solidFill>
              </a:rPr>
              <a:t>Seas</a:t>
            </a:r>
            <a:endParaRPr dirty="0">
              <a:solidFill>
                <a:srgbClr val="0000FF"/>
              </a:solidFill>
            </a:endParaRPr>
          </a:p>
        </p:txBody>
      </p:sp>
      <p:sp>
        <p:nvSpPr>
          <p:cNvPr id="114" name="Google Shape;114;p18"/>
          <p:cNvSpPr txBox="1">
            <a:spLocks noGrp="1"/>
          </p:cNvSpPr>
          <p:nvPr>
            <p:ph type="body" idx="2"/>
          </p:nvPr>
        </p:nvSpPr>
        <p:spPr>
          <a:xfrm>
            <a:off x="3207881" y="765798"/>
            <a:ext cx="5867700" cy="4132800"/>
          </a:xfrm>
          <a:prstGeom prst="rect">
            <a:avLst/>
          </a:prstGeom>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it" dirty="0">
                <a:solidFill>
                  <a:srgbClr val="434343"/>
                </a:solidFill>
                <a:latin typeface="Montserrat"/>
                <a:ea typeface="Montserrat"/>
                <a:cs typeface="Montserrat"/>
                <a:sym typeface="Arial"/>
              </a:rPr>
              <a:t>In Italy there are 4 seas that are arms of the </a:t>
            </a:r>
            <a:r>
              <a:rPr lang="it" b="1" dirty="0">
                <a:solidFill>
                  <a:srgbClr val="434343"/>
                </a:solidFill>
                <a:latin typeface="Montserrat"/>
                <a:ea typeface="Montserrat"/>
                <a:cs typeface="Montserrat"/>
                <a:sym typeface="Arial"/>
              </a:rPr>
              <a:t>Mediterranean Sea </a:t>
            </a:r>
            <a:r>
              <a:rPr lang="it" dirty="0">
                <a:solidFill>
                  <a:srgbClr val="434343"/>
                </a:solidFill>
                <a:latin typeface="Montserrat"/>
                <a:ea typeface="Montserrat"/>
                <a:cs typeface="Montserrat"/>
                <a:sym typeface="Arial"/>
              </a:rPr>
              <a:t>which washes other 20 countries in addition to Italy.</a:t>
            </a:r>
            <a:endParaRPr dirty="0">
              <a:solidFill>
                <a:srgbClr val="434343"/>
              </a:solidFill>
              <a:latin typeface="Montserrat"/>
              <a:ea typeface="Montserrat"/>
              <a:cs typeface="Montserrat"/>
              <a:sym typeface="Arial"/>
            </a:endParaRPr>
          </a:p>
          <a:p>
            <a:pPr marL="0" lvl="0" indent="0" algn="just">
              <a:spcBef>
                <a:spcPts val="1600"/>
              </a:spcBef>
              <a:buNone/>
            </a:pPr>
            <a:r>
              <a:rPr lang="it" dirty="0">
                <a:solidFill>
                  <a:srgbClr val="434343"/>
                </a:solidFill>
                <a:latin typeface="Montserrat"/>
                <a:ea typeface="Montserrat"/>
                <a:cs typeface="Montserrat"/>
                <a:sym typeface="Arial"/>
              </a:rPr>
              <a:t>Along the North-East coast there is </a:t>
            </a:r>
            <a:r>
              <a:rPr lang="it" b="1" dirty="0">
                <a:solidFill>
                  <a:srgbClr val="434343"/>
                </a:solidFill>
                <a:latin typeface="Montserrat"/>
                <a:ea typeface="Montserrat"/>
                <a:cs typeface="Montserrat"/>
                <a:sym typeface="Arial"/>
              </a:rPr>
              <a:t>the Adriatic Sea</a:t>
            </a:r>
            <a:r>
              <a:rPr lang="it" dirty="0">
                <a:solidFill>
                  <a:srgbClr val="434343"/>
                </a:solidFill>
                <a:latin typeface="Montserrat"/>
                <a:ea typeface="Montserrat"/>
                <a:cs typeface="Montserrat"/>
                <a:sym typeface="Arial"/>
              </a:rPr>
              <a:t>. </a:t>
            </a:r>
            <a:r>
              <a:rPr lang="en-US" dirty="0">
                <a:solidFill>
                  <a:srgbClr val="434343"/>
                </a:solidFill>
                <a:latin typeface="Montserrat"/>
                <a:ea typeface="Montserrat"/>
                <a:cs typeface="Montserrat"/>
                <a:sym typeface="Arial"/>
              </a:rPr>
              <a:t>In the southeast, the Adriatic Sea connects to </a:t>
            </a:r>
            <a:r>
              <a:rPr lang="en-US" b="1" dirty="0">
                <a:solidFill>
                  <a:srgbClr val="434343"/>
                </a:solidFill>
                <a:latin typeface="Montserrat"/>
                <a:ea typeface="Montserrat"/>
                <a:cs typeface="Montserrat"/>
                <a:sym typeface="Arial"/>
              </a:rPr>
              <a:t>the Ionian Sea </a:t>
            </a:r>
            <a:r>
              <a:rPr lang="en-US" dirty="0">
                <a:solidFill>
                  <a:srgbClr val="434343"/>
                </a:solidFill>
                <a:latin typeface="Montserrat"/>
                <a:ea typeface="Montserrat"/>
                <a:cs typeface="Montserrat"/>
                <a:sym typeface="Arial"/>
              </a:rPr>
              <a:t>at the 72-kilometre (45 mi) wide Strait of Otranto. The countries with coasts on the Adriatic are Albania, Bosnia and Herzegovina, Croatia, Greece, Italy, Montenegro and Slovenia.</a:t>
            </a:r>
          </a:p>
          <a:p>
            <a:pPr marL="0" lvl="0" indent="0" algn="just">
              <a:spcBef>
                <a:spcPts val="1600"/>
              </a:spcBef>
              <a:buNone/>
            </a:pPr>
            <a:r>
              <a:rPr lang="en-US" b="1" dirty="0">
                <a:solidFill>
                  <a:srgbClr val="434343"/>
                </a:solidFill>
                <a:latin typeface="Montserrat"/>
                <a:ea typeface="Montserrat"/>
                <a:cs typeface="Montserrat"/>
                <a:sym typeface="Arial"/>
              </a:rPr>
              <a:t>The Ligurian Sea </a:t>
            </a:r>
            <a:r>
              <a:rPr lang="en-US" dirty="0">
                <a:solidFill>
                  <a:srgbClr val="434343"/>
                </a:solidFill>
                <a:latin typeface="Montserrat"/>
                <a:ea typeface="Montserrat"/>
                <a:cs typeface="Montserrat"/>
                <a:sym typeface="Arial"/>
              </a:rPr>
              <a:t>is the portion of the Mediterranean that lies between the Italian Riviera and the islands of Elba and Corsica. </a:t>
            </a:r>
          </a:p>
          <a:p>
            <a:pPr marL="0" lvl="0" indent="0" algn="just">
              <a:spcBef>
                <a:spcPts val="1600"/>
              </a:spcBef>
              <a:buNone/>
            </a:pPr>
            <a:r>
              <a:rPr lang="en-US" b="1" dirty="0">
                <a:solidFill>
                  <a:srgbClr val="434343"/>
                </a:solidFill>
                <a:latin typeface="Montserrat"/>
                <a:ea typeface="Montserrat"/>
                <a:cs typeface="Montserrat"/>
                <a:sym typeface="Arial"/>
              </a:rPr>
              <a:t>The Tyrrhenian Sea </a:t>
            </a:r>
            <a:r>
              <a:rPr lang="en-US" dirty="0">
                <a:solidFill>
                  <a:srgbClr val="434343"/>
                </a:solidFill>
                <a:latin typeface="Montserrat"/>
                <a:ea typeface="Montserrat"/>
                <a:cs typeface="Montserrat"/>
                <a:sym typeface="Arial"/>
              </a:rPr>
              <a:t>is part of the Mediterranean Sea, located off of the western coast of Italy. </a:t>
            </a:r>
            <a:endParaRPr dirty="0">
              <a:solidFill>
                <a:srgbClr val="434343"/>
              </a:solidFill>
              <a:latin typeface="Montserrat"/>
              <a:ea typeface="Montserrat"/>
              <a:cs typeface="Montserrat"/>
              <a:sym typeface="Arial"/>
            </a:endParaRPr>
          </a:p>
          <a:p>
            <a:pPr marL="0" lvl="0" indent="0" algn="just" rtl="0">
              <a:spcBef>
                <a:spcPts val="0"/>
              </a:spcBef>
              <a:spcAft>
                <a:spcPts val="0"/>
              </a:spcAft>
              <a:buNone/>
            </a:pPr>
            <a:endParaRPr lang="it" sz="1200" i="1" dirty="0">
              <a:solidFill>
                <a:srgbClr val="434343"/>
              </a:solidFill>
              <a:latin typeface="Montserrat"/>
              <a:ea typeface="Montserrat"/>
              <a:cs typeface="Montserrat"/>
              <a:sym typeface="Arial"/>
            </a:endParaRPr>
          </a:p>
          <a:p>
            <a:pPr marL="0" lvl="0" indent="0" algn="just" rtl="0">
              <a:spcBef>
                <a:spcPts val="0"/>
              </a:spcBef>
              <a:spcAft>
                <a:spcPts val="0"/>
              </a:spcAft>
              <a:buNone/>
            </a:pPr>
            <a:endParaRPr lang="it" sz="1200" i="1" dirty="0">
              <a:solidFill>
                <a:srgbClr val="434343"/>
              </a:solidFill>
              <a:latin typeface="Montserrat"/>
              <a:ea typeface="Montserrat"/>
              <a:cs typeface="Montserrat"/>
              <a:sym typeface="Arial"/>
            </a:endParaRPr>
          </a:p>
          <a:p>
            <a:pPr marL="0" lvl="0" indent="0" algn="just" rtl="0">
              <a:spcBef>
                <a:spcPts val="0"/>
              </a:spcBef>
              <a:spcAft>
                <a:spcPts val="0"/>
              </a:spcAft>
              <a:buNone/>
            </a:pPr>
            <a:r>
              <a:rPr lang="it" sz="1200" i="1" dirty="0">
                <a:solidFill>
                  <a:srgbClr val="434343"/>
                </a:solidFill>
                <a:latin typeface="Montserrat"/>
                <a:ea typeface="Montserrat"/>
                <a:cs typeface="Montserrat"/>
                <a:sym typeface="Arial"/>
              </a:rPr>
              <a:t>By Emma Segantini and Vittoria Toselli</a:t>
            </a:r>
            <a:endParaRPr sz="1200" i="1" dirty="0">
              <a:solidFill>
                <a:srgbClr val="434343"/>
              </a:solidFill>
              <a:latin typeface="Montserrat"/>
              <a:ea typeface="Montserrat"/>
              <a:cs typeface="Montserrat"/>
              <a:sym typeface="Arial"/>
            </a:endParaRPr>
          </a:p>
          <a:p>
            <a:pPr marL="0" lvl="0" indent="0" algn="just" rtl="0">
              <a:spcBef>
                <a:spcPts val="1600"/>
              </a:spcBef>
              <a:spcAft>
                <a:spcPts val="1600"/>
              </a:spcAft>
              <a:buNone/>
            </a:pPr>
            <a:endParaRPr dirty="0"/>
          </a:p>
        </p:txBody>
      </p:sp>
      <p:pic>
        <p:nvPicPr>
          <p:cNvPr id="115" name="Google Shape;115;p18"/>
          <p:cNvPicPr preferRelativeResize="0"/>
          <p:nvPr/>
        </p:nvPicPr>
        <p:blipFill rotWithShape="1">
          <a:blip r:embed="rId3">
            <a:alphaModFix/>
          </a:blip>
          <a:srcRect t="-5940" b="5939"/>
          <a:stretch/>
        </p:blipFill>
        <p:spPr>
          <a:xfrm>
            <a:off x="117975" y="505350"/>
            <a:ext cx="2951975" cy="4132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fade">
                                      <p:cBhvr>
                                        <p:cTn id="7" dur="10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19"/>
        <p:cNvGrpSpPr/>
        <p:nvPr/>
      </p:nvGrpSpPr>
      <p:grpSpPr>
        <a:xfrm>
          <a:off x="0" y="0"/>
          <a:ext cx="0" cy="0"/>
          <a:chOff x="0" y="0"/>
          <a:chExt cx="0" cy="0"/>
        </a:xfrm>
      </p:grpSpPr>
      <p:sp>
        <p:nvSpPr>
          <p:cNvPr id="120" name="Google Shape;120;p19"/>
          <p:cNvSpPr txBox="1"/>
          <p:nvPr/>
        </p:nvSpPr>
        <p:spPr>
          <a:xfrm>
            <a:off x="3872875" y="0"/>
            <a:ext cx="1125000" cy="558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it" sz="3000">
                <a:solidFill>
                  <a:srgbClr val="1155CC"/>
                </a:solidFill>
                <a:latin typeface="Oswald"/>
                <a:ea typeface="Oswald"/>
                <a:cs typeface="Oswald"/>
                <a:sym typeface="Oswald"/>
              </a:rPr>
              <a:t>Rivers</a:t>
            </a:r>
            <a:endParaRPr sz="3000">
              <a:solidFill>
                <a:srgbClr val="1155CC"/>
              </a:solidFill>
              <a:latin typeface="Oswald"/>
              <a:ea typeface="Oswald"/>
              <a:cs typeface="Oswald"/>
              <a:sym typeface="Oswald"/>
            </a:endParaRPr>
          </a:p>
        </p:txBody>
      </p:sp>
      <p:sp>
        <p:nvSpPr>
          <p:cNvPr id="121" name="Google Shape;121;p19"/>
          <p:cNvSpPr txBox="1"/>
          <p:nvPr/>
        </p:nvSpPr>
        <p:spPr>
          <a:xfrm>
            <a:off x="377700" y="438600"/>
            <a:ext cx="5630400" cy="459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dirty="0">
                <a:latin typeface="Montserrat"/>
                <a:ea typeface="Montserrat"/>
                <a:cs typeface="Montserrat"/>
                <a:sym typeface="Montserrat"/>
              </a:rPr>
              <a:t>Italian rivers are generally shorter than those of other European regions because Italy is partly a peninsula along which the Apennine chain rises, dividing the waters into two opposite sides.</a:t>
            </a:r>
            <a:endParaRPr dirty="0">
              <a:latin typeface="Montserrat"/>
              <a:ea typeface="Montserrat"/>
              <a:cs typeface="Montserrat"/>
              <a:sym typeface="Montserrat"/>
            </a:endParaRPr>
          </a:p>
          <a:p>
            <a:pPr marL="0" lvl="0" indent="0" algn="l" rtl="0">
              <a:spcBef>
                <a:spcPts val="0"/>
              </a:spcBef>
              <a:spcAft>
                <a:spcPts val="0"/>
              </a:spcAft>
              <a:buNone/>
            </a:pPr>
            <a:endParaRPr dirty="0">
              <a:latin typeface="Montserrat"/>
              <a:ea typeface="Montserrat"/>
              <a:cs typeface="Montserrat"/>
              <a:sym typeface="Montserrat"/>
            </a:endParaRPr>
          </a:p>
          <a:p>
            <a:pPr marL="0" lvl="0" indent="0" algn="l" rtl="0">
              <a:spcBef>
                <a:spcPts val="0"/>
              </a:spcBef>
              <a:spcAft>
                <a:spcPts val="0"/>
              </a:spcAft>
              <a:buNone/>
            </a:pPr>
            <a:r>
              <a:rPr lang="it" dirty="0">
                <a:latin typeface="Montserrat"/>
                <a:ea typeface="Montserrat"/>
                <a:cs typeface="Montserrat"/>
                <a:sym typeface="Montserrat"/>
              </a:rPr>
              <a:t>On the other hand, they are numerous (about 1 200 [1]) and give rise, compared to other European countries, to a large number of sea mouths: this is due to the relative abundance of rains enjoyed by Italy in general, to the pres of the alpine chain rich in snowfields and glaciers in the northern part of the country, in the presence of the Apennines in the center-south and the coastal extension of Italy.</a:t>
            </a:r>
            <a:endParaRPr dirty="0">
              <a:latin typeface="Montserrat"/>
              <a:ea typeface="Montserrat"/>
              <a:cs typeface="Montserrat"/>
              <a:sym typeface="Montserrat"/>
            </a:endParaRPr>
          </a:p>
          <a:p>
            <a:pPr marL="0" lvl="0" indent="0" algn="l" rtl="0">
              <a:spcBef>
                <a:spcPts val="0"/>
              </a:spcBef>
              <a:spcAft>
                <a:spcPts val="0"/>
              </a:spcAft>
              <a:buNone/>
            </a:pPr>
            <a:endParaRPr dirty="0">
              <a:latin typeface="Montserrat"/>
              <a:ea typeface="Montserrat"/>
              <a:cs typeface="Montserrat"/>
              <a:sym typeface="Montserrat"/>
            </a:endParaRPr>
          </a:p>
          <a:p>
            <a:pPr marL="0" lvl="0" indent="0" algn="l" rtl="0">
              <a:spcBef>
                <a:spcPts val="0"/>
              </a:spcBef>
              <a:spcAft>
                <a:spcPts val="0"/>
              </a:spcAft>
              <a:buNone/>
            </a:pPr>
            <a:r>
              <a:rPr lang="it" dirty="0">
                <a:latin typeface="Montserrat"/>
                <a:ea typeface="Montserrat"/>
                <a:cs typeface="Montserrat"/>
                <a:sym typeface="Montserrat"/>
              </a:rPr>
              <a:t>Their importance (range, length, etc.) naturally also depends on the characteristics of the soil, that is, more precisely, on its steepness and its greater or lesser permeability.</a:t>
            </a:r>
            <a:endParaRPr dirty="0">
              <a:latin typeface="Montserrat"/>
              <a:ea typeface="Montserrat"/>
              <a:cs typeface="Montserrat"/>
              <a:sym typeface="Montserrat"/>
            </a:endParaRPr>
          </a:p>
          <a:p>
            <a:pPr marL="0" lvl="0" indent="0" algn="l" rtl="0">
              <a:spcBef>
                <a:spcPts val="0"/>
              </a:spcBef>
              <a:spcAft>
                <a:spcPts val="0"/>
              </a:spcAft>
              <a:buNone/>
            </a:pPr>
            <a:endParaRPr dirty="0">
              <a:latin typeface="Montserrat"/>
              <a:ea typeface="Montserrat"/>
              <a:cs typeface="Montserrat"/>
              <a:sym typeface="Montserrat"/>
            </a:endParaRPr>
          </a:p>
          <a:p>
            <a:pPr marL="0" marR="38100" lvl="0" indent="0" algn="l" rtl="0">
              <a:lnSpc>
                <a:spcPct val="128571"/>
              </a:lnSpc>
              <a:spcBef>
                <a:spcPts val="0"/>
              </a:spcBef>
              <a:spcAft>
                <a:spcPts val="0"/>
              </a:spcAft>
              <a:buNone/>
            </a:pPr>
            <a:r>
              <a:rPr lang="it" b="1" dirty="0">
                <a:solidFill>
                  <a:srgbClr val="1155CC"/>
                </a:solidFill>
                <a:latin typeface="Montserrat"/>
                <a:ea typeface="Montserrat"/>
                <a:cs typeface="Montserrat"/>
                <a:sym typeface="Montserrat"/>
              </a:rPr>
              <a:t>The longest Italian river is the Po</a:t>
            </a:r>
            <a:r>
              <a:rPr lang="it" dirty="0">
                <a:latin typeface="Montserrat"/>
                <a:ea typeface="Montserrat"/>
                <a:cs typeface="Montserrat"/>
                <a:sym typeface="Montserrat"/>
              </a:rPr>
              <a:t>, which flows for 652 km along the Po Valley, while the shortest is the Aril, a tributary of Lake Garda in the province of Verona, which has a length of 175 m.</a:t>
            </a:r>
            <a:endParaRPr dirty="0">
              <a:latin typeface="Montserrat"/>
              <a:ea typeface="Montserrat"/>
              <a:cs typeface="Montserrat"/>
              <a:sym typeface="Montserrat"/>
            </a:endParaRPr>
          </a:p>
          <a:p>
            <a:pPr marL="0" lvl="0" indent="0" algn="l" rtl="0">
              <a:spcBef>
                <a:spcPts val="0"/>
              </a:spcBef>
              <a:spcAft>
                <a:spcPts val="0"/>
              </a:spcAft>
              <a:buNone/>
            </a:pPr>
            <a:endParaRPr sz="900" dirty="0">
              <a:latin typeface="Source Code Pro"/>
              <a:ea typeface="Source Code Pro"/>
              <a:cs typeface="Source Code Pro"/>
              <a:sym typeface="Source Code Pro"/>
            </a:endParaRPr>
          </a:p>
        </p:txBody>
      </p:sp>
      <p:pic>
        <p:nvPicPr>
          <p:cNvPr id="122" name="Google Shape;122;p19"/>
          <p:cNvPicPr preferRelativeResize="0"/>
          <p:nvPr/>
        </p:nvPicPr>
        <p:blipFill>
          <a:blip r:embed="rId3">
            <a:alphaModFix/>
          </a:blip>
          <a:stretch>
            <a:fillRect/>
          </a:stretch>
        </p:blipFill>
        <p:spPr>
          <a:xfrm>
            <a:off x="6008100" y="774600"/>
            <a:ext cx="2948400" cy="3594300"/>
          </a:xfrm>
          <a:prstGeom prst="roundRect">
            <a:avLst>
              <a:gd name="adj" fmla="val 16667"/>
            </a:avLst>
          </a:prstGeom>
          <a:noFill/>
          <a:ln w="9525" cap="flat" cmpd="sng">
            <a:solidFill>
              <a:srgbClr val="D9D9D9"/>
            </a:solidFill>
            <a:prstDash val="solid"/>
            <a:round/>
            <a:headEnd type="none" w="sm" len="sm"/>
            <a:tailEnd type="none" w="sm" len="sm"/>
          </a:ln>
        </p:spPr>
      </p:pic>
      <p:sp>
        <p:nvSpPr>
          <p:cNvPr id="123" name="Google Shape;123;p19"/>
          <p:cNvSpPr txBox="1"/>
          <p:nvPr/>
        </p:nvSpPr>
        <p:spPr>
          <a:xfrm>
            <a:off x="6008100" y="4584600"/>
            <a:ext cx="2576400" cy="21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1100" dirty="0">
                <a:latin typeface="Source Code Pro"/>
                <a:ea typeface="Source Code Pro"/>
                <a:cs typeface="Source Code Pro"/>
                <a:sym typeface="Source Code Pro"/>
              </a:rPr>
              <a:t>By Ludovica Sfarra and Sebastian Vascautan</a:t>
            </a:r>
            <a:endParaRPr sz="1100" dirty="0">
              <a:latin typeface="Source Code Pro"/>
              <a:ea typeface="Source Code Pro"/>
              <a:cs typeface="Source Code Pro"/>
              <a:sym typeface="Source Code Pr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0"/>
          <p:cNvSpPr txBox="1"/>
          <p:nvPr/>
        </p:nvSpPr>
        <p:spPr>
          <a:xfrm>
            <a:off x="150675" y="80375"/>
            <a:ext cx="8709900" cy="60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dirty="0">
                <a:solidFill>
                  <a:srgbClr val="434343"/>
                </a:solidFill>
                <a:latin typeface="Montserrat"/>
                <a:sym typeface="Source Code Pro"/>
              </a:rPr>
              <a:t>The mountains of Italy </a:t>
            </a:r>
            <a:endParaRPr dirty="0">
              <a:solidFill>
                <a:srgbClr val="434343"/>
              </a:solidFill>
              <a:latin typeface="Montserrat"/>
              <a:sym typeface="Source Code Pro"/>
            </a:endParaRPr>
          </a:p>
        </p:txBody>
      </p:sp>
      <p:sp>
        <p:nvSpPr>
          <p:cNvPr id="129" name="Google Shape;129;p20"/>
          <p:cNvSpPr txBox="1"/>
          <p:nvPr/>
        </p:nvSpPr>
        <p:spPr>
          <a:xfrm>
            <a:off x="371900" y="1936700"/>
            <a:ext cx="891300" cy="60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Source Code Pro"/>
              <a:ea typeface="Source Code Pro"/>
              <a:cs typeface="Source Code Pro"/>
              <a:sym typeface="Source Code Pro"/>
            </a:endParaRPr>
          </a:p>
        </p:txBody>
      </p:sp>
      <p:sp>
        <p:nvSpPr>
          <p:cNvPr id="130" name="Google Shape;130;p20"/>
          <p:cNvSpPr txBox="1"/>
          <p:nvPr/>
        </p:nvSpPr>
        <p:spPr>
          <a:xfrm>
            <a:off x="130575" y="753450"/>
            <a:ext cx="8750100" cy="409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Source Code Pro"/>
              <a:ea typeface="Source Code Pro"/>
              <a:cs typeface="Source Code Pro"/>
              <a:sym typeface="Source Code Pro"/>
            </a:endParaRPr>
          </a:p>
        </p:txBody>
      </p:sp>
      <p:sp>
        <p:nvSpPr>
          <p:cNvPr id="131" name="Google Shape;131;p20"/>
          <p:cNvSpPr txBox="1"/>
          <p:nvPr/>
        </p:nvSpPr>
        <p:spPr>
          <a:xfrm>
            <a:off x="263325" y="597750"/>
            <a:ext cx="8639400" cy="394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1300" dirty="0">
                <a:latin typeface="Montserrat" panose="020B0604020202020204" charset="0"/>
                <a:ea typeface="Source Code Pro"/>
                <a:cs typeface="Source Code Pro"/>
                <a:sym typeface="Source Code Pro"/>
              </a:rPr>
              <a:t>Italy doesn’t only have cities, it also has beautiful sights too. There are two main ranges: </a:t>
            </a:r>
          </a:p>
          <a:p>
            <a:pPr marL="0" lvl="0" indent="0" algn="l" rtl="0">
              <a:spcBef>
                <a:spcPts val="0"/>
              </a:spcBef>
              <a:spcAft>
                <a:spcPts val="0"/>
              </a:spcAft>
              <a:buNone/>
            </a:pPr>
            <a:r>
              <a:rPr lang="it-IT" sz="1300" dirty="0">
                <a:latin typeface="Montserrat" panose="020B0604020202020204" charset="0"/>
                <a:ea typeface="Source Code Pro"/>
                <a:cs typeface="Source Code Pro"/>
                <a:sym typeface="Source Code Pro"/>
              </a:rPr>
              <a:t>T</a:t>
            </a:r>
            <a:r>
              <a:rPr lang="it" sz="1300" dirty="0">
                <a:latin typeface="Montserrat" panose="020B0604020202020204" charset="0"/>
                <a:ea typeface="Source Code Pro"/>
                <a:cs typeface="Source Code Pro"/>
                <a:sym typeface="Source Code Pro"/>
              </a:rPr>
              <a:t>he Alps and the Apennines.</a:t>
            </a:r>
            <a:br>
              <a:rPr lang="it" sz="1300" dirty="0">
                <a:latin typeface="Montserrat" panose="020B0604020202020204" charset="0"/>
                <a:ea typeface="Source Code Pro"/>
                <a:cs typeface="Source Code Pro"/>
                <a:sym typeface="Source Code Pro"/>
              </a:rPr>
            </a:br>
            <a:br>
              <a:rPr lang="it" sz="1300" dirty="0">
                <a:latin typeface="Montserrat" panose="020B0604020202020204" charset="0"/>
                <a:ea typeface="Source Code Pro"/>
                <a:cs typeface="Source Code Pro"/>
                <a:sym typeface="Source Code Pro"/>
              </a:rPr>
            </a:br>
            <a:br>
              <a:rPr lang="it" sz="1300" dirty="0">
                <a:latin typeface="Montserrat" panose="020B0604020202020204" charset="0"/>
                <a:ea typeface="Amatic SC"/>
                <a:cs typeface="Amatic SC"/>
                <a:sym typeface="Amatic SC"/>
              </a:rPr>
            </a:br>
            <a:r>
              <a:rPr lang="it" sz="1300" dirty="0">
                <a:latin typeface="Montserrat" panose="020B0604020202020204" charset="0"/>
                <a:ea typeface="Source Code Pro"/>
                <a:cs typeface="Source Code Pro"/>
                <a:sym typeface="Source Code Pro"/>
              </a:rPr>
              <a:t>The Alps:</a:t>
            </a:r>
            <a:endParaRPr sz="1300" dirty="0">
              <a:latin typeface="Montserrat" panose="020B0604020202020204" charset="0"/>
              <a:ea typeface="Source Code Pro"/>
              <a:cs typeface="Source Code Pro"/>
              <a:sym typeface="Source Code Pro"/>
            </a:endParaRPr>
          </a:p>
          <a:p>
            <a:pPr marL="0" lvl="0" indent="0" algn="l" rtl="0">
              <a:spcBef>
                <a:spcPts val="0"/>
              </a:spcBef>
              <a:spcAft>
                <a:spcPts val="0"/>
              </a:spcAft>
              <a:buNone/>
            </a:pPr>
            <a:r>
              <a:rPr lang="it" sz="1300" dirty="0">
                <a:solidFill>
                  <a:srgbClr val="202124"/>
                </a:solidFill>
                <a:latin typeface="Montserrat" panose="020B0604020202020204" charset="0"/>
                <a:ea typeface="Source Code Pro"/>
                <a:cs typeface="Source Code Pro"/>
                <a:sym typeface="Source Code Pro"/>
              </a:rPr>
              <a:t>They develop in the north part of Italy</a:t>
            </a:r>
            <a:endParaRPr sz="1300" dirty="0">
              <a:solidFill>
                <a:srgbClr val="202124"/>
              </a:solidFill>
              <a:latin typeface="Montserrat" panose="020B0604020202020204" charset="0"/>
              <a:ea typeface="Source Code Pro"/>
              <a:cs typeface="Source Code Pro"/>
              <a:sym typeface="Source Code Pro"/>
            </a:endParaRPr>
          </a:p>
          <a:p>
            <a:pPr marL="0" lvl="0" indent="0" algn="l" rtl="0">
              <a:spcBef>
                <a:spcPts val="0"/>
              </a:spcBef>
              <a:spcAft>
                <a:spcPts val="0"/>
              </a:spcAft>
              <a:buNone/>
            </a:pPr>
            <a:r>
              <a:rPr lang="it" sz="1300" dirty="0">
                <a:solidFill>
                  <a:srgbClr val="202124"/>
                </a:solidFill>
                <a:latin typeface="Montserrat" panose="020B0604020202020204" charset="0"/>
                <a:ea typeface="Source Code Pro"/>
                <a:cs typeface="Source Code Pro"/>
                <a:sym typeface="Source Code Pro"/>
              </a:rPr>
              <a:t>and they form the border between Italy</a:t>
            </a:r>
            <a:endParaRPr sz="1300" dirty="0">
              <a:solidFill>
                <a:srgbClr val="202124"/>
              </a:solidFill>
              <a:latin typeface="Montserrat" panose="020B0604020202020204" charset="0"/>
              <a:ea typeface="Source Code Pro"/>
              <a:cs typeface="Source Code Pro"/>
              <a:sym typeface="Source Code Pro"/>
            </a:endParaRPr>
          </a:p>
          <a:p>
            <a:pPr marL="0" lvl="0" indent="0" algn="l" rtl="0">
              <a:spcBef>
                <a:spcPts val="0"/>
              </a:spcBef>
              <a:spcAft>
                <a:spcPts val="0"/>
              </a:spcAft>
              <a:buNone/>
            </a:pPr>
            <a:r>
              <a:rPr lang="it" sz="1300" dirty="0">
                <a:solidFill>
                  <a:srgbClr val="202124"/>
                </a:solidFill>
                <a:latin typeface="Montserrat" panose="020B0604020202020204" charset="0"/>
                <a:ea typeface="Source Code Pro"/>
                <a:cs typeface="Source Code Pro"/>
                <a:sym typeface="Source Code Pro"/>
              </a:rPr>
              <a:t>and the other European states.</a:t>
            </a:r>
            <a:endParaRPr sz="1300" dirty="0">
              <a:solidFill>
                <a:srgbClr val="202124"/>
              </a:solidFill>
              <a:latin typeface="Montserrat" panose="020B0604020202020204" charset="0"/>
              <a:ea typeface="Source Code Pro"/>
              <a:cs typeface="Source Code Pro"/>
              <a:sym typeface="Source Code Pro"/>
            </a:endParaRPr>
          </a:p>
          <a:p>
            <a:pPr marL="0" lvl="0" indent="0" algn="l" rtl="0">
              <a:spcBef>
                <a:spcPts val="0"/>
              </a:spcBef>
              <a:spcAft>
                <a:spcPts val="0"/>
              </a:spcAft>
              <a:buNone/>
            </a:pPr>
            <a:r>
              <a:rPr lang="it" sz="1300" dirty="0">
                <a:solidFill>
                  <a:srgbClr val="202124"/>
                </a:solidFill>
                <a:latin typeface="Montserrat" panose="020B0604020202020204" charset="0"/>
                <a:ea typeface="Source Code Pro"/>
                <a:cs typeface="Source Code Pro"/>
                <a:sym typeface="Source Code Pro"/>
              </a:rPr>
              <a:t>They are higher than the Apennines </a:t>
            </a:r>
            <a:endParaRPr sz="1300" dirty="0">
              <a:solidFill>
                <a:srgbClr val="202124"/>
              </a:solidFill>
              <a:latin typeface="Montserrat" panose="020B0604020202020204" charset="0"/>
              <a:ea typeface="Source Code Pro"/>
              <a:cs typeface="Source Code Pro"/>
              <a:sym typeface="Source Code Pro"/>
            </a:endParaRPr>
          </a:p>
          <a:p>
            <a:pPr marL="0" lvl="0" indent="0" algn="l" rtl="0">
              <a:spcBef>
                <a:spcPts val="0"/>
              </a:spcBef>
              <a:spcAft>
                <a:spcPts val="0"/>
              </a:spcAft>
              <a:buNone/>
            </a:pPr>
            <a:r>
              <a:rPr lang="it" sz="1300" dirty="0">
                <a:solidFill>
                  <a:srgbClr val="202124"/>
                </a:solidFill>
                <a:latin typeface="Montserrat" panose="020B0604020202020204" charset="0"/>
                <a:ea typeface="Source Code Pro"/>
                <a:cs typeface="Source Code Pro"/>
                <a:sym typeface="Source Code Pro"/>
              </a:rPr>
              <a:t>and they can reach 4800 meters.</a:t>
            </a:r>
            <a:endParaRPr sz="1300" dirty="0">
              <a:solidFill>
                <a:srgbClr val="202124"/>
              </a:solidFill>
              <a:latin typeface="Montserrat" panose="020B0604020202020204" charset="0"/>
              <a:ea typeface="Source Code Pro"/>
              <a:cs typeface="Source Code Pro"/>
              <a:sym typeface="Source Code Pro"/>
            </a:endParaRPr>
          </a:p>
          <a:p>
            <a:pPr marL="0" lvl="0" indent="0" algn="l" rtl="0">
              <a:spcBef>
                <a:spcPts val="0"/>
              </a:spcBef>
              <a:spcAft>
                <a:spcPts val="0"/>
              </a:spcAft>
              <a:buNone/>
            </a:pPr>
            <a:br>
              <a:rPr lang="it" sz="1300" dirty="0">
                <a:solidFill>
                  <a:srgbClr val="202124"/>
                </a:solidFill>
                <a:latin typeface="Montserrat" panose="020B0604020202020204" charset="0"/>
                <a:ea typeface="Source Code Pro"/>
                <a:cs typeface="Source Code Pro"/>
                <a:sym typeface="Source Code Pro"/>
              </a:rPr>
            </a:br>
            <a:endParaRPr sz="1300" dirty="0">
              <a:solidFill>
                <a:srgbClr val="202124"/>
              </a:solidFill>
              <a:latin typeface="Montserrat" panose="020B0604020202020204" charset="0"/>
              <a:ea typeface="Source Code Pro"/>
              <a:cs typeface="Source Code Pro"/>
              <a:sym typeface="Source Code Pro"/>
            </a:endParaRPr>
          </a:p>
          <a:p>
            <a:pPr marL="0" lvl="0" indent="0" algn="l" rtl="0">
              <a:spcBef>
                <a:spcPts val="0"/>
              </a:spcBef>
              <a:spcAft>
                <a:spcPts val="0"/>
              </a:spcAft>
              <a:buNone/>
            </a:pPr>
            <a:r>
              <a:rPr lang="it" sz="1300" dirty="0">
                <a:latin typeface="Montserrat" panose="020B0604020202020204" charset="0"/>
                <a:ea typeface="Source Code Pro"/>
                <a:cs typeface="Source Code Pro"/>
                <a:sym typeface="Source Code Pro"/>
              </a:rPr>
              <a:t>The Apennines:</a:t>
            </a:r>
            <a:br>
              <a:rPr lang="it" sz="1300" dirty="0">
                <a:latin typeface="Montserrat" panose="020B0604020202020204" charset="0"/>
                <a:ea typeface="Source Code Pro"/>
                <a:cs typeface="Source Code Pro"/>
                <a:sym typeface="Source Code Pro"/>
              </a:rPr>
            </a:br>
            <a:r>
              <a:rPr lang="it" sz="1300" dirty="0">
                <a:latin typeface="Montserrat" panose="020B0604020202020204" charset="0"/>
                <a:ea typeface="Source Code Pro"/>
                <a:cs typeface="Source Code Pro"/>
                <a:sym typeface="Source Code Pro"/>
              </a:rPr>
              <a:t>Instead of</a:t>
            </a:r>
            <a:r>
              <a:rPr lang="it" sz="1200" dirty="0">
                <a:latin typeface="Montserrat" panose="020B0604020202020204" charset="0"/>
                <a:ea typeface="Source Code Pro"/>
                <a:cs typeface="Source Code Pro"/>
                <a:sym typeface="Source Code Pro"/>
              </a:rPr>
              <a:t> </a:t>
            </a:r>
            <a:r>
              <a:rPr lang="it" sz="1300" dirty="0">
                <a:latin typeface="Montserrat" panose="020B0604020202020204" charset="0"/>
                <a:ea typeface="Source Code Pro"/>
                <a:cs typeface="Source Code Pro"/>
                <a:sym typeface="Source Code Pro"/>
              </a:rPr>
              <a:t>the Alps, </a:t>
            </a:r>
            <a:endParaRPr sz="1300" dirty="0">
              <a:latin typeface="Montserrat" panose="020B0604020202020204" charset="0"/>
              <a:ea typeface="Source Code Pro"/>
              <a:cs typeface="Source Code Pro"/>
              <a:sym typeface="Source Code Pro"/>
            </a:endParaRPr>
          </a:p>
          <a:p>
            <a:pPr marL="0" lvl="0" indent="0" algn="l" rtl="0">
              <a:spcBef>
                <a:spcPts val="0"/>
              </a:spcBef>
              <a:spcAft>
                <a:spcPts val="0"/>
              </a:spcAft>
              <a:buNone/>
            </a:pPr>
            <a:r>
              <a:rPr lang="it" sz="1300" dirty="0">
                <a:latin typeface="Montserrat" panose="020B0604020202020204" charset="0"/>
                <a:ea typeface="Source Code Pro"/>
                <a:cs typeface="Source Code Pro"/>
                <a:sym typeface="Source Code Pro"/>
              </a:rPr>
              <a:t>they develop along  Italy.</a:t>
            </a:r>
            <a:endParaRPr sz="1300" dirty="0">
              <a:latin typeface="Montserrat" panose="020B0604020202020204" charset="0"/>
              <a:ea typeface="Source Code Pro"/>
              <a:cs typeface="Source Code Pro"/>
              <a:sym typeface="Source Code Pro"/>
            </a:endParaRPr>
          </a:p>
          <a:p>
            <a:pPr marL="0" lvl="0" indent="0" algn="l" rtl="0">
              <a:spcBef>
                <a:spcPts val="0"/>
              </a:spcBef>
              <a:spcAft>
                <a:spcPts val="0"/>
              </a:spcAft>
              <a:buNone/>
            </a:pPr>
            <a:r>
              <a:rPr lang="it" sz="1300" dirty="0">
                <a:solidFill>
                  <a:srgbClr val="202124"/>
                </a:solidFill>
                <a:latin typeface="Montserrat" panose="020B0604020202020204" charset="0"/>
                <a:ea typeface="Source Code Pro"/>
                <a:cs typeface="Source Code Pro"/>
                <a:sym typeface="Source Code Pro"/>
              </a:rPr>
              <a:t>They start from Liguria and end up in Sicily.</a:t>
            </a:r>
            <a:br>
              <a:rPr lang="it" sz="1300" dirty="0">
                <a:solidFill>
                  <a:srgbClr val="202124"/>
                </a:solidFill>
                <a:latin typeface="Montserrat" panose="020B0604020202020204" charset="0"/>
                <a:ea typeface="Source Code Pro"/>
                <a:cs typeface="Source Code Pro"/>
                <a:sym typeface="Source Code Pro"/>
              </a:rPr>
            </a:br>
            <a:r>
              <a:rPr lang="it" sz="1300" dirty="0">
                <a:solidFill>
                  <a:srgbClr val="202124"/>
                </a:solidFill>
                <a:latin typeface="Montserrat" panose="020B0604020202020204" charset="0"/>
                <a:ea typeface="Source Code Pro"/>
                <a:cs typeface="Source Code Pro"/>
                <a:sym typeface="Source Code Pro"/>
              </a:rPr>
              <a:t>They are less high than the Alps </a:t>
            </a:r>
            <a:endParaRPr sz="1300" dirty="0">
              <a:solidFill>
                <a:srgbClr val="202124"/>
              </a:solidFill>
              <a:latin typeface="Montserrat" panose="020B0604020202020204" charset="0"/>
              <a:ea typeface="Source Code Pro"/>
              <a:cs typeface="Source Code Pro"/>
              <a:sym typeface="Source Code Pro"/>
            </a:endParaRPr>
          </a:p>
          <a:p>
            <a:pPr marL="0" lvl="0" indent="0" algn="l" rtl="0">
              <a:spcBef>
                <a:spcPts val="0"/>
              </a:spcBef>
              <a:spcAft>
                <a:spcPts val="0"/>
              </a:spcAft>
              <a:buNone/>
            </a:pPr>
            <a:r>
              <a:rPr lang="it" sz="1300" dirty="0">
                <a:solidFill>
                  <a:srgbClr val="202124"/>
                </a:solidFill>
                <a:latin typeface="Montserrat" panose="020B0604020202020204" charset="0"/>
                <a:ea typeface="Source Code Pro"/>
                <a:cs typeface="Source Code Pro"/>
                <a:sym typeface="Source Code Pro"/>
              </a:rPr>
              <a:t>and they can reach 2900 meters.</a:t>
            </a:r>
            <a:endParaRPr sz="1300" dirty="0">
              <a:solidFill>
                <a:srgbClr val="202124"/>
              </a:solidFill>
              <a:latin typeface="Montserrat" panose="020B0604020202020204" charset="0"/>
              <a:ea typeface="Source Code Pro"/>
              <a:cs typeface="Source Code Pro"/>
              <a:sym typeface="Source Code Pro"/>
            </a:endParaRPr>
          </a:p>
          <a:p>
            <a:pPr marL="0" lvl="0" indent="0" algn="l" rtl="0">
              <a:spcBef>
                <a:spcPts val="0"/>
              </a:spcBef>
              <a:spcAft>
                <a:spcPts val="0"/>
              </a:spcAft>
              <a:buNone/>
            </a:pPr>
            <a:r>
              <a:rPr lang="it" sz="1300" dirty="0">
                <a:latin typeface="Source Code Pro"/>
                <a:ea typeface="Source Code Pro"/>
                <a:cs typeface="Source Code Pro"/>
                <a:sym typeface="Source Code Pro"/>
              </a:rPr>
              <a:t> </a:t>
            </a:r>
            <a:endParaRPr sz="1300" dirty="0">
              <a:latin typeface="Source Code Pro"/>
              <a:ea typeface="Source Code Pro"/>
              <a:cs typeface="Source Code Pro"/>
              <a:sym typeface="Source Code Pro"/>
            </a:endParaRPr>
          </a:p>
        </p:txBody>
      </p:sp>
      <p:pic>
        <p:nvPicPr>
          <p:cNvPr id="132" name="Google Shape;132;p20"/>
          <p:cNvPicPr preferRelativeResize="0"/>
          <p:nvPr/>
        </p:nvPicPr>
        <p:blipFill>
          <a:blip r:embed="rId3">
            <a:alphaModFix/>
          </a:blip>
          <a:stretch>
            <a:fillRect/>
          </a:stretch>
        </p:blipFill>
        <p:spPr>
          <a:xfrm>
            <a:off x="4234619" y="927867"/>
            <a:ext cx="3865933" cy="1890110"/>
          </a:xfrm>
          <a:prstGeom prst="rect">
            <a:avLst/>
          </a:prstGeom>
          <a:noFill/>
          <a:ln>
            <a:noFill/>
          </a:ln>
        </p:spPr>
      </p:pic>
      <p:pic>
        <p:nvPicPr>
          <p:cNvPr id="133" name="Google Shape;133;p20"/>
          <p:cNvPicPr preferRelativeResize="0"/>
          <p:nvPr/>
        </p:nvPicPr>
        <p:blipFill>
          <a:blip r:embed="rId4">
            <a:alphaModFix/>
          </a:blip>
          <a:stretch>
            <a:fillRect/>
          </a:stretch>
        </p:blipFill>
        <p:spPr>
          <a:xfrm>
            <a:off x="4234619" y="2873829"/>
            <a:ext cx="3932777" cy="2269671"/>
          </a:xfrm>
          <a:prstGeom prst="rect">
            <a:avLst/>
          </a:prstGeom>
          <a:noFill/>
          <a:ln>
            <a:noFill/>
          </a:ln>
        </p:spPr>
      </p:pic>
      <p:sp>
        <p:nvSpPr>
          <p:cNvPr id="134" name="Google Shape;134;p20"/>
          <p:cNvSpPr txBox="1"/>
          <p:nvPr/>
        </p:nvSpPr>
        <p:spPr>
          <a:xfrm>
            <a:off x="263325" y="4815325"/>
            <a:ext cx="2706600" cy="21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900">
                <a:latin typeface="Source Code Pro"/>
                <a:ea typeface="Source Code Pro"/>
                <a:cs typeface="Source Code Pro"/>
                <a:sym typeface="Source Code Pro"/>
              </a:rPr>
              <a:t>By Matteo Stucci and Claudio Tubi</a:t>
            </a:r>
            <a:endParaRPr sz="900">
              <a:latin typeface="Source Code Pro"/>
              <a:ea typeface="Source Code Pro"/>
              <a:cs typeface="Source Code Pro"/>
              <a:sym typeface="Source Code Pr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8"/>
        <p:cNvGrpSpPr/>
        <p:nvPr/>
      </p:nvGrpSpPr>
      <p:grpSpPr>
        <a:xfrm>
          <a:off x="0" y="0"/>
          <a:ext cx="0" cy="0"/>
          <a:chOff x="0" y="0"/>
          <a:chExt cx="0" cy="0"/>
        </a:xfrm>
      </p:grpSpPr>
      <p:sp>
        <p:nvSpPr>
          <p:cNvPr id="139" name="Google Shape;139;p21"/>
          <p:cNvSpPr txBox="1"/>
          <p:nvPr/>
        </p:nvSpPr>
        <p:spPr>
          <a:xfrm>
            <a:off x="3269950" y="301725"/>
            <a:ext cx="4041900" cy="47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Source Code Pro"/>
              <a:ea typeface="Source Code Pro"/>
              <a:cs typeface="Source Code Pro"/>
              <a:sym typeface="Source Code Pro"/>
            </a:endParaRPr>
          </a:p>
        </p:txBody>
      </p:sp>
      <p:sp>
        <p:nvSpPr>
          <p:cNvPr id="140" name="Google Shape;140;p21"/>
          <p:cNvSpPr txBox="1"/>
          <p:nvPr/>
        </p:nvSpPr>
        <p:spPr>
          <a:xfrm>
            <a:off x="95100" y="406950"/>
            <a:ext cx="8953800" cy="432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b="1">
              <a:latin typeface="Source Code Pro"/>
              <a:ea typeface="Source Code Pro"/>
              <a:cs typeface="Source Code Pro"/>
              <a:sym typeface="Source Code Pro"/>
            </a:endParaRPr>
          </a:p>
        </p:txBody>
      </p:sp>
      <p:sp>
        <p:nvSpPr>
          <p:cNvPr id="141" name="Google Shape;141;p21"/>
          <p:cNvSpPr txBox="1"/>
          <p:nvPr/>
        </p:nvSpPr>
        <p:spPr>
          <a:xfrm>
            <a:off x="3347125" y="301725"/>
            <a:ext cx="84300" cy="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solidFill>
                <a:srgbClr val="FF0000"/>
              </a:solidFill>
              <a:latin typeface="Source Code Pro"/>
              <a:ea typeface="Source Code Pro"/>
              <a:cs typeface="Source Code Pro"/>
              <a:sym typeface="Source Code Pro"/>
            </a:endParaRPr>
          </a:p>
        </p:txBody>
      </p:sp>
      <p:sp>
        <p:nvSpPr>
          <p:cNvPr id="142" name="Google Shape;142;p21"/>
          <p:cNvSpPr txBox="1"/>
          <p:nvPr/>
        </p:nvSpPr>
        <p:spPr>
          <a:xfrm>
            <a:off x="823400" y="116800"/>
            <a:ext cx="7726500" cy="72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solidFill>
                <a:srgbClr val="FF0000"/>
              </a:solidFill>
              <a:latin typeface="Source Code Pro"/>
              <a:ea typeface="Source Code Pro"/>
              <a:cs typeface="Source Code Pro"/>
              <a:sym typeface="Source Code Pro"/>
            </a:endParaRPr>
          </a:p>
          <a:p>
            <a:pPr marL="0" lvl="0" indent="0" algn="l" rtl="0">
              <a:spcBef>
                <a:spcPts val="0"/>
              </a:spcBef>
              <a:spcAft>
                <a:spcPts val="0"/>
              </a:spcAft>
              <a:buNone/>
            </a:pPr>
            <a:r>
              <a:rPr lang="it" sz="2400">
                <a:solidFill>
                  <a:srgbClr val="FF0000"/>
                </a:solidFill>
                <a:latin typeface="Source Code Pro"/>
                <a:ea typeface="Source Code Pro"/>
                <a:cs typeface="Source Code Pro"/>
                <a:sym typeface="Source Code Pro"/>
              </a:rPr>
              <a:t>      The most important mountains</a:t>
            </a:r>
            <a:endParaRPr sz="2400">
              <a:solidFill>
                <a:srgbClr val="FF0000"/>
              </a:solidFill>
              <a:latin typeface="Source Code Pro"/>
              <a:ea typeface="Source Code Pro"/>
              <a:cs typeface="Source Code Pro"/>
              <a:sym typeface="Source Code Pro"/>
            </a:endParaRPr>
          </a:p>
        </p:txBody>
      </p:sp>
      <p:sp>
        <p:nvSpPr>
          <p:cNvPr id="143" name="Google Shape;143;p21"/>
          <p:cNvSpPr txBox="1"/>
          <p:nvPr/>
        </p:nvSpPr>
        <p:spPr>
          <a:xfrm>
            <a:off x="133325" y="773325"/>
            <a:ext cx="8876700" cy="4278900"/>
          </a:xfrm>
          <a:prstGeom prst="rect">
            <a:avLst/>
          </a:prstGeom>
          <a:noFill/>
          <a:ln>
            <a:noFill/>
          </a:ln>
        </p:spPr>
        <p:txBody>
          <a:bodyPr spcFirstLastPara="1" wrap="square" lIns="91425" tIns="91425" rIns="91425" bIns="91425" anchor="t" anchorCtr="0">
            <a:noAutofit/>
          </a:bodyPr>
          <a:lstStyle/>
          <a:p>
            <a:pPr marL="0" lvl="0" indent="0" algn="l" rtl="0">
              <a:lnSpc>
                <a:spcPct val="128571"/>
              </a:lnSpc>
              <a:spcBef>
                <a:spcPts val="0"/>
              </a:spcBef>
              <a:spcAft>
                <a:spcPts val="0"/>
              </a:spcAft>
              <a:buNone/>
            </a:pPr>
            <a:r>
              <a:rPr lang="it" sz="1300" dirty="0">
                <a:solidFill>
                  <a:srgbClr val="202124"/>
                </a:solidFill>
                <a:latin typeface="Montserrat" panose="020B0604020202020204" charset="0"/>
                <a:ea typeface="Source Code Pro"/>
                <a:sym typeface="Source Code Pro"/>
              </a:rPr>
              <a:t>There are three important mountains in italy. Mont Blanc in France and Italy is the highest mountain in the Alps, with its 4,808.72 meters of altitude it is in the sector of the north-western Alps. </a:t>
            </a:r>
            <a:br>
              <a:rPr lang="it" sz="1300" dirty="0">
                <a:solidFill>
                  <a:srgbClr val="202124"/>
                </a:solidFill>
                <a:latin typeface="Montserrat" panose="020B0604020202020204" charset="0"/>
                <a:ea typeface="Source Code Pro"/>
                <a:sym typeface="Source Code Pro"/>
              </a:rPr>
            </a:br>
            <a:br>
              <a:rPr lang="it" sz="1300" dirty="0">
                <a:solidFill>
                  <a:srgbClr val="202124"/>
                </a:solidFill>
                <a:latin typeface="Montserrat" panose="020B0604020202020204" charset="0"/>
                <a:ea typeface="Source Code Pro"/>
                <a:sym typeface="Source Code Pro"/>
              </a:rPr>
            </a:br>
            <a:endParaRPr sz="1300" dirty="0">
              <a:solidFill>
                <a:srgbClr val="202124"/>
              </a:solidFill>
              <a:latin typeface="Montserrat" panose="020B0604020202020204" charset="0"/>
              <a:ea typeface="Source Code Pro"/>
              <a:sym typeface="Source Code Pro"/>
            </a:endParaRPr>
          </a:p>
          <a:p>
            <a:pPr marL="0" lvl="0" indent="0" algn="l" rtl="0">
              <a:lnSpc>
                <a:spcPct val="128571"/>
              </a:lnSpc>
              <a:spcBef>
                <a:spcPts val="0"/>
              </a:spcBef>
              <a:spcAft>
                <a:spcPts val="0"/>
              </a:spcAft>
              <a:buNone/>
            </a:pPr>
            <a:endParaRPr sz="1300" dirty="0">
              <a:solidFill>
                <a:srgbClr val="202124"/>
              </a:solidFill>
              <a:latin typeface="Montserrat" panose="020B0604020202020204" charset="0"/>
              <a:ea typeface="Source Code Pro"/>
              <a:sym typeface="Source Code Pro"/>
            </a:endParaRPr>
          </a:p>
          <a:p>
            <a:pPr marL="0" lvl="0" indent="0" algn="l" rtl="0">
              <a:lnSpc>
                <a:spcPct val="128571"/>
              </a:lnSpc>
              <a:spcBef>
                <a:spcPts val="0"/>
              </a:spcBef>
              <a:spcAft>
                <a:spcPts val="0"/>
              </a:spcAft>
              <a:buNone/>
            </a:pPr>
            <a:endParaRPr lang="it" sz="1300" dirty="0">
              <a:solidFill>
                <a:srgbClr val="202124"/>
              </a:solidFill>
              <a:latin typeface="Montserrat" panose="020B0604020202020204" charset="0"/>
              <a:ea typeface="Source Code Pro"/>
              <a:sym typeface="Source Code Pro"/>
            </a:endParaRPr>
          </a:p>
          <a:p>
            <a:pPr marL="0" lvl="0" indent="0" algn="l" rtl="0">
              <a:lnSpc>
                <a:spcPct val="128571"/>
              </a:lnSpc>
              <a:spcBef>
                <a:spcPts val="0"/>
              </a:spcBef>
              <a:spcAft>
                <a:spcPts val="0"/>
              </a:spcAft>
              <a:buNone/>
            </a:pPr>
            <a:endParaRPr lang="it" sz="1300" dirty="0">
              <a:solidFill>
                <a:srgbClr val="202124"/>
              </a:solidFill>
              <a:latin typeface="Montserrat" panose="020B0604020202020204" charset="0"/>
              <a:ea typeface="Source Code Pro"/>
              <a:sym typeface="Source Code Pro"/>
            </a:endParaRPr>
          </a:p>
          <a:p>
            <a:pPr marL="0" lvl="0" indent="0" algn="l" rtl="0">
              <a:lnSpc>
                <a:spcPct val="128571"/>
              </a:lnSpc>
              <a:spcBef>
                <a:spcPts val="0"/>
              </a:spcBef>
              <a:spcAft>
                <a:spcPts val="0"/>
              </a:spcAft>
              <a:buNone/>
            </a:pPr>
            <a:r>
              <a:rPr lang="it" sz="1300" dirty="0">
                <a:solidFill>
                  <a:srgbClr val="202124"/>
                </a:solidFill>
                <a:latin typeface="Montserrat" panose="020B0604020202020204" charset="0"/>
                <a:ea typeface="Source Code Pro"/>
                <a:sym typeface="Source Code Pro"/>
              </a:rPr>
              <a:t>The second mountain is the Pink Mountain, which is the largest mountain in the Alps, the second highest after Mont Blanc, the highest mountain in Switzerland and Piedmont and always belongs to the north-western Alps sector.</a:t>
            </a:r>
            <a:endParaRPr sz="1300" dirty="0">
              <a:solidFill>
                <a:srgbClr val="202124"/>
              </a:solidFill>
              <a:latin typeface="Montserrat" panose="020B0604020202020204" charset="0"/>
              <a:ea typeface="Source Code Pro"/>
              <a:sym typeface="Source Code Pro"/>
            </a:endParaRPr>
          </a:p>
          <a:p>
            <a:pPr marL="0" lvl="0" indent="0" algn="l" rtl="0">
              <a:lnSpc>
                <a:spcPct val="128571"/>
              </a:lnSpc>
              <a:spcBef>
                <a:spcPts val="0"/>
              </a:spcBef>
              <a:spcAft>
                <a:spcPts val="0"/>
              </a:spcAft>
              <a:buNone/>
            </a:pPr>
            <a:br>
              <a:rPr lang="it" sz="1300" dirty="0">
                <a:solidFill>
                  <a:srgbClr val="202124"/>
                </a:solidFill>
                <a:latin typeface="Montserrat" panose="020B0604020202020204" charset="0"/>
                <a:ea typeface="Source Code Pro"/>
                <a:sym typeface="Source Code Pro"/>
              </a:rPr>
            </a:br>
            <a:br>
              <a:rPr lang="it" sz="1300" dirty="0">
                <a:solidFill>
                  <a:srgbClr val="202124"/>
                </a:solidFill>
                <a:latin typeface="Montserrat" panose="020B0604020202020204" charset="0"/>
                <a:ea typeface="Source Code Pro"/>
                <a:sym typeface="Source Code Pro"/>
              </a:rPr>
            </a:br>
            <a:r>
              <a:rPr lang="it" sz="1300" dirty="0">
                <a:solidFill>
                  <a:srgbClr val="202124"/>
                </a:solidFill>
                <a:latin typeface="Montserrat" panose="020B0604020202020204" charset="0"/>
                <a:ea typeface="Source Code Pro"/>
                <a:sym typeface="Source Code Pro"/>
              </a:rPr>
              <a:t> </a:t>
            </a:r>
            <a:endParaRPr sz="1300" dirty="0">
              <a:solidFill>
                <a:srgbClr val="202124"/>
              </a:solidFill>
              <a:latin typeface="Montserrat" panose="020B0604020202020204" charset="0"/>
              <a:ea typeface="Source Code Pro"/>
              <a:sym typeface="Source Code Pro"/>
            </a:endParaRPr>
          </a:p>
          <a:p>
            <a:pPr marL="0" lvl="0" indent="0" algn="l" rtl="0">
              <a:lnSpc>
                <a:spcPct val="128571"/>
              </a:lnSpc>
              <a:spcBef>
                <a:spcPts val="0"/>
              </a:spcBef>
              <a:spcAft>
                <a:spcPts val="0"/>
              </a:spcAft>
              <a:buNone/>
            </a:pPr>
            <a:r>
              <a:rPr lang="it" sz="1300" dirty="0">
                <a:solidFill>
                  <a:srgbClr val="202124"/>
                </a:solidFill>
                <a:latin typeface="Montserrat" panose="020B0604020202020204" charset="0"/>
                <a:ea typeface="Source Code Pro"/>
                <a:sym typeface="Source Code Pro"/>
              </a:rPr>
              <a:t>Another important mountain is the Cervino, 4,478 meters high and located in the Western Alps along the border between Italy and Switzerland to the west of Pink Mountain. it is also characterized by a pyramid shape.</a:t>
            </a:r>
            <a:endParaRPr sz="1300" dirty="0">
              <a:solidFill>
                <a:srgbClr val="202124"/>
              </a:solidFill>
              <a:latin typeface="Montserrat" panose="020B0604020202020204" charset="0"/>
              <a:ea typeface="Source Code Pro"/>
              <a:sym typeface="Source Code Pro"/>
            </a:endParaRPr>
          </a:p>
        </p:txBody>
      </p:sp>
      <p:sp>
        <p:nvSpPr>
          <p:cNvPr id="144" name="Google Shape;144;p21"/>
          <p:cNvSpPr txBox="1"/>
          <p:nvPr/>
        </p:nvSpPr>
        <p:spPr>
          <a:xfrm>
            <a:off x="1052550" y="1929700"/>
            <a:ext cx="2013900" cy="42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Source Code Pro"/>
              <a:ea typeface="Source Code Pro"/>
              <a:cs typeface="Source Code Pro"/>
              <a:sym typeface="Source Code Pro"/>
            </a:endParaRPr>
          </a:p>
        </p:txBody>
      </p:sp>
      <p:sp>
        <p:nvSpPr>
          <p:cNvPr id="145" name="Google Shape;145;p21"/>
          <p:cNvSpPr txBox="1"/>
          <p:nvPr/>
        </p:nvSpPr>
        <p:spPr>
          <a:xfrm>
            <a:off x="9765225" y="2676975"/>
            <a:ext cx="4041900" cy="47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Source Code Pro"/>
              <a:ea typeface="Source Code Pro"/>
              <a:cs typeface="Source Code Pro"/>
              <a:sym typeface="Source Code Pro"/>
            </a:endParaRPr>
          </a:p>
        </p:txBody>
      </p:sp>
      <p:pic>
        <p:nvPicPr>
          <p:cNvPr id="146" name="Google Shape;146;p21"/>
          <p:cNvPicPr preferRelativeResize="0"/>
          <p:nvPr/>
        </p:nvPicPr>
        <p:blipFill>
          <a:blip r:embed="rId3">
            <a:alphaModFix/>
          </a:blip>
          <a:stretch>
            <a:fillRect/>
          </a:stretch>
        </p:blipFill>
        <p:spPr>
          <a:xfrm>
            <a:off x="1884250" y="1628662"/>
            <a:ext cx="1547185" cy="837425"/>
          </a:xfrm>
          <a:prstGeom prst="rect">
            <a:avLst/>
          </a:prstGeom>
          <a:noFill/>
          <a:ln>
            <a:noFill/>
          </a:ln>
        </p:spPr>
      </p:pic>
      <p:pic>
        <p:nvPicPr>
          <p:cNvPr id="147" name="Google Shape;147;p21"/>
          <p:cNvPicPr preferRelativeResize="0"/>
          <p:nvPr/>
        </p:nvPicPr>
        <p:blipFill>
          <a:blip r:embed="rId4">
            <a:alphaModFix/>
          </a:blip>
          <a:stretch>
            <a:fillRect/>
          </a:stretch>
        </p:blipFill>
        <p:spPr>
          <a:xfrm>
            <a:off x="5044625" y="1445900"/>
            <a:ext cx="1815489" cy="1020176"/>
          </a:xfrm>
          <a:prstGeom prst="rect">
            <a:avLst/>
          </a:prstGeom>
          <a:noFill/>
          <a:ln>
            <a:noFill/>
          </a:ln>
        </p:spPr>
      </p:pic>
      <p:pic>
        <p:nvPicPr>
          <p:cNvPr id="148" name="Google Shape;148;p21"/>
          <p:cNvPicPr preferRelativeResize="0"/>
          <p:nvPr/>
        </p:nvPicPr>
        <p:blipFill>
          <a:blip r:embed="rId5">
            <a:alphaModFix/>
          </a:blip>
          <a:stretch>
            <a:fillRect/>
          </a:stretch>
        </p:blipFill>
        <p:spPr>
          <a:xfrm>
            <a:off x="3347125" y="3321425"/>
            <a:ext cx="2133875" cy="837425"/>
          </a:xfrm>
          <a:prstGeom prst="rect">
            <a:avLst/>
          </a:prstGeom>
          <a:noFill/>
          <a:ln>
            <a:noFill/>
          </a:ln>
        </p:spPr>
      </p:pic>
      <p:pic>
        <p:nvPicPr>
          <p:cNvPr id="149" name="Google Shape;149;p21"/>
          <p:cNvPicPr preferRelativeResize="0"/>
          <p:nvPr/>
        </p:nvPicPr>
        <p:blipFill>
          <a:blip r:embed="rId6">
            <a:alphaModFix/>
          </a:blip>
          <a:stretch>
            <a:fillRect/>
          </a:stretch>
        </p:blipFill>
        <p:spPr>
          <a:xfrm>
            <a:off x="7125200" y="3148568"/>
            <a:ext cx="1884826" cy="93134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2"/>
          <p:cNvSpPr txBox="1"/>
          <p:nvPr/>
        </p:nvSpPr>
        <p:spPr>
          <a:xfrm>
            <a:off x="241100" y="1175325"/>
            <a:ext cx="5314200" cy="39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1600">
                <a:latin typeface="Source Code Pro"/>
                <a:ea typeface="Source Code Pro"/>
                <a:cs typeface="Source Code Pro"/>
                <a:sym typeface="Source Code Pro"/>
              </a:rPr>
              <a:t>I</a:t>
            </a:r>
            <a:r>
              <a:rPr lang="it" sz="1600"/>
              <a:t>n Italy there are a lot of different types of lakes, for example: glacial lakes ( Garda lake, Maggiore lake,Como lake,), volcanic lakes ( Bolsena lake, Bracciano lake), artificial lakes ( Occhito lake, Agnel lake) and coastal lakes (Lesina lake, Sabaudia lake).</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it" sz="1600">
                <a:highlight>
                  <a:srgbClr val="F8F9FA"/>
                </a:highlight>
              </a:rPr>
              <a:t>Garda lake is the largest Italian lake, it has a surface of ​​370 square km and it streches trough three different regions: Lombardy, Veneto, Trentino-Alto Adige. It’s maximum depth is  of 346 meters.I</a:t>
            </a:r>
            <a:r>
              <a:rPr lang="it" sz="1600">
                <a:solidFill>
                  <a:srgbClr val="202124"/>
                </a:solidFill>
                <a:highlight>
                  <a:srgbClr val="F8F9FA"/>
                </a:highlight>
              </a:rPr>
              <a:t>t is glacial and its main tributary is the Sarca river.</a:t>
            </a:r>
            <a:endParaRPr sz="1600">
              <a:solidFill>
                <a:srgbClr val="202124"/>
              </a:solidFill>
              <a:highlight>
                <a:srgbClr val="F8F9FA"/>
              </a:highlight>
            </a:endParaRPr>
          </a:p>
          <a:p>
            <a:pPr marL="0" lvl="0" indent="0" algn="l" rtl="0">
              <a:spcBef>
                <a:spcPts val="0"/>
              </a:spcBef>
              <a:spcAft>
                <a:spcPts val="0"/>
              </a:spcAft>
              <a:buNone/>
            </a:pPr>
            <a:endParaRPr sz="1600">
              <a:highlight>
                <a:srgbClr val="F8F9FA"/>
              </a:highlight>
            </a:endParaRPr>
          </a:p>
          <a:p>
            <a:pPr marL="0" lvl="0" indent="0" algn="l" rtl="0">
              <a:spcBef>
                <a:spcPts val="0"/>
              </a:spcBef>
              <a:spcAft>
                <a:spcPts val="0"/>
              </a:spcAft>
              <a:buNone/>
            </a:pPr>
            <a:endParaRPr sz="1600">
              <a:latin typeface="Source Code Pro"/>
              <a:ea typeface="Source Code Pro"/>
              <a:cs typeface="Source Code Pro"/>
              <a:sym typeface="Source Code Pro"/>
            </a:endParaRPr>
          </a:p>
        </p:txBody>
      </p:sp>
      <p:sp>
        <p:nvSpPr>
          <p:cNvPr id="155" name="Google Shape;155;p22"/>
          <p:cNvSpPr txBox="1"/>
          <p:nvPr/>
        </p:nvSpPr>
        <p:spPr>
          <a:xfrm>
            <a:off x="3465825" y="401825"/>
            <a:ext cx="5786400" cy="675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Source Code Pro"/>
              <a:ea typeface="Source Code Pro"/>
              <a:cs typeface="Source Code Pro"/>
              <a:sym typeface="Source Code Pro"/>
            </a:endParaRPr>
          </a:p>
        </p:txBody>
      </p:sp>
      <p:sp>
        <p:nvSpPr>
          <p:cNvPr id="156" name="Google Shape;156;p22"/>
          <p:cNvSpPr txBox="1"/>
          <p:nvPr/>
        </p:nvSpPr>
        <p:spPr>
          <a:xfrm>
            <a:off x="1989100" y="401825"/>
            <a:ext cx="4520700" cy="552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it" sz="2800">
                <a:solidFill>
                  <a:srgbClr val="FF0000"/>
                </a:solidFill>
                <a:latin typeface="Source Code Pro"/>
                <a:ea typeface="Source Code Pro"/>
                <a:cs typeface="Source Code Pro"/>
                <a:sym typeface="Source Code Pro"/>
              </a:rPr>
              <a:t>LAKES</a:t>
            </a:r>
            <a:endParaRPr sz="2800">
              <a:solidFill>
                <a:srgbClr val="FF0000"/>
              </a:solidFill>
              <a:latin typeface="Source Code Pro"/>
              <a:ea typeface="Source Code Pro"/>
              <a:cs typeface="Source Code Pro"/>
              <a:sym typeface="Source Code Pro"/>
            </a:endParaRPr>
          </a:p>
          <a:p>
            <a:pPr marL="0" lvl="0" indent="0" algn="l" rtl="0">
              <a:spcBef>
                <a:spcPts val="0"/>
              </a:spcBef>
              <a:spcAft>
                <a:spcPts val="0"/>
              </a:spcAft>
              <a:buNone/>
            </a:pPr>
            <a:endParaRPr sz="2800">
              <a:latin typeface="Source Code Pro"/>
              <a:ea typeface="Source Code Pro"/>
              <a:cs typeface="Source Code Pro"/>
              <a:sym typeface="Source Code Pro"/>
            </a:endParaRPr>
          </a:p>
        </p:txBody>
      </p:sp>
      <p:pic>
        <p:nvPicPr>
          <p:cNvPr id="157" name="Google Shape;157;p22"/>
          <p:cNvPicPr preferRelativeResize="0"/>
          <p:nvPr/>
        </p:nvPicPr>
        <p:blipFill>
          <a:blip r:embed="rId3">
            <a:alphaModFix/>
          </a:blip>
          <a:stretch>
            <a:fillRect/>
          </a:stretch>
        </p:blipFill>
        <p:spPr>
          <a:xfrm>
            <a:off x="5707700" y="0"/>
            <a:ext cx="3436300" cy="5143500"/>
          </a:xfrm>
          <a:prstGeom prst="rect">
            <a:avLst/>
          </a:prstGeom>
          <a:noFill/>
          <a:ln>
            <a:noFill/>
          </a:ln>
        </p:spPr>
      </p:pic>
    </p:spTree>
  </p:cSld>
  <p:clrMapOvr>
    <a:masterClrMapping/>
  </p:clrMapOvr>
</p:sld>
</file>

<file path=ppt/theme/theme1.xml><?xml version="1.0" encoding="utf-8"?>
<a:theme xmlns:a="http://schemas.openxmlformats.org/drawingml/2006/main" name="Modern Writer">
  <a:themeElements>
    <a:clrScheme name="Modern Writer">
      <a:dk1>
        <a:srgbClr val="E91D63"/>
      </a:dk1>
      <a:lt1>
        <a:srgbClr val="FFFFFF"/>
      </a:lt1>
      <a:dk2>
        <a:srgbClr val="424242"/>
      </a:dk2>
      <a:lt2>
        <a:srgbClr val="999999"/>
      </a:lt2>
      <a:accent1>
        <a:srgbClr val="607D8B"/>
      </a:accent1>
      <a:accent2>
        <a:srgbClr val="673AB7"/>
      </a:accent2>
      <a:accent3>
        <a:srgbClr val="9C26B0"/>
      </a:accent3>
      <a:accent4>
        <a:srgbClr val="0090AC"/>
      </a:accent4>
      <a:accent5>
        <a:srgbClr val="01AFD1"/>
      </a:accent5>
      <a:accent6>
        <a:srgbClr val="F8E71C"/>
      </a:accent6>
      <a:hlink>
        <a:srgbClr val="01AFD1"/>
      </a:hlink>
      <a:folHlink>
        <a:srgbClr val="01AF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TotalTime>
  <Words>1466</Words>
  <Application>Microsoft Office PowerPoint</Application>
  <PresentationFormat>Presentazione su schermo (16:9)</PresentationFormat>
  <Paragraphs>85</Paragraphs>
  <Slides>11</Slides>
  <Notes>11</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11</vt:i4>
      </vt:variant>
    </vt:vector>
  </HeadingPairs>
  <TitlesOfParts>
    <vt:vector size="17" baseType="lpstr">
      <vt:lpstr>Montserrat</vt:lpstr>
      <vt:lpstr>Source Code Pro</vt:lpstr>
      <vt:lpstr>Oswald</vt:lpstr>
      <vt:lpstr>Arial</vt:lpstr>
      <vt:lpstr>Georgia</vt:lpstr>
      <vt:lpstr>Modern Writer</vt:lpstr>
      <vt:lpstr>Italy</vt:lpstr>
      <vt:lpstr>The most important cities in Italy</vt:lpstr>
      <vt:lpstr>Presentazione standard di PowerPoint</vt:lpstr>
      <vt:lpstr>Presentazione standard di PowerPoint</vt:lpstr>
      <vt:lpstr>Seas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Italy</dc:title>
  <cp:lastModifiedBy>giacinta fogli</cp:lastModifiedBy>
  <cp:revision>8</cp:revision>
  <dcterms:modified xsi:type="dcterms:W3CDTF">2020-12-30T17:23:16Z</dcterms:modified>
</cp:coreProperties>
</file>