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30T06:44:00.713"/>
    </inkml:context>
    <inkml:brush xml:id="br0">
      <inkml:brushProperty name="width" value="0.05714" units="cm"/>
      <inkml:brushProperty name="height" value="0.05714" units="cm"/>
    </inkml:brush>
  </inkml:definitions>
  <inkml:trace contextRef="#ctx0" brushRef="#br0">1 1 30494,'11'0'722,"-1"0"-652,-3 0 1,-3 0 202,9 0-323,-8 0 119,12 0 1,-15 2 0,7 2-303,0 3 1,-7 1-374,5-1 0,-5-3-259,-2 9 0,0-6-118,0 6 0,0-7 56,0 7 0,0 1 318,0 5 0,0-6 0,0 0-367,0 3 1,-7-6-45,1 3 1,-3-6 389,2 6 0,5-6 187,-4 6 1,3-7 151,3 7 244,0-8 0,0 6 29,0-5 1,3-4 738,3 5 0,-1-5 464,8-2 1,0 0-525,6 0 1,1 0 0,-1 0-241,1 0 1,0 0-1,-1 0-670,1 0 834,-9 0 0,-3 0 0,-8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30T06:44:06.419"/>
    </inkml:context>
    <inkml:brush xml:id="br0">
      <inkml:brushProperty name="width" value="0.05714" units="cm"/>
      <inkml:brushProperty name="height" value="0.05714" units="cm"/>
    </inkml:brush>
  </inkml:definitions>
  <inkml:trace contextRef="#ctx0" brushRef="#br0">0 177 30878,'7'-22'-1597,"2"-2"1,-1-2 0,3 2 0,0 2 0,2 3 0,0 1-1271,0 5 2287,-8 4 671,3 9 0,-10 0 1,-2 3-270,-3 3 1,1-2 0,4 10 0,-3 1-785,-1 2 0,-1 3 760,7-1 1,-9 1-1,-2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30T06:44:07.163"/>
    </inkml:context>
    <inkml:brush xml:id="br0">
      <inkml:brushProperty name="width" value="0.05714" units="cm"/>
      <inkml:brushProperty name="height" value="0.05714" units="cm"/>
    </inkml:brush>
  </inkml:definitions>
  <inkml:trace contextRef="#ctx0" brushRef="#br0">0 1 30281,'0'0'0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30T06:44:10.274"/>
    </inkml:context>
    <inkml:brush xml:id="br0">
      <inkml:brushProperty name="width" value="0.05714" units="cm"/>
      <inkml:brushProperty name="height" value="0.05714" units="cm"/>
    </inkml:brush>
  </inkml:definitions>
  <inkml:trace contextRef="#ctx0" brushRef="#br0">0 90 22632,'3'-20'-2601,"3"0"1,7 1-166,5-1 2516,-7 9 595,-3 11 0,-10 11-544,-4 9 1,3-1-1,-5 1 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customXml" Target="../ink/ink2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50CC5-54E4-404B-9894-85C7C05D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Heligoland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FDAB78-74C3-684B-B5E3-2D08009A04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61773" y="5542091"/>
            <a:ext cx="10363826" cy="3424107"/>
          </a:xfrm>
        </p:spPr>
        <p:txBody>
          <a:bodyPr>
            <a:normAutofit/>
          </a:bodyPr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en-GB"/>
              <a:t> </a:t>
            </a:r>
            <a:r>
              <a:rPr lang="de-DE"/>
              <a:t>and </a:t>
            </a:r>
            <a:r>
              <a:rPr lang="de-DE" dirty="0" err="1"/>
              <a:t>Sights</a:t>
            </a:r>
            <a:r>
              <a:rPr lang="de-DE" dirty="0"/>
              <a:t> </a:t>
            </a:r>
          </a:p>
          <a:p>
            <a:r>
              <a:rPr lang="de-DE" dirty="0"/>
              <a:t>BY TIM AND MATHIS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CB46AD8-FE53-7542-80E4-FA66AE0D2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46" r="-3" b="3427"/>
          <a:stretch/>
        </p:blipFill>
        <p:spPr>
          <a:xfrm>
            <a:off x="3078162" y="1679545"/>
            <a:ext cx="6035675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35731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6DDE-338C-4948-8419-7E89848B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775" y="464889"/>
            <a:ext cx="10364451" cy="1596177"/>
          </a:xfrm>
        </p:spPr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A9E036-4BAA-E145-A7B6-7BBD543F5F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2219" y="2119004"/>
            <a:ext cx="10363826" cy="3424107"/>
          </a:xfrm>
        </p:spPr>
        <p:txBody>
          <a:bodyPr/>
          <a:lstStyle/>
          <a:p>
            <a:r>
              <a:rPr lang="de-DE" dirty="0"/>
              <a:t>also </a:t>
            </a:r>
            <a:r>
              <a:rPr lang="de-DE" dirty="0" err="1"/>
              <a:t>called</a:t>
            </a:r>
            <a:r>
              <a:rPr lang="de-DE" dirty="0"/>
              <a:t> </a:t>
            </a:r>
            <a:r>
              <a:rPr lang="de-DE" dirty="0" err="1"/>
              <a:t>Deät</a:t>
            </a:r>
            <a:r>
              <a:rPr lang="de-DE" dirty="0"/>
              <a:t> </a:t>
            </a:r>
            <a:r>
              <a:rPr lang="de-DE" dirty="0" err="1"/>
              <a:t>lun</a:t>
            </a:r>
            <a:r>
              <a:rPr lang="de-DE" dirty="0"/>
              <a:t> </a:t>
            </a:r>
          </a:p>
          <a:p>
            <a:r>
              <a:rPr lang="de-DE" dirty="0" err="1"/>
              <a:t>Heligoland</a:t>
            </a:r>
            <a:r>
              <a:rPr lang="de-DE" dirty="0"/>
              <a:t> is a </a:t>
            </a:r>
            <a:r>
              <a:rPr lang="de-DE" dirty="0" err="1"/>
              <a:t>northsea</a:t>
            </a:r>
            <a:r>
              <a:rPr lang="de-DE" dirty="0"/>
              <a:t> Island </a:t>
            </a:r>
          </a:p>
          <a:p>
            <a:r>
              <a:rPr lang="de-DE" dirty="0"/>
              <a:t>The Main Island </a:t>
            </a:r>
            <a:r>
              <a:rPr lang="de-DE" dirty="0" err="1"/>
              <a:t>broke</a:t>
            </a:r>
            <a:r>
              <a:rPr lang="de-DE" dirty="0"/>
              <a:t> 1721 in </a:t>
            </a:r>
            <a:r>
              <a:rPr lang="en-GB" dirty="0"/>
              <a:t>two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( </a:t>
            </a:r>
            <a:r>
              <a:rPr lang="de-DE" dirty="0" err="1"/>
              <a:t>now</a:t>
            </a:r>
            <a:r>
              <a:rPr lang="de-DE" dirty="0"/>
              <a:t> only the </a:t>
            </a:r>
            <a:r>
              <a:rPr lang="de-DE" dirty="0" err="1"/>
              <a:t>smaller</a:t>
            </a:r>
            <a:r>
              <a:rPr lang="de-DE" dirty="0"/>
              <a:t> one </a:t>
            </a:r>
            <a:r>
              <a:rPr lang="de-DE" dirty="0" err="1"/>
              <a:t>exist</a:t>
            </a:r>
            <a:r>
              <a:rPr lang="de-DE" dirty="0"/>
              <a:t> and it‘s 4,2km</a:t>
            </a:r>
          </a:p>
          <a:p>
            <a:r>
              <a:rPr lang="de-DE" dirty="0" err="1"/>
              <a:t>Heligoland</a:t>
            </a:r>
            <a:r>
              <a:rPr lang="de-DE" dirty="0"/>
              <a:t> have 1306 </a:t>
            </a:r>
            <a:r>
              <a:rPr lang="de-DE" dirty="0" err="1"/>
              <a:t>Residents</a:t>
            </a:r>
            <a:r>
              <a:rPr lang="de-DE" dirty="0"/>
              <a:t> (2017)</a:t>
            </a:r>
          </a:p>
          <a:p>
            <a:r>
              <a:rPr lang="de-DE" dirty="0" err="1"/>
              <a:t>Since</a:t>
            </a:r>
            <a:r>
              <a:rPr lang="de-DE" dirty="0"/>
              <a:t> 1890 it‘s German </a:t>
            </a:r>
          </a:p>
          <a:p>
            <a:r>
              <a:rPr lang="en-GB" dirty="0" err="1"/>
              <a:t>Heligoland</a:t>
            </a:r>
            <a:r>
              <a:rPr lang="en-GB" dirty="0"/>
              <a:t> is a</a:t>
            </a:r>
            <a:r>
              <a:rPr lang="de-DE" dirty="0"/>
              <a:t> Part of Schleswig–Holstein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73C5D578-E269-9043-A46C-90FD553FD5F8}"/>
                  </a:ext>
                </a:extLst>
              </p14:cNvPr>
              <p14:cNvContentPartPr/>
              <p14:nvPr/>
            </p14:nvContentPartPr>
            <p14:xfrm>
              <a:off x="1432027" y="3562858"/>
              <a:ext cx="92160" cy="9900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73C5D578-E269-9043-A46C-90FD553FD5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1947" y="3552778"/>
                <a:ext cx="112320" cy="11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CECB175-15EA-234D-A862-EC489BEF0123}"/>
              </a:ext>
            </a:extLst>
          </p:cNvPr>
          <p:cNvGrpSpPr/>
          <p:nvPr/>
        </p:nvGrpSpPr>
        <p:grpSpPr>
          <a:xfrm>
            <a:off x="4924747" y="3301858"/>
            <a:ext cx="49680" cy="99000"/>
            <a:chOff x="4924747" y="3301858"/>
            <a:chExt cx="49680" cy="9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268278EE-2BC3-1347-9959-F98B37040030}"/>
                    </a:ext>
                  </a:extLst>
                </p14:cNvPr>
                <p14:cNvContentPartPr/>
                <p14:nvPr/>
              </p14:nvContentPartPr>
              <p14:xfrm>
                <a:off x="4938787" y="3301858"/>
                <a:ext cx="35640" cy="63720"/>
              </p14:xfrm>
            </p:contentPart>
          </mc:Choice>
          <mc:Fallback xmlns=""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268278EE-2BC3-1347-9959-F98B3704003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8707" y="3291778"/>
                  <a:ext cx="558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3230B6E3-67D6-C449-A5C2-F974EB664419}"/>
                    </a:ext>
                  </a:extLst>
                </p14:cNvPr>
                <p14:cNvContentPartPr/>
                <p14:nvPr/>
              </p14:nvContentPartPr>
              <p14:xfrm>
                <a:off x="4924747" y="3400498"/>
                <a:ext cx="360" cy="360"/>
              </p14:xfrm>
            </p:contentPart>
          </mc:Choice>
          <mc:Fallback xmlns=""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3230B6E3-67D6-C449-A5C2-F974EB6644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14667" y="3390418"/>
                  <a:ext cx="20520" cy="2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0FDF786C-E151-384C-B103-CE26B1DD5C25}"/>
                  </a:ext>
                </a:extLst>
              </p14:cNvPr>
              <p14:cNvContentPartPr/>
              <p14:nvPr/>
            </p14:nvContentPartPr>
            <p14:xfrm>
              <a:off x="4952827" y="3319138"/>
              <a:ext cx="21600" cy="32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0FDF786C-E151-384C-B103-CE26B1DD5C2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42747" y="3309058"/>
                <a:ext cx="41760" cy="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462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3DAD9-39D0-7D4D-A651-AD2D202D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Sights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8DE56F-D004-E848-8734-A3C5C64244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The „Lange Anna“ (it‘s 47 m high, the Stone </a:t>
            </a:r>
            <a:r>
              <a:rPr lang="de-DE" dirty="0" err="1"/>
              <a:t>weight</a:t>
            </a:r>
            <a:r>
              <a:rPr lang="de-DE" dirty="0"/>
              <a:t> 25 Tons and </a:t>
            </a:r>
            <a:r>
              <a:rPr lang="de-DE" dirty="0" err="1"/>
              <a:t>consists</a:t>
            </a:r>
            <a:r>
              <a:rPr lang="de-DE" dirty="0"/>
              <a:t> Buntsandstein)</a:t>
            </a:r>
          </a:p>
          <a:p>
            <a:r>
              <a:rPr lang="de-DE" dirty="0" err="1"/>
              <a:t>Halunder</a:t>
            </a:r>
            <a:r>
              <a:rPr lang="de-DE" dirty="0"/>
              <a:t> Jet (Katamaran)</a:t>
            </a:r>
          </a:p>
          <a:p>
            <a:r>
              <a:rPr lang="de-DE" dirty="0"/>
              <a:t>Lots of Gray </a:t>
            </a:r>
            <a:r>
              <a:rPr lang="de-DE" dirty="0" err="1"/>
              <a:t>seals</a:t>
            </a:r>
            <a:r>
              <a:rPr lang="de-DE" dirty="0"/>
              <a:t> (Kegelrobben)</a:t>
            </a:r>
          </a:p>
          <a:p>
            <a:r>
              <a:rPr lang="de-DE" dirty="0"/>
              <a:t>Lots of </a:t>
            </a:r>
            <a:r>
              <a:rPr lang="de-DE" dirty="0" err="1"/>
              <a:t>lobsters</a:t>
            </a:r>
            <a:r>
              <a:rPr lang="de-DE" dirty="0"/>
              <a:t> (Hummer) </a:t>
            </a:r>
          </a:p>
          <a:p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lobsterhouses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they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lobsters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93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A4156-AE74-7247-8350-567ADC95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600" dirty="0"/>
              <a:t>🥳the end🥳</a:t>
            </a:r>
            <a:endParaRPr lang="de-DE" sz="96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077D57F-655A-3443-92A0-1BB7C9B45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33" y="2565399"/>
            <a:ext cx="5616223" cy="295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2177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Tw Cen MT</vt:lpstr>
      <vt:lpstr>Tropfen</vt:lpstr>
      <vt:lpstr>Heligoland</vt:lpstr>
      <vt:lpstr>Some information</vt:lpstr>
      <vt:lpstr>Sights </vt:lpstr>
      <vt:lpstr>🥳the end🥳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Heligoland</dc:title>
  <dc:creator>Tim Schüssler</dc:creator>
  <cp:lastModifiedBy>Heike Keuser</cp:lastModifiedBy>
  <cp:revision>10</cp:revision>
  <dcterms:created xsi:type="dcterms:W3CDTF">2020-09-08T08:57:38Z</dcterms:created>
  <dcterms:modified xsi:type="dcterms:W3CDTF">2020-11-25T18:51:31Z</dcterms:modified>
</cp:coreProperties>
</file>