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B Garamond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c1dc96e03042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1c1dc96e03042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1c1dc96e03042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1c1dc96e03042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1c1dc96e03042e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1c1dc96e03042e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1c1dc96e03042e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1c1dc96e03042e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1c1dc96e03042e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1c1dc96e03042e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1c1dc96e03042e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1c1dc96e03042e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1c1dc96e03042e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1c1dc96e03042e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liodiferrara.it" TargetMode="External"/><Relationship Id="rId3" Type="http://schemas.openxmlformats.org/officeDocument/2006/relationships/hyperlink" Target="http://www.ferraraterraeacqua.it" TargetMode="External"/><Relationship Id="rId7" Type="http://schemas.openxmlformats.org/officeDocument/2006/relationships/hyperlink" Target="http://www.ilturista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omepalazzodeidiamanti.it" TargetMode="External"/><Relationship Id="rId5" Type="http://schemas.openxmlformats.org/officeDocument/2006/relationships/hyperlink" Target="http://www.turismo.it" TargetMode="External"/><Relationship Id="rId4" Type="http://schemas.openxmlformats.org/officeDocument/2006/relationships/hyperlink" Target="http://www.wikipedi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1915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The Green Team,L.Ariosto.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978475"/>
            <a:ext cx="8520600" cy="27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Facilitator: Giulia Fedozzi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Diego Favretti,Deleonardis Nicola,Dalle Rive Vanessa,Mariasole Fantin,Carlotta Ghedini, Ionita Edoardo,Festa Ivano,Marco  Gallucci ,Diego dalla Muta, Mariavittoria Dobori, Filippo Ferrozzi.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Story,origins  and name of the city.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88147"/>
            <a:ext cx="39999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Life in the Middle Ages.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Este Family-a dominant and important family. The Duchess Lucrezia Borgia and Alfonso.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Ercole II and the French princess Renata of France.</a:t>
            </a:r>
            <a:endParaRPr sz="18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14993"/>
            <a:ext cx="4306875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The Estense Castle.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93306" y="1094792"/>
            <a:ext cx="4218294" cy="4748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Estense Castle or Castle of San Michele, is the most representative monument of the city of Ferrara.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first stone was symbolically laid on Septemper 29, St.Michael’s day.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work was commissioned to the architect Bartolini da Novara.</a:t>
            </a:r>
            <a:endParaRPr sz="18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727" y="1209638"/>
            <a:ext cx="460811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The Palace of Diamonds.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8,500 blocks of white and pink marble.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Designed by Biagio Rossetti.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palace was built for Sigismondo d’Este brother of Duke Ercole I D’Este,starting from 1492 in the Quadrivio degli Angeli and constitutes the ideal center of  the “Addizione Erculea”.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1944 a bombing demaged the building.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Now there are important temporary exhibitions.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palace holds a legend of a important hidden diamond.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8" y="539474"/>
            <a:ext cx="2922600" cy="2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850" y="2675550"/>
            <a:ext cx="3286449" cy="22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770937" y="2092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The Palio of Ferrara</a:t>
            </a:r>
            <a:br>
              <a:rPr lang="it" dirty="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it" dirty="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Ferrara’s Palio</a:t>
            </a:r>
            <a:endParaRPr dirty="0"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98930" y="112767"/>
            <a:ext cx="3999900" cy="3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Palio is the oldest in the world and the first is held in 1259.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 It was institutionalised in 1279.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It was held twice a year on April 23 and August 15, now only the last Sunday in May.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winning jockey won a Palio (piece of fine fabric),second a porchetta and third a rooster.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Today there are four Palio that take place in Piazza Ariostea: the race of the putte, the race of putti,the donkey race and the horse race.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There are also flag-wavers and musicians competitions.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We ran along the Via Grande starting from the town of appoppa up to the current acqueduct,now we run in Piazza Ariostea.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All costumes are made with the style of the time.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244600"/>
            <a:ext cx="4919914" cy="310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Ferrara Baloons festival</a:t>
            </a:r>
            <a:endParaRPr dirty="0"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42413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It’s the most important hot air balloon festival in Italy.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In 2012 it attracted 120,000 tourists.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Festival takes place in an extended area of the Urban Park in September.</a:t>
            </a:r>
            <a:endParaRPr sz="1800"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758875"/>
            <a:ext cx="4253201" cy="35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Ferrara Buskers Festival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100570" y="1084051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This Festival is one of the major events dedicated to street music </a:t>
            </a:r>
            <a:r>
              <a:rPr lang="it-IT" sz="1800" dirty="0"/>
              <a:t>in the world.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-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800" dirty="0" err="1"/>
              <a:t>It</a:t>
            </a:r>
            <a:r>
              <a:rPr lang="it-IT" sz="1800" dirty="0"/>
              <a:t> takes place </a:t>
            </a:r>
            <a:r>
              <a:rPr lang="it-IT" sz="1800" dirty="0" err="1"/>
              <a:t>at</a:t>
            </a:r>
            <a:r>
              <a:rPr lang="it-IT" sz="1800" dirty="0"/>
              <a:t> the end of August.</a:t>
            </a:r>
            <a:endParaRPr lang="it"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800" dirty="0"/>
              <a:t>The busker is an artist who does not receive any cachet but his only gain is what the public gives in the hat.</a:t>
            </a:r>
            <a:endParaRPr sz="1800"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470" y="3350"/>
            <a:ext cx="3675024" cy="28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974" y="2860675"/>
            <a:ext cx="3675026" cy="231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Sitography.</a:t>
            </a: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www.ferraraterraeacqua.it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www.</a:t>
            </a:r>
            <a:r>
              <a:rPr lang="it" u="sng">
                <a:solidFill>
                  <a:schemeClr val="hlink"/>
                </a:solidFill>
                <a:hlinkClick r:id="rId4"/>
              </a:rPr>
              <a:t>Wikipedia.it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5"/>
              </a:rPr>
              <a:t>www.turismo.it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6"/>
              </a:rPr>
              <a:t>www.homepalazzodeidiamanti.it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7"/>
              </a:rPr>
              <a:t>www.ilturista.it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8"/>
              </a:rPr>
              <a:t>www.paliodiferrara.it</a:t>
            </a:r>
            <a:r>
              <a:rPr lang="it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Presentazione su schermo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EB Garamond</vt:lpstr>
      <vt:lpstr>Simple Light</vt:lpstr>
      <vt:lpstr>The Green Team,L.Ariosto.  </vt:lpstr>
      <vt:lpstr>Story,origins  and name of the city. </vt:lpstr>
      <vt:lpstr>The Estense Castle.</vt:lpstr>
      <vt:lpstr>The Palace of Diamonds. </vt:lpstr>
      <vt:lpstr>The Palio of Ferrara Ferrara’s Palio</vt:lpstr>
      <vt:lpstr>Ferrara Baloons festival</vt:lpstr>
      <vt:lpstr>Ferrara Buskers Festival</vt:lpstr>
      <vt:lpstr>Sitography.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Team,L.Ariosto.  </dc:title>
  <cp:lastModifiedBy>giacinta fogli</cp:lastModifiedBy>
  <cp:revision>1</cp:revision>
  <dcterms:modified xsi:type="dcterms:W3CDTF">2020-12-30T17:39:48Z</dcterms:modified>
</cp:coreProperties>
</file>