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hSEhxkVI4SsiQmeQXVwfxH6EtQ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0" y="547675"/>
            <a:ext cx="9144000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it"/>
              <a:t>ONLINE SHOPPING</a:t>
            </a:r>
            <a:endParaRPr/>
          </a:p>
        </p:txBody>
      </p:sp>
      <p:sp>
        <p:nvSpPr>
          <p:cNvPr id="55" name="Google Shape;55;p1"/>
          <p:cNvSpPr txBox="1">
            <a:spLocks noGrp="1"/>
          </p:cNvSpPr>
          <p:nvPr>
            <p:ph type="subTitle" idx="1"/>
          </p:nvPr>
        </p:nvSpPr>
        <p:spPr>
          <a:xfrm>
            <a:off x="0" y="1678675"/>
            <a:ext cx="9144000" cy="11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 sz="2590">
                <a:solidFill>
                  <a:srgbClr val="000000"/>
                </a:solidFill>
              </a:rPr>
              <a:t>Blue team</a:t>
            </a:r>
            <a:endParaRPr sz="259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 sz="2590">
                <a:solidFill>
                  <a:srgbClr val="000000"/>
                </a:solidFill>
              </a:rPr>
              <a:t>Luigi Magri, Emma Mainardi, Federico Melandri, </a:t>
            </a:r>
            <a:endParaRPr sz="259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 sz="2590">
                <a:solidFill>
                  <a:srgbClr val="000000"/>
                </a:solidFill>
              </a:rPr>
              <a:t>Mohammadi Eman, Micai Nicolò, Scotto Ettore</a:t>
            </a:r>
            <a:endParaRPr sz="2590">
              <a:solidFill>
                <a:srgbClr val="000000"/>
              </a:solidFill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750" y="2931576"/>
            <a:ext cx="1454950" cy="145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50188" y="3021175"/>
            <a:ext cx="1340075" cy="134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42563" y="2989025"/>
            <a:ext cx="1404375" cy="140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99250" y="2989025"/>
            <a:ext cx="2013774" cy="134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62151" y="2963750"/>
            <a:ext cx="1480924" cy="14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"/>
          <p:cNvSpPr txBox="1"/>
          <p:nvPr/>
        </p:nvSpPr>
        <p:spPr>
          <a:xfrm>
            <a:off x="173800" y="4393400"/>
            <a:ext cx="8970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/>
              <a:t>IT ALLOWS PEOPLE TO BUY GOODS DIRECTLY OVER THE INTERNET USING A WEB BROWSER OR A MOBILE APP.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 b="1"/>
              <a:t>ONLINE SHOPPING</a:t>
            </a:r>
            <a:endParaRPr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 b="1"/>
              <a:t>Amazon: how it all started</a:t>
            </a:r>
            <a:endParaRPr b="1"/>
          </a:p>
        </p:txBody>
      </p:sp>
      <p:sp>
        <p:nvSpPr>
          <p:cNvPr id="67" name="Google Shape;67;p2"/>
          <p:cNvSpPr txBox="1">
            <a:spLocks noGrp="1"/>
          </p:cNvSpPr>
          <p:nvPr>
            <p:ph type="body" idx="1"/>
          </p:nvPr>
        </p:nvSpPr>
        <p:spPr>
          <a:xfrm>
            <a:off x="0" y="946400"/>
            <a:ext cx="9144000" cy="41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 sz="2900">
                <a:solidFill>
                  <a:srgbClr val="000000"/>
                </a:solidFill>
              </a:rPr>
              <a:t>Amazon.com started in 1995</a:t>
            </a: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it" sz="2900">
                <a:solidFill>
                  <a:srgbClr val="000000"/>
                </a:solidFill>
              </a:rPr>
              <a:t>It became popular and successful in 10 years. </a:t>
            </a: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it" sz="2900">
                <a:solidFill>
                  <a:srgbClr val="000000"/>
                </a:solidFill>
              </a:rPr>
              <a:t>Now it has 150 million customers.</a:t>
            </a:r>
            <a:endParaRPr sz="2900">
              <a:solidFill>
                <a:srgbClr val="000000"/>
              </a:solidFill>
            </a:endParaRPr>
          </a:p>
        </p:txBody>
      </p:sp>
      <p:pic>
        <p:nvPicPr>
          <p:cNvPr id="68" name="Google Shape;6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050" y="2859550"/>
            <a:ext cx="2178000" cy="21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"/>
          <p:cNvPicPr preferRelativeResize="0"/>
          <p:nvPr/>
        </p:nvPicPr>
        <p:blipFill rotWithShape="1">
          <a:blip r:embed="rId4">
            <a:alphaModFix/>
          </a:blip>
          <a:srcRect l="28990" t="-9410" r="-28990" b="9410"/>
          <a:stretch/>
        </p:blipFill>
        <p:spPr>
          <a:xfrm>
            <a:off x="4352459" y="2901850"/>
            <a:ext cx="3738217" cy="209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 sz="2520" b="1"/>
              <a:t>ONLINE SHOPPING</a:t>
            </a:r>
            <a:endParaRPr sz="252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520" b="1"/>
          </a:p>
        </p:txBody>
      </p:sp>
      <p:sp>
        <p:nvSpPr>
          <p:cNvPr id="75" name="Google Shape;75;p3"/>
          <p:cNvSpPr txBox="1">
            <a:spLocks noGrp="1"/>
          </p:cNvSpPr>
          <p:nvPr>
            <p:ph type="body" idx="1"/>
          </p:nvPr>
        </p:nvSpPr>
        <p:spPr>
          <a:xfrm>
            <a:off x="0" y="604800"/>
            <a:ext cx="9144000" cy="45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 sz="2900">
                <a:solidFill>
                  <a:srgbClr val="000000"/>
                </a:solidFill>
              </a:rPr>
              <a:t>At the beginning people didn’t trust buying online:</a:t>
            </a:r>
            <a:endParaRPr sz="2900">
              <a:solidFill>
                <a:srgbClr val="000000"/>
              </a:solidFill>
            </a:endParaRPr>
          </a:p>
          <a:p>
            <a:pPr marL="457200" lvl="0" indent="-4000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00"/>
              <a:buChar char="●"/>
            </a:pPr>
            <a:r>
              <a:rPr lang="it" sz="2700">
                <a:solidFill>
                  <a:srgbClr val="000000"/>
                </a:solidFill>
              </a:rPr>
              <a:t>They didn’t trust online payments</a:t>
            </a:r>
            <a:endParaRPr sz="2700">
              <a:solidFill>
                <a:srgbClr val="000000"/>
              </a:solidFill>
            </a:endParaRPr>
          </a:p>
          <a:p>
            <a:pPr marL="457200" lvl="0" indent="-4000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●"/>
            </a:pPr>
            <a:r>
              <a:rPr lang="it" sz="2700">
                <a:solidFill>
                  <a:srgbClr val="000000"/>
                </a:solidFill>
              </a:rPr>
              <a:t>They couldn’t check the quality of the goods</a:t>
            </a:r>
            <a:endParaRPr sz="2700">
              <a:solidFill>
                <a:srgbClr val="000000"/>
              </a:solidFill>
            </a:endParaRPr>
          </a:p>
        </p:txBody>
      </p:sp>
      <p:pic>
        <p:nvPicPr>
          <p:cNvPr id="76" name="Google Shape;76;p3"/>
          <p:cNvPicPr preferRelativeResize="0"/>
          <p:nvPr/>
        </p:nvPicPr>
        <p:blipFill rotWithShape="1">
          <a:blip r:embed="rId3">
            <a:alphaModFix/>
          </a:blip>
          <a:srcRect t="9463" b="10810"/>
          <a:stretch/>
        </p:blipFill>
        <p:spPr>
          <a:xfrm>
            <a:off x="16430" y="2655100"/>
            <a:ext cx="4257895" cy="25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"/>
          <p:cNvSpPr txBox="1"/>
          <p:nvPr/>
        </p:nvSpPr>
        <p:spPr>
          <a:xfrm>
            <a:off x="4135025" y="2765500"/>
            <a:ext cx="3794700" cy="23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2800"/>
              <a:t>But, w</a:t>
            </a:r>
            <a:r>
              <a:rPr lang="it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hen you buy </a:t>
            </a:r>
            <a:r>
              <a:rPr lang="it" sz="2800"/>
              <a:t>something, </a:t>
            </a:r>
            <a:r>
              <a:rPr lang="it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</a:t>
            </a:r>
            <a:r>
              <a:rPr lang="it" sz="2800"/>
              <a:t> </a:t>
            </a:r>
            <a:r>
              <a:rPr lang="it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 it.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2800"/>
              <a:t>I</a:t>
            </a:r>
            <a:r>
              <a:rPr lang="it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 you don’t like it, you can return it</a:t>
            </a:r>
            <a:r>
              <a:rPr lang="it" sz="2600"/>
              <a:t>!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 sz="2520" b="1"/>
              <a:t>ONLINE SHOPPING</a:t>
            </a:r>
            <a:endParaRPr sz="252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 sz="2520" b="1"/>
              <a:t>A world-wide business now</a:t>
            </a:r>
            <a:endParaRPr sz="2520" b="1"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1"/>
          </p:nvPr>
        </p:nvSpPr>
        <p:spPr>
          <a:xfrm>
            <a:off x="0" y="1135850"/>
            <a:ext cx="5116500" cy="40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600">
                <a:solidFill>
                  <a:srgbClr val="000000"/>
                </a:solidFill>
              </a:rPr>
              <a:t>People check and trust online reviews. </a:t>
            </a:r>
            <a:endParaRPr sz="2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600">
                <a:solidFill>
                  <a:srgbClr val="000000"/>
                </a:solidFill>
              </a:rPr>
              <a:t>Now companies appreciate the power of good reviews</a:t>
            </a:r>
            <a:endParaRPr sz="2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600">
                <a:solidFill>
                  <a:srgbClr val="000000"/>
                </a:solidFill>
              </a:rPr>
              <a:t>Shopping online is a huge business now</a:t>
            </a:r>
            <a:endParaRPr sz="2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84" name="Google Shape;8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0750" y="1003800"/>
            <a:ext cx="3212894" cy="41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5" descr="Pin on thank yo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0700" y="558850"/>
            <a:ext cx="5472100" cy="2919125"/>
          </a:xfrm>
          <a:prstGeom prst="rect">
            <a:avLst/>
          </a:prstGeom>
          <a:noFill/>
          <a:ln w="28575" cap="flat" cmpd="sng">
            <a:solidFill>
              <a:srgbClr val="2400A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0" name="Google Shape;90;p5"/>
          <p:cNvSpPr txBox="1"/>
          <p:nvPr/>
        </p:nvSpPr>
        <p:spPr>
          <a:xfrm>
            <a:off x="173800" y="3578425"/>
            <a:ext cx="85791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/>
              <a:t>Bibliography and sitography:</a:t>
            </a: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/>
              <a:t>Philippa Bowen et al.,“Business Plan Companion Book”, Dea Scuola;</a:t>
            </a: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/>
              <a:t>https://en.wikipedia.org/wiki/Online_shopping</a:t>
            </a:r>
            <a:endParaRPr sz="2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Presentazione su schermo (16:9)</PresentationFormat>
  <Paragraphs>24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ONLINE SHOPPING</vt:lpstr>
      <vt:lpstr>ONLINE SHOPPING Amazon: how it all started</vt:lpstr>
      <vt:lpstr>ONLINE SHOPPING </vt:lpstr>
      <vt:lpstr>ONLINE SHOPPING A world-wide business now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SHOPPING</dc:title>
  <cp:lastModifiedBy>giacinta fogli</cp:lastModifiedBy>
  <cp:revision>1</cp:revision>
  <dcterms:modified xsi:type="dcterms:W3CDTF">2021-02-08T17:41:36Z</dcterms:modified>
</cp:coreProperties>
</file>