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30T06:31:02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35.41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75 1 6606,'-13'0'0,"1"0"1186,-1 0 0,0 0-768,0 0 0,6 3 1,3 5-1,4 12 1,3 11-205,1 11 1,5 7 0,-4 6 0,2 4-18,3 5 1,2 11 0,0-7 0,0 4-165,-4 0 1,4 6 0,-5-3 0,1 1-139,1 4 0,-7-3 1,3-3-1,-4-5-56,-1-3 1,0-1-1,0-10 1,0-3-32,0-4 0,0-5 0,0-9 0,0-5 0,0-3-517,0-5 623,-6-8 1,-1-17 0,-4-11 132,3-3 0,-2-3 0,5-6 0,3-3 144,0-4 1,2-3 0,0 1 0,2 0-101,2 2 0,3 0 0,6-2 1,-1 2-24,1 4 0,6-1 0,2 1 0,3 2-80,1 1 1,2 7 0,1 3 0,2 4-14,-2 5 1,2 4-1,-3 8 1,-3 6 29,0 5 12,-5 11 17,-1 1 1,-5 14 0,-2-2 0,-2 5 0,-5 4 0,-1 0-45,1-1 1,-3 3-1,4-4 1,-4 2-210,-1-1 1,0-7 0,0-8 0,1-1-370,4-2 1,-3-8 0,7-5 0,2-7 59,5-4 1,4-5 0,5-5 0,1-4 527,-1-7 0,6-4 0,2-5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36.20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293 166 7594,'7'-13'0,"-2"-1"0,-4-1 265,-1-2 1,-1-5-1,-2 5 1,-3 2 439,-1 1 0,-1 1 1,-5 2-1,0 2-124,0 5 0,-4 3 1,-1 2-297,-2 3 1,3 3 0,-4 7 0,-2 3 0,1 5-172,0 2 0,0 3 0,5 1 0,3 2-121,4-2 1,0 3 0,6 0 0,1 0-322,1 0 0,8-1 0,3-4 0,2-1-157,2 1 1,4-7-1,1-2 1,0-4 77,1-4 0,-1-4 0,-2-5 0,1-1 178,-2-3 1,4-8-1,-2-7 1,-2-4 99,-1-4 1,-2-3 0,-2 2 0,-3-3 107,-2-2 1,4 4 0,-5-4 0,-1 2 173,-2 3 1,-1-2-1,0 3 1,0 4 461,0 3 1,0 4 0,-1 4-65,-3 4 1,2 3-1,-2 10-288,3 3 0,1 9 0,0 4 0,0 5-205,0 4 0,5 2 0,4 6 0,1 1-264,-2-1 1,3-4-1,-2-2 1,2-1-182,2-2 1,4-2-1,1-3 1,1-3-183,-1-4 0,8-4 0,-2-5 0,0-4 30,0-2 1,3-8-1,-6-4 1,2-5 233,-2-7 1,1-3 0,-5-3 0,-1-2 304,-2 2 0,-3-4 0,-1 3 0,-3 0 0,-1 3 0,3 4 0,-5 3 0,-1 0 129,-2 4 1,-7 0 1377,-2 3 0,-3 5-480,-2 2 0,2 5 1,2 6-1,5 7-539,2 7 0,2 5 1,0 3-1,0 3-267,0 2 1,2 0-1,2 2 1,5-1-28,2 1 1,2 1 0,2-2 0,4-6-374,2-5 1,11-5 0,-2-7 0,5-2-367,4-5 0,3-7 0,1-4 1,-2-4 10,-2-8 0,-6 1 1,-3-5 276,-4-4 0,-4 1 0,-4-7 0,-2 2 0,-6 1 54,-3-1 0,-3 0 0,-6-3 0,-2 4 49,-4 3 0,-4 2 0,0-1 1,-1 2-237,0 3 0,-4-2 0,0 6 0,2 2-540,0 1 0,8 1 930,3 0 0,3 6 0,12 7 0,3 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36.55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51 163 7594,'9'4'216,"-1"1"0,-4 3 0,5-4 0,1-1 102,1-1 0,2-2 0,0-2 0,-1-1 31,1-1 0,0-4 0,-2 2 0,-1-1-33,-2-3 0,1-1 0,2-2 0,-1 0-475,-1 0 0,-7 1 0,3-1 0,-4 0-43,-1 0 0,-6 1 1,-2 0-1,-3 2 111,-2 2 0,-1 5 0,-3 0 1,-4 6 342,-3 6 1,-1 2-1,4 3 1,3 3 118,-1 4 0,7 3 0,-2 3 1,5 2 73,3 0 1,2 5-1,6-3 1,3 2-230,8 2 1,5-4-1,8 1 1,-1-4-408,1-3 1,11 2 0,4-11-1,5-3-52,5-4 1,3-6-1,10 2 1,-2-5-2040,-3-5 1,-2-2 2281,-6-6 0,-6-5 0,-1-2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37.75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370 141 7125,'0'-13'0,"0"0"0,0 1-144,0-1 1,-5 0-1,-3 0 1,0 1 582,-1-1 1,-3 2 0,-5 1-1,0 3-94,-2 1 1,4 2 0,-6 5 0,-1 3-33,3 5 0,-6 8 0,4 5 0,-1 7 27,0 5 0,-2 7 1,5 4-1,-1 3-73,3 5 1,4 5 0,4 0 0,5 1-238,3 2 0,2-3 0,3-11 0,6-6-243,6-6 0,5-5 0,8-9 1,2-5-256,1-7 1,5-3-1,4-9 1,-3-4 31,-1-6 0,1-8 0,-9-1 0,-4-5-15,-2-3 1,-8-5 0,2-1 0,-4-2 279,-5 0 1,0-6 0,-6 7 0,3-1 117,-3-3 0,-6 0 0,-4 3 0,-4 1-47,0 3 0,-1-2 0,-1 7 0,-2 2 543,-1 4 1,4 2 0,5 7-35,-2 3 1,3 2-1,0 2 1,1 7-70,3 7 0,2 6 0,1 4 0,1 5-112,4 7 0,-3 3 0,7 8 0,-1 0-41,0-2 1,6 13 0,-4-3 0,0 4-58,1 1 0,-1 3 0,0-8 1,-2-1-37,2-2 0,1-5 0,2-9 0,0-6-648,0 0 0,-1-13 0,1-3 0,0-6-373,0-3 1,-2-6 0,-1-4 0,-2-6 926,2-5 0,-4-9 0,11-2 0,-3-6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38.10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7881,'0'13'0,"0"0"470,0-1 0,2 1 0,0 1 1,3 3-110,-3 5 1,4 7 0,0 5 0,-1 3 16,1 1 0,-2 0 0,-4 2 0,0 1-215,0 2 1,5-7-1,-1-6 1,-1-3-211,-2-2 1,3-5-1,2-4-471,1-6 0,2-12 0,2-10 91,-3-8 0,4-9 0,-5-3 0,1-3 1,-1-7-155,-1-1 0,4 0 0,-3-1 539,0 5 1,3-1 0,-4 10 0,1 2-128,3 1 0,1 7 0,2 5 0,-1 3 634,1 4 1,0 5-1,0 0 1,-1 6 145,1 6 0,-2 8 0,-1 4 0,-1 4-465,1 5 1,1 3-1,2 5 1,0 0-316,-1 0 0,5 3 0,0-1 0,-1-3-226,-2-1 1,-1-6 0,1-3 0,1-6-564,2-2 1,0-4 0,-3-5 957,3-1 0,-2-7 0,3 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38.62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179 12 6603,'-13'-7'200,"0"3"1,0 4 0,1 4 970,-1 5 0,2 6 0,1 5 1,3 3-738,1 3 1,-2 8-1,2 2 1,0 3-108,1 4 1,0-2 0,5-4-379,0 1 1,6-8 0,2 2 0,4-6 0,2-8-759,3-4 1,3-4 0,5-10 0,1-1 241,-1-4 0,1-3 0,-1-9 0,-1-3 225,-3 0 0,2-6 0,-7 3 0,-4 0 454,-2-1 0,-7 6 1,1 1-1,-2 3 201,-2 1 1,0 4-1,-2 2 1,-2 2 23,-4 2 1,1 11 0,-2 6-1,1 5 50,0 4 1,3 6 0,5 7 0,0 5-63,0 5 1,0 10-1,0 3 1,0 3-87,0 2 1,0 7 0,0 4-1,0 4-59,0 0 0,5-1 0,3-2 1,0-1-83,1-2 1,-2 0 0,1-5-1,-4-3-376,-2-4 1,-8-4-1,-2-9 1,-5-6-330,-4-8 0,-3-8 1,-7-8-1,-1-7 140,-2-3 1,-4-10 0,4-6 0,2-5 204,1-4 0,3-9 0,2-8 1,3-2 106,5-3 0,0-3 1,10-2-1,1 0 103,1 0 0,12-2 0,6 3 0,5 4 102,6 3 1,7 1 0,0 5 0,3 2-68,1 1 0,4 3 0,2 3 0,2 4 17,2 3 0,1 1 0,2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39.74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357 139 7948,'-1'-12'0,"-3"-1"361,-5 0 0,-2 0 0,-2 2 0,1 1-81,-1 2 1,-4 5-1,-2-1 1,0 2 45,-4 2 0,-1 6 1,-2 4-1,2 4-210,3 3 1,-3 10-1,4 0 1,0 2-12,3 3 0,3 7 0,3 1 0,3 2 22,3 2 0,4-1 1,2-5-1,4 0-477,3 0 1,5-5-1,4-3 1,3-5-78,-1-4 0,10-7 1,-4-7-1,2-2 37,0-7 1,3-3 0,-2-10 0,-3-2 73,-2-4 1,-7-8 0,1-5-1,-5-2 246,-3 2 0,-4-5 1,-5 2-1,0-1 270,0-3 1,-5-3 0,-2 4-1,-2 3 81,1 0 0,1 6 0,-3 2 0,3 2 196,1 1 1,-2 6 0,2 5-166,-1 5 0,4 6 0,-1 9 94,2 8 0,2 10 1,2 9-1,2 5-134,4 7 0,2 10 0,0 7 1,-1 7 19,1 8 1,-3 0 0,0 6 0,0-1-43,0 0 1,-4 5-1,1-1 1,-3 1-70,-1-1 1,0-3 0,0-7-1,-1-4-384,-3-7 0,2-8 1,-3-9-1,0-4-703,1-4 1,0-11 0,4-3-639,0-6 1,0-9-1,0-11 1544,0-10 0,6-14 0,1-7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40.18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14 0 7953,'-7'1'788,"2"4"1,4 3-179,1 4 0,0 10 0,0 5 0,0 4-157,0 5 0,0 0 1,0 4-1,1 1-115,4 1 1,2 1 0,5-6 0,1-3-419,0-5 1,5-3 0,4-5 0,2-4-408,1-3 1,1-7-1,-1-2 1,1-4-74,-1-1 1,0-6 0,1-4 0,-2-4 246,-3-3 0,-2-4 1,-7 3-1,1-2 227,0-3 0,-5-5 0,-1-2 0,-1 2 77,-3 1 0,-2-3 1,-2 1-1,-2 0-120,-1 2 1,-6 2 0,1 1 0,0 1-210,0 2 0,-2 5 0,2-1 1,-1 3-825,2 2 1162,-4-1 0,5 6 0,-5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40.68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50 101 7606,'-11'1'706,"2"3"0,4-1 0,5 6 0,0 1 0,1-1 1,3 1-1,5-1-225,2 1 0,2 1 1,1 0-1,3-2-592,4-5 1,-1-2 0,0-2 0,0 0-286,-1 0 1,-3 0-1,1 0 1,-3-2 127,-1-2 1,-2-3 0,-1-6 0,-3 0-298,-1 1 1,-2-1 0,-4-1 0,0-2 522,0-1 1,-1-4 0,-4 4 0,-3 1 257,-3 2 1,-6 6 0,-2 1-1,-1 1 274,-2 3 1,-1 3 0,0 6 0,2 5-133,-1 5 0,2 8 1,0 0-1,2 4-213,2 0 0,6 5 0,3 1 0,1 1-372,3-1 0,9 3 1,7-3-1,5 1-216,2-1 0,6-2 0,-2-7 1,4-1-123,0-3 1,3-2-1,2-7 1,2 0 147,5-4 0,5-2 0,-2-7 0,-1-4-775,2-3 1192,-4-9 0,9-3 0,-4-5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41.02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419 140 7606,'-10'-13'0,"-1"1"401,-3-1 0,-3 0 0,1 1 0,-2-3 465,-2-2 0,-1 7 1,-5-2-1,1 2-461,-1 3 1,1 1 0,-2 6-1,-1 2 93,-2 2 0,4 3-676,5 6 209,6-1 1,-4 7 0,8 1 0,2 1 0,5-1-1,4-1 1,4 1-611,5 3 1,12 1-86,5 1 0,8-1 1,1-1-1,5-3 131,2-2 0,-1 5 0,-5 0 0,-4 2 225,-1 1 1,-1 6 0,-6-6 0,-1 0 255,-2 1 1,-6-7 0,2-1 267,-2-1 1,-8-4 0,-3 3 0,-4-4 174,-4-5 0,-9-2 0,-8-6 0,-3 0-189,-2 0 0,-4 0 1,1 0-1,0-1-255,2-4 0,-1-2 0,1-7 0,5-3-589,2-4 0,3-2 0,4-1 0,2 0 642,2-3 0,4-12 0,5-1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30T06:31:05.205"/>
    </inkml:context>
    <inkml:brush xml:id="br0">
      <inkml:brushProperty name="width" value="0.22857" units="cm"/>
      <inkml:brushProperty name="height" value="0.22857" units="cm"/>
    </inkml:brush>
  </inkml:definitions>
  <inkml:trace contextRef="#ctx0" brushRef="#br0">20 40 12702,'-10'-9'300,"1"7"0,15-9 1,3 7 1247,2-3-1004,-7 1-634,14 6 0,-14 0 1,9 0 134,2 0 1,-4 0 18,2 0 0,0 0-203,7 0 1,-7 6 0,-2 3-45,-2 2 1,-1 2 0,-3 6 88,1 1 1,1 0 0,-7-1-93,0 1 0,0-1 0,0 1 0,0 0 38,0-1 0,0-6 1,0 0-1,0 3-22,0 1 1,0-4-1,0 0-12,0 2 1,-7 3 10,1 1 0,-10-1 130,3-5 0,3 2 66,-4-8 0,8-1 306,-7-6-14,0 0-97,-7 0 0,7-6-6,0-1 16,9-8-314,-5 4 85,9 0 1,2 2 178,5 9 1,-3 0-1,9 0-38,2 0 0,-4 0 1,2 0-26,3 0 0,-6 0 0,4 0-102,1 0 1,2 3-41,3 3 1,-3-1 0,-2 5-1,-1-1-157,1-5 1,-4 5-1,0 0-450,-3 2 1,7-7 442,-1 3 145,-6-5 0,10-2 0,-7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41.24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26 0 10468,'0'18'0,"0"5"-84,0 5 0,0 5 0,0 7 430,0 2 0,-5 5 0,1 6 0,1 1 458,2-4 0,-1 5 0,0-4 0,-3 0-1776,3-3 1,0 0-1,4-5 1,0-4-830,3-3 1801,5-5 0,-3-6 0,5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41.52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0 141 7604,'6'-7'277,"-5"-5"1,5 4 0,-2-3 254,0-2 1,6 4 0,-1 1 0,2-2-430,2-1 1,-1 2 0,3 2 0,0 1-176,2 4 0,2 0 0,-4 1 0,4-2 169,0-1 0,-2-1 0,3 5 0,-1-1-755,-4-3 0,4 2 0,-3-2 0,0 3-541,-2 1 1279,-7 0 0,-1 1 0,-6 3 224,0 5 0,0 2 0,-1 2 0,-2 0 730,-2-1 1,1 5-1,4 0 1,-1 0-678,-3 2 1,2-4 0,-2 6 0,2 1-563,2-3 0,5 4 1,0-4-1,1-1-49,0 0 1,4-2 0,-2-8 253,3-3 0,2 2 0,0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41.72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63 26 7594,'-13'-1'252,"0"-3"1,-2 1-44,2-6 0,5 7 0,12-3-378,4 4 0,4 7 0,2 3 0,1 6-409,2 2 578,6 5 0,3-2 0,6 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42.08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345 102 8633,'-13'0'493,"0"0"1,0 0 0,1 0-151,-1 0 0,-1 0 0,-2 0 0,-2 2 0,-2 2 0,-3 5 0,-1 3 313,-1 5 0,4-1-354,-1 5 1,5 0-1,-3 5 1,2-1 212,3 1 1,2 3 0,4 1 0,5-2-299,3-1 0,1 3 0,1 0 1,3-2-453,5-1 1,8-7 0,4-3-1,3-3-556,2-1 0,5-6 1,1-4-1,1-6 4,-4-6 1,3-6-1,-3-4 1,0-2 324,-2-6 0,-3 2 0,-3-6 0,-6 1 337,-5 0 1,0-5-1,-6 2 1,-1 1 151,-1 2 0,-4-1 1,-3 0-1,-7 1-96,-3 3 1,-7-1-1,4 8 1,0 0-233,-1 3 1,-2 3 300,4 1 0,0 6 0,4 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42.48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64 383 7599,'-13'0'1108,"1"0"0,-1 0-430,0 0 1,6-7 0,3-5-401,2-3 0,2-4 1,0 2-1,0-4-245,0-3 1,5-1 0,0-2 0,2-2 60,3 0 1,2 0 0,2 7 0,1 2-22,2 2 1,0-4 0,-2 7-1,0 2 8,2 3 0,1 7 0,-2-1 1,1 3-66,-1 1 0,2 7 0,-1 5 0,-1 8 74,-2 4 0,-2 2 0,1 1 0,0 2-428,0 5 0,-5 2 0,1-1 1,1-2-208,1-2 1,2-1 0,-1-6 0,1-3-456,0-4 1,0-3-1,1-3 1000,3-2 0,-3 2 0,4-4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42.88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230 64 7413,'6'-7'-26,"-5"0"0,3 3 989,-2-5 0,-2 2 0,-2-1 114,-2-2 0,-3 4-838,-6 2 1,-4 2 0,-1 2-1,-2 2-71,-2 2 0,-1 3 0,0 6 0,3 0 1,2-1 1,-2 5 0,6 0 0,4 0-215,3 2 1,3-5 0,5 4 0,4 1-298,3 2 0,9-1 0,6 0 0,4-2-35,2-2 1,9 2 0,-2-1-1,-1 0-159,2 1 1,-6-4 0,0 5 0,0-2 332,3 0 0,-1 1 0,-1-4 0,-2 1 252,-6-4 0,-4-1 0,-9 2 0,-2 1-10,-5 0 0,-10 0 0,-6-1 0,-9 1 285,-8 0 1,-3-5 0,-8-1 0,-2-1 16,-5-3 0,2-2 1,1-1-1,3 0-1393,4 0 1,7-5 1051,0-4 0,4-2 0,0-2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0.25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1 128 7653,'1'-7'5,"2"1"0,1 1 0,-1-4 0,0-1 0,0 0 0,2 2 0,2-2 613,3-1 1,2-1 0,0 3 0,1 1-1,1 1 1,2 2-60,1-1 0,4 2-459,-4 4 0,6 0 0,-4 1 1,3 3 52,-1 5 0,-4 2 1,3 3-1,-2 2-258,-2 1 0,-4 10 0,-2-2 0,-3 4 97,-1 2 1,-2 0-1,-4 6 1,-1 0 197,-3 2 0,-3 6 0,-8-2 1,0-2 84,-2-1 0,-2-2 0,4-1 1,-2-3-29,1-5 0,4 1 0,2-3 1,3-3-135,1 0 1,2-6-1,4-1 1,0-3-195,0-1 1,0-4-1,1-2 1,2 0-115,1 0 1,6-4-1,-1 2 1,2 0 42,2-1 1,-1 0 0,1-4-14,0 0 0,0 0 0,-1 0 189,1 0 1,-4 0 121,-1 0 0,-4 0 154,5 0-229,-6 0 0,2 2-204,-5 2 0,0-1 0,2 4-123,2-2 1,-3 1-79,4-2 93,-4-2-79,5 9 73,-5-10 0,6 5-805,-3-6-988,-2 0 1349,3 0 0,-16 0 1,-3 0-1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0.85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 26 7700,'-1'-12'3548,"-3"4"-3306,2 2 0,-2 10-242,8 1 0,-2 10 0,3-1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3.00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268 25 8285,'0'-13'870,"0"6"1,0 3-1,0 8-633,0 4 1,0 4 0,0 2 0,0 4 1,0 8 0,-5 1 1,0 8-1,-2 5 2,-3 5 1,-2 6-1,0 4 1,-1 3-51,0 0 0,-4 7 1,-1-4-1,-1-1-13,1-2 1,1-3 0,4-6 0,1-1-129,-1-1 1,0-6-1,2 3 1,2-3-549,5-3 0,-2 2 0,2-10 0,1-3-4,2-5 0,0-1 1,-2-6-977,-2-4 0,1-4 779,4-3 0,0-1 0,2-11 0,0-2 699,3-2 0,5-6 0,-3-2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3.21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39 0 8410,'0'13'0,"0"0"596,0-1 0,0 3 1,-1 0-1,-2 4-13,-1 0 1,-2 1-1,3 4 1,-1 0-488,1 3 1,-3 2-1,2-4 1,1-1-252,2-3 0,1 2 0,0-6-846,0-2 1001,0 0 0,6-8 0,1-2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30T06:31:09.610"/>
    </inkml:context>
    <inkml:brush xml:id="br0">
      <inkml:brushProperty name="width" value="0.22857" units="cm"/>
      <inkml:brushProperty name="height" value="0.22857" units="cm"/>
    </inkml:brush>
  </inkml:definitions>
  <inkml:trace contextRef="#ctx0" brushRef="#br0">59 135 11802,'0'-19'121,"0"-1"0,0 0 27,0 1 1,2 6 184,5 0 0,-3 8 0,7-3-281,-2-1 0,-1 7 44,-1-5 0,-3 7-215,9 7 1,-6 1 0,4 8 0,-3-3 12,-3 2 0,-3-4 0,0 2 0,3 2-30,1 3 0,1 1 1,-7 1-1,0-1 90,0 1 0,-7 0 0,1 1 1,-1 3-10,-2 2 0,-2 0 0,-6-6 7,4 0 1,-5-3 0,8-2-163,-1-2 0,0-8 66,4 1 1,-1-6 195,-5-6 0,2 1 0,6-8-4,-1-2 1,-1 4 111,7-2 1,0 7-85,0-7 0,2 8 63,5-1 0,-3 3-33,9 3 1,0 0-1,7 0-25,0 0 0,-7 0 0,0 3 0,2 1-129,2 3 1,3 6-1,0-5 1,-1 3-33,1 4 0,-1 1 1,1-1-1,0-4-7,-1-2 1,1 6-1,-1-4 1,1 0 150,0-5 0,-1 5 1,1 0-1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3.74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9052,'0'12'1302,"0"1"1,0 0-1049,0 0 1,1-1-1,2 1 1,1 0-225,-1 0 1,-2 1 0,-1 1 0,2 2-175,2-1 1,-3-2 0,4-1-1,-4-1-70,-1 1 1,0 0-1,0 0 1,0-1-634,0 1 1,0-4-1103,0-1 1492,0-5 0,0 1 0,0-8 457,0-5 0,0-2 0,0-2 0,0 1 0,-6-1 0,-1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4.66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229 12 7647,'6'-7'10,"-5"3"1,4 8 345,-4 4 0,-2 14 0,-2 6 0,-3 7 76,-1 9 1,-3 16 0,-5 6-1,-2 5 383,1 1 0,-2 5 1,1 2-1,0-4-436,-2-6 1,5-1 0,-3-1 0,3-4-348,1 0 0,2 0 1,1-8-1,3-4-5,1-7 0,2-3 0,4-11 0,0-3-858,0-4 0,1-11 0,4-9 393,3-6 1,5-11 0,4-11 0,3-9 306,0-7 0,4-13 1,-3-6-1,3 4 94,1 2 1,-1 5-1,-1 2 1,-3 4 136,-2 4 1,-1 6 0,-4 3-1,-2 5-176,-2 4 1,1-2 0,-6 6-2185,-1 2 2260,4 6 0,-6 9 0,5 7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4.88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37 0 7672,'-13'8'1324,"0"-4"0,6-1 620,3 1 0,4-1-1790,4 5 1,3 1-1,6 2 1,0-1-1,1-2 1,2 2-24,1 2 0,0 0-884,-5 1 0,1-4 0,0-2 0,-1-2 753,1-2 0,0 4 0,0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5.22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141 179 7672,'0'12'619,"1"-5"775,3-2 0,4-11 0,4-4-1176,1-1 0,4-9 1,0 7-1,-1-2-506,-2-4 0,-3 5 0,-1-3 0,-3 3-239,-1 1 0,-2 0 213,-4 1 1,-2 0 0,-2 4 0,-4 4-43,-4 2 1,-5 4 0,-1 2 0,-2 4 870,-2 4 0,-2 5 0,-2 1 1,2 2 151,3 3 0,-2 1 0,6 2 1,2 3-243,0 1 1,8 1 0,3-3 0,3 2-322,1-2 1,1 3 0,3-1 0,6-2-78,6-1 1,4-3 0,5-3 0,2-5-236,3-6 0,-2 0 0,7-6 0,4-1-603,2-2 1,7-6 0,0-5 0,4-5-540,3-2 0,5-4 1350,-5 4 0,6-5 0,-3 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6.36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179 11 8161,'-6'-7'1342,"5"3"0,-4 8-813,4 5 0,1 9 0,0 8 0,0 8-209,0 7 0,0 10 1,0 9-1,0 7-34,0 5 1,0 3 0,0 3 0,-1 1-222,-4 2 0,0-6 0,-5-6 0,3-4-480,1-5 1,2 3 0,4-13 0,0-2-548,0-4 1,-4-7 0,-1-6 0,3-7-134,0-4 1,1-10 643,-4-10 1,3-10 0,-5-10 0,-1-3 424,1-4 1,-1-5 0,-5-1 0,0-1 73,1-1 1,-1 1 0,2 9 0,2 0 256,5 4 1,2-1 0,2 5 170,0 1 1,2 6 0,4 3 0,5 1-54,4 4 1,8 0 0,-2 2 0,5 0-364,3 0 1,3-1 0,3-2 0,-2-3-364,-2-1 0,3-6 1,-5-5-1,0-2 89,-2-2 0,-3-7 0,-3-2 0,-4-1-421,-3-4 0,2-5 1,-2-3-1,-4-1 524,-3-3 1,-3-2 0,-4-1 0,-1 2 253,-4 2 1,2 5-1,-5 8 1,-1 4 585,2 3 0,-4 9 0,3 5-307,-4 7 1,4 12-1,1 8 1,1 10-8,3 9 0,2 9 1,1 6-1,0 6-145,0 6 0,0 10 0,0 4 0,0 0-17,0 1 0,0-6 0,0-1 0,0-5-211,0-3 0,4 1 0,2-7 1,-1-6-366,1-9 0,4-8 1,-2-9-1,4-7-14,0-5 0,5-6 0,0-9 0,0-8-82,2-7 1,-1-10 0,5-4 0,-3-2 99,-2-3 1,3 7 0,-4 2 0,-1 5 380,-2 4 0,-3 2 1,-1 8 53,-1 2 0,-2 6 1,1 11 235,-3 4 1,-4 5 0,0 0-1,2 4-113,1 4 1,1-1 0,-4-3-1,2-3-325,1 1 1,5-9 0,-4 1 0,2-4-105,3-4 1,2-2 0,0-2 0,3-3-553,1-5 0,-1-7 0,2-2 0,-3 0 378,-1-1 0,3-2 1,0 4-1,-3 1 415,-3 2 1,-3 6 0,3 1 521,-2 1 1,-1 3 0,2 8 162,-5 3 0,2 3 0,-2 2 1,-1 1-321,-2 3 1,-1-3-1,0 5 1,0-2-323,0 0 0,4 0 0,1-5 0,-3 1-940,0 0 1,-1-2-1138,4-2 1,2-4 1982,5-5 0,1-11 0,0-3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6.56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83 12 7706,'-19'0'2063,"-2"0"1,3-4-2054,1-1 0,9 3-1185,8 6 1,6 4 1174,7 9 0,11 9 0,3 6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6.86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357 1 7638,'-5'7'802,"-2"3"0,-6-6 1,0-1-493,1-2 1,-1-1 0,0 2 0,-1 0 349,-3 3 1,3 5 0,-5-2 0,2 3-550,0 2 1,-2 4-1,4 0 1,6-1-222,1-2 1,4-1-1,4-1 1,0 1-147,0 0 0,10 0 0,4-1 0,3 1 0,3 0-194,0-1 0,-2 1 0,5 0 251,0 0 1,2 1-1,-7 1 1,1 4 221,-1 1 0,1-1 1,-4 4-1,1-3-50,-5-2 0,0-1 0,-6-4 0,-2 0 87,-2-1 1,-8 1 0,-6 0 0,-7-2 34,-4-2 1,-7 1 0,-3-5 0,-3 1-198,-1 0 0,1-2 1,2-4-1,2 0-304,2 0 1,3 0-1,7 0 406,4 0 0,3-11 0,1-4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7.71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64 32 8067,'0'-13'383,"0"0"1,-4 8-29,0 5 1,-1 8-1,5 14 1,0 9 0,0 10 214,0 10 0,0 11 0,0 11 1,0 5-184,0 3 0,0 10 1,-1-2-1,-2 0-211,-1-3 0,0-4 0,2-5 0,-1-2-36,-1-3 0,0-4 1,4-9-1,0-5-1288,0-6 0,0-5 0,0-9 0,-2-6-3442,-2-5 4590,3-11 0,-11-12 0,5-7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7.92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1 344 8067,'0'-13'0,"0"0"291,0 1 1,0 3 0,1 1 0,4-1 24,3 2 1,3-4-1,4 2 1,2-1-316,4 2 1,3-3 0,1 4-1,1-2-146,-1 1 0,5-1 0,0-4 0,-3 1-450,-5-1 0,2-4 0,-4-1 0,0-2-955,-3-3 1550,-3-1 0,-1-1 0,0-1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8.32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115 1 9345,'-12'8'0,"-1"1"0,0 1 857,0 1 0,1 6 0,0 2 0,4 0-493,4 4 0,-2 7 1,2 7-1,1 6 108,2 8 0,1 7 0,0-1 0,0 0-288,0-1 0,0 8 0,0-3 0,0-2-391,0-1 0,0 2 1,0-5-1,0-1-198,0-2 0,0-7 0,-2-2 0,-1-5-325,-1-4 0,0-4 0,4-9 0,0-4-127,0-3 1,1-7 0,2-4 0,3-6 493,1-5 1,1-8 325,5-1 0,0-6 0,-1 4 0,1-3 181,0 1 0,4 0 0,1-5 1,1 1 291,-1-1 1,-1 2 0,-4 3 0,0 4-190,-1 3 0,4 1 0,-2 2 0,-3 1 1,1 2 1,-5 5 0,0 0-67,-2 6 0,4 4 1,-5 7-1,-1 2 95,-2 1 0,-1 5 0,0-1 0,0 3-8,0 2 1,0-1 0,0 1 0,0-2-47,0-3 0,2 3 0,1-4 1,1 0-441,-1-3 0,0 0 1,-1-3-1,4-4 149,1-3 1,-3 1 0,5-3 0,1-3 28,1 0 0,2-8 39,0-2 0,-1-9 0,1-3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31.66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0 113 7870,'0'-12'0,"0"-1"0,0 0 520,0 0 0,0 1 0,0-1 0,0 0 703,0 0-615,0 6 1,2 3-171,2 8 1,-3 3 0,5 6-1,-2 1-31,1 3 1,3 4 0,-2 8 0,-1 2-232,1 1 1,3 2-1,-5 6-168,-1 2 0,2 2 0,1 4 1,0-1-1,-1 0 86,-2-2 1,3-1 0,-2-6 0,0-1-828,2-3 1,-5-3 0,5-7-1,-2-3-990,0-4 0,2-4 837,-2-4 0,-2-5 0,2-10 1,-3-5 885,-1-5 0,0-12 0,0 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8.55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77 1 7778,'-8'11'0,"-1"-1"663,-1-2 1,3 1 0,0 5 0,2 2 389,2 1 1,1 5 0,2-1 0,0 3-970,0 2 0,-1 2 1,-2-1-1,-1-3-481,1 0 1,-3-1 0,2-2 0,1-4-1,2-3-3297,1-1 1287,0-6 2407,0-1 0,6-12 0,1-1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8.77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38 38 7743,'-13'-8'612,"0"4"1,6-3 585,3-1 0,4 2-1398,4 2 0,3 7 0,6 4 1,0 3-1,-1 5 200,1 4 0,5 2 0,2 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9.11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26 179 7743,'-11'17'87,"2"0"0,3 0 0,6-5 307,0 1 0,0-5 1,0 1 735,0 1-1191,0 1 0,2-4 243,2-2 1,-3-10 0,5-3 15,0-4 1,-5-5-1,5-1 1,0 0-113,2-1 0,-1-2 1,2 3-1,-1-1 70,-1 1 1,4-5 0,-2 3 0,2 1-208,2 2 0,4 2 0,0 4 0,-1 1-322,-2 2 0,3 5 0,0-1 0,-2 2 104,-1 2 0,-1 0 0,0 2 1,-2 2 138,-2 4 1,1 5 0,-5 3 0,1 2 147,0 2 1,2 0 0,-2 2 0,1 0-103,3 0 1,1 1-1,2 0 1,0-4-351,-1 0 0,5-2 0,3-6 0,1-1 434,2-2 0,9-5 0,-5 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59.69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344 39 7737,'-13'0'1814,"-1"-2"-1103,-3-2 0,3 1 0,-3-4 0,3 0-357,1 0 1,-4 4-1,0-1 1,0 2-55,-1 2 0,4 6 0,-5 3 0,2 2 0,0 3-90,2 3 1,5-1 0,1 5-132,-1 1 0,5-2 0,1 1 0,2 1-594,2-2 0,0 2 0,2-5 1,2-1-331,4-2 1,4-7 0,2-3 0,1-2 359,2-2 1,5 0 0,-4-2-1,0-3 315,1-8 0,-2 0 0,-5-5 1,1 1 301,0 0 1,-2-5-1,-1 5 1,-3 0 277,-1-1 0,2 4 1,-3-3 1074,-3 3-1181,0 7 0,2 2 0,0 10 0,-1 5-79,-1 5 1,-1 5 0,2 7 0,1 3 63,-1 4 1,-2 2 0,-1 4 0,2 2 343,2 5 0,-1 4 0,5 4 1,1 3-141,-2 0 0,3-1 0,-6-3 0,-1 1-249,-2 0 1,-1 12 0,-1-12-1,-3 0-89,-5-1 1,-2-5 0,-2-2 0,0-5-186,1-2 1,-5-7-1,-2-4 1,-1-3-574,-2-5 1,-2-4-1,-2-8 1,2-5 256,3-3 0,-6-2 0,4-3 0,2-6-61,1-6 1,1-4 0,4-5-1,6-1-96,1 1 1,4-1 0,4 1-1,0-1 279,0 1 0,4 1 1,4 1-1,1 3 45,6 2 1,6 0 0,3 2 0,6-2-199,4-2 0,9 3 0,-3-3 0,2 2-805,2 2 1,3-4-1,-4 0 1182,-2 1 0,-2-11 0,-1 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1:01.79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26 9462,'8'0'956,"2"0"-782,5 0 0,-7 0 1,5 0-1,-1 0 1,3 0-32,2 0 0,4 0 1,-1 0-1,1 0-210,2 0 1,8 0-1,-4 0 1,2 0-32,2 0 1,-1 0 0,-4-1 0,-1-2-55,1-1 0,-2 0 1,-2 4-1,-2 0 32,-2 0 1,4 0-1,-5 0-556,-2 0 0,-1 0-1236,-1 0 1367,-6 0 1,-1-2 544,-6-2 0,-6 3 0,-1-5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1:02.34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24 39 7743,'-12'0'629,"5"0"1,2 0-259,10 0 0,2 0 0,5 0-96,1 0 1,6 0 0,0 0 0,3 0-158,-1 0 0,0 0 0,5-2 1,-1 0-52,0-3 1,1 1 0,1 4 0,1 0-49,2 0 1,-2 0-1,-5 0 1,-2 0-300,2 0 0,-4 0 0,1 0 0,-1 0 96,-4 0 0,-1 0 0,-1 0 0,0 0-391,0 0 1,-2-1-1,-1-2-688,-2-1 235,1-1 1028,-2 0 0,-1 3 0,-12-3 0,-1 5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1:03.09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13 0 7445,'-7'0'1847,"2"0"0,6 0-1557,3 0 0,3 0 0,7 0-89,3 0 1,-2 2 0,3 0 0,0 4-44,4 1 1,2-3-1,3 3 1,1 1-120,2-1 0,4 0 0,-3 3 0,0-2-11,0 2 0,3 1 1,-4 2-1,-2 0-460,-1-1 1,-3 1 0,-3 1 0,-4 2 240,-3 1 0,-1 0 0,-2-3 0,-1 2-93,-1 1 0,-5 0 1,3-5-1,-1 1 18,-4 0 1,4 0-1,-2-1 1,1 1 263,0 0 1,-3-1 0,2 1 0,-1 0 221,1 0 0,-3-1 0,4 1 0,-4 0 57,-1 0 0,-4-1 0,-2 1 1,-1 0 109,-3 0 1,-1 1 0,-2 1 0,0 2-98,1-1 1,-5 2 0,0 1 0,0-1 16,-2 0 1,4 4-1,-5-4 1,0 0-140,0 1 0,1-1 0,-4-2 0,2 1-131,-2-2 0,0 2 0,1-1 0,2-2-70,2 2 0,1-2 0,5-4 0,2-3-612,2-2 1,4 4 0,-4-3-1143,3 1 0,1-6 0,5 0 1787,3-3 0,3-14 0,6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32.17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1 357 7842,'0'-20'0,"0"2"0,0 0 547,0-4 1,0-2 0,2-3 0,5-1-127,6-2 1,8-4-1,2 5 1,5 2-113,6 4 1,5 1 0,3 6 0,3 5-203,1 5 1,7 5 0,0 2-1,2 3-70,2 5 0,-2 12 1,-4 7-1,0 6 47,0 6 0,-2 12 0,-2 3 1,-5 6-103,-2 3 0,-8 4 1,-3 4-1,-7 5 178,-5 5 1,-4 10-1,-4-6 1,-5-1 19,-3-2 1,-11 2-1,-4-4 1,-4-2-244,-5-1 1,-1-7 0,-3-3 0,-3-5-105,-3-3 0,-9-9 1,0-10-1,0-7-142,-2-9 0,-2-6 1,-5-11-1,1-4-314,-1-2 1,0-9-1,0-6 1,0-8 143,0-8 0,4 3 0,2-6 0,2 3 132,7-1 1,4 0 0,11 5 0,4-1 28,3 1 1,7-1 317,3 1 0,14-1 0,4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32.63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294 64 7613,'-2'-20'0,"-2"3"292,-4 3 1,-4 7-1,-2 3 1,-1 2-1,-4 2 408,-1 0 1,3 6 0,-2 4-374,0 6 1,-3 8-1,0 7 1,0 0 37,0 0 1,4 9 0,5-1 0,2 4-264,3 1 1,2 2 0,6-3 0,1-4-77,4-3 0,6-2 1,9-7-1,4-6-462,7-6 1,4 0 0,5-13 0,1-3-197,1-6 0,5-10 1,-6-6-1,-4-4 173,-6-2 1,-8-1 0,-5 3 0,-2-3 357,-5-4 1,-7 2 0,0-2 0,-2-1 97,-2-2 0,-10 0 1,-4 3-1,-5 4 61,-3 3 0,-4 3 1,-3 3-1,-4 6-55,0 5 1,-2 4-1,4 7 1,1 2-4,3 1 0,-7 18 0,8-1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33.53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268 0 8234,'-12'13'0,"2"0"723,2-1 0,-1 2-247,-3 3-272,5 3 1,-3 6-1,5 2 1,1 5 77,-2 5 0,5 7 0,-3-1 0,4-2-195,4-2 0,0 5 0,8-8 0,2-3-292,0-7 0,6-7 0,1-9 0,3-2-275,1-5 0,5-4 1,0-6-1,-3-5 77,-5-5 1,1-11 0,-6 2-1,-3-3 132,-4-4 1,0 4 0,-6-6 0,-1-1 295,-1-2 0,-2 4 0,0 2 0,0 3 239,0 3 0,-2-2 0,-1 10 89,-1 1 1,-2 8 0,4 5 0,-3 6-104,2 5 1,2 13-1,2 8 1,2 5-85,2 5 1,4 14 0,0 2-1,2 7-11,2 6 0,0 3 1,-2 8-1,-1 3 147,-2 3 0,-5 8 0,3-8 0,-2-3 225,0-2 0,1-5 1,-5-3-1,0-4-317,0-3 1,-6-7-1,-2-4 1,-4-8-114,-1-7 0,1-4 0,-2-10 1,-3-6-244,-5-8 1,-3-5-1,-5-8 1,-2-2-924,-1-4 1,-4-9 0,2-5-1,-5-2 641,-2-1 1,-1-6 0,7-3 0,2-3 290,4-1 0,4 1 0,5 2 0,6 1-9,5-2 1,4 1 0,6 1 0,1 4-132,4 3 1,7 2-1,11-1 1,5 1 41,6-1 0,7 2 0,3 3 0,2 3 235,2-1 0,7 5 0,3-4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33.94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278 89 7626,'-6'-12'122,"-2"-1"0,-4 0 1,-2 2-1,0 1 191,1 1 0,-7 5 0,8-3 1,-3 1-60,1 4 0,-3 0 0,0 4 0,2 3 148,1 8 0,-3 0 0,1 5 0,3 1-148,3 2 0,3 4 0,-1 4 0,2 2 3,1 1 0,3 1 1,-1 2-1,5-1-53,2 2 1,7-1 0,2-1 0,7-4-312,4-4 1,3-1 0,1-6 0,3-5-518,2-4 0,-1-7 0,4 0 0,-4-4 297,-1-4 0,-2-9 1,-7 0-1,-2-4-220,-1-5 1,-7-5 0,-5-3 0,-1-1 406,-3 1 0,-3-3 0,-4 3 0,-6 0 236,-6 0 0,1-3 1,-7 4-1,0 2-81,-2 1 1,-2 6-1,1 2 1,1 4-369,2 4 1,0 6 0,5 1-72,1 3 1,8 6-1,5 4 424,6 2 0,9 8 0,8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8T09:30:34.27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64 190 7722,'0'-13'1126,"-5"1"-766,-4-1 1,2 6 0,-1 4 0,-1 7 167,2 9 0,0 1 1,4 9-173,-1 4 0,0 4 0,4 7 1,0-1-45,0-3 0,5 7 1,4-4-1,2-1-349,2 0 0,4-9 1,1-2-1,2-7 62,3-3 0,6-4 0,4-3 0,1-5-497,0-6 1,-2-9-1,4-10 1,-5-2 228,-4-1 0,0-6 0,-10-3 0,-2-3 128,-1-1 1,-7 0 0,-2-1 0,-4 1-37,-1 0 1,-6 0 0,-2 1 0,-3 3-226,-2 4 1,-4 1 0,-1 3-1,-2 8-83,-3 6 0,5 2 1,1 6 458,3 1 0,1 8 0,0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B8AC1-8F3A-8643-8E57-2592BED3D32E}" type="datetimeFigureOut">
              <a:rPr lang="de-DE" smtClean="0"/>
              <a:t>23.11.2020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F2D21-3E3C-7C49-BAA7-5914693BC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691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F2D21-3E3C-7C49-BAA7-5914693BC53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469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2.png"/><Relationship Id="rId4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.xml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9" Type="http://schemas.openxmlformats.org/officeDocument/2006/relationships/customXml" Target="../ink/ink22.xml"/><Relationship Id="rId21" Type="http://schemas.openxmlformats.org/officeDocument/2006/relationships/customXml" Target="../ink/ink13.xml"/><Relationship Id="rId34" Type="http://schemas.openxmlformats.org/officeDocument/2006/relationships/image" Target="../media/image20.png"/><Relationship Id="rId42" Type="http://schemas.openxmlformats.org/officeDocument/2006/relationships/image" Target="../media/image24.png"/><Relationship Id="rId47" Type="http://schemas.openxmlformats.org/officeDocument/2006/relationships/customXml" Target="../ink/ink26.xml"/><Relationship Id="rId50" Type="http://schemas.openxmlformats.org/officeDocument/2006/relationships/image" Target="../media/image28.png"/><Relationship Id="rId55" Type="http://schemas.openxmlformats.org/officeDocument/2006/relationships/customXml" Target="../ink/ink30.xml"/><Relationship Id="rId63" Type="http://schemas.openxmlformats.org/officeDocument/2006/relationships/customXml" Target="../ink/ink34.xml"/><Relationship Id="rId68" Type="http://schemas.openxmlformats.org/officeDocument/2006/relationships/image" Target="../media/image37.png"/><Relationship Id="rId76" Type="http://schemas.openxmlformats.org/officeDocument/2006/relationships/image" Target="../media/image41.png"/><Relationship Id="rId84" Type="http://schemas.openxmlformats.org/officeDocument/2006/relationships/image" Target="../media/image45.png"/><Relationship Id="rId7" Type="http://schemas.openxmlformats.org/officeDocument/2006/relationships/customXml" Target="../ink/ink6.xml"/><Relationship Id="rId71" Type="http://schemas.openxmlformats.org/officeDocument/2006/relationships/customXml" Target="../ink/ink38.xml"/><Relationship Id="rId2" Type="http://schemas.openxmlformats.org/officeDocument/2006/relationships/image" Target="../media/image10.png"/><Relationship Id="rId16" Type="http://schemas.openxmlformats.org/officeDocument/2006/relationships/image" Target="../media/image11.png"/><Relationship Id="rId29" Type="http://schemas.openxmlformats.org/officeDocument/2006/relationships/customXml" Target="../ink/ink17.xml"/><Relationship Id="rId11" Type="http://schemas.openxmlformats.org/officeDocument/2006/relationships/customXml" Target="../ink/ink8.xml"/><Relationship Id="rId24" Type="http://schemas.openxmlformats.org/officeDocument/2006/relationships/image" Target="../media/image15.png"/><Relationship Id="rId32" Type="http://schemas.openxmlformats.org/officeDocument/2006/relationships/image" Target="../media/image19.png"/><Relationship Id="rId37" Type="http://schemas.openxmlformats.org/officeDocument/2006/relationships/customXml" Target="../ink/ink21.xml"/><Relationship Id="rId40" Type="http://schemas.openxmlformats.org/officeDocument/2006/relationships/image" Target="../media/image23.png"/><Relationship Id="rId45" Type="http://schemas.openxmlformats.org/officeDocument/2006/relationships/customXml" Target="../ink/ink25.xml"/><Relationship Id="rId53" Type="http://schemas.openxmlformats.org/officeDocument/2006/relationships/customXml" Target="../ink/ink29.xml"/><Relationship Id="rId58" Type="http://schemas.openxmlformats.org/officeDocument/2006/relationships/image" Target="../media/image32.png"/><Relationship Id="rId66" Type="http://schemas.openxmlformats.org/officeDocument/2006/relationships/image" Target="../media/image36.png"/><Relationship Id="rId74" Type="http://schemas.openxmlformats.org/officeDocument/2006/relationships/image" Target="../media/image40.png"/><Relationship Id="rId79" Type="http://schemas.openxmlformats.org/officeDocument/2006/relationships/customXml" Target="../ink/ink42.xml"/><Relationship Id="rId87" Type="http://schemas.openxmlformats.org/officeDocument/2006/relationships/customXml" Target="../ink/ink46.xml"/><Relationship Id="rId5" Type="http://schemas.openxmlformats.org/officeDocument/2006/relationships/customXml" Target="../ink/ink5.xml"/><Relationship Id="rId61" Type="http://schemas.openxmlformats.org/officeDocument/2006/relationships/customXml" Target="../ink/ink33.xml"/><Relationship Id="rId82" Type="http://schemas.openxmlformats.org/officeDocument/2006/relationships/image" Target="../media/image44.png"/><Relationship Id="rId19" Type="http://schemas.openxmlformats.org/officeDocument/2006/relationships/customXml" Target="../ink/ink12.xml"/><Relationship Id="rId4" Type="http://schemas.openxmlformats.org/officeDocument/2006/relationships/image" Target="../media/image50.png"/><Relationship Id="rId9" Type="http://schemas.openxmlformats.org/officeDocument/2006/relationships/customXml" Target="../ink/ink7.xml"/><Relationship Id="rId14" Type="http://schemas.openxmlformats.org/officeDocument/2006/relationships/image" Target="../media/image100.png"/><Relationship Id="rId22" Type="http://schemas.openxmlformats.org/officeDocument/2006/relationships/image" Target="../media/image14.png"/><Relationship Id="rId27" Type="http://schemas.openxmlformats.org/officeDocument/2006/relationships/customXml" Target="../ink/ink16.xml"/><Relationship Id="rId30" Type="http://schemas.openxmlformats.org/officeDocument/2006/relationships/image" Target="../media/image18.png"/><Relationship Id="rId35" Type="http://schemas.openxmlformats.org/officeDocument/2006/relationships/customXml" Target="../ink/ink20.xml"/><Relationship Id="rId43" Type="http://schemas.openxmlformats.org/officeDocument/2006/relationships/customXml" Target="../ink/ink24.xml"/><Relationship Id="rId48" Type="http://schemas.openxmlformats.org/officeDocument/2006/relationships/image" Target="../media/image27.png"/><Relationship Id="rId56" Type="http://schemas.openxmlformats.org/officeDocument/2006/relationships/image" Target="../media/image31.png"/><Relationship Id="rId64" Type="http://schemas.openxmlformats.org/officeDocument/2006/relationships/image" Target="../media/image35.png"/><Relationship Id="rId69" Type="http://schemas.openxmlformats.org/officeDocument/2006/relationships/customXml" Target="../ink/ink37.xml"/><Relationship Id="rId77" Type="http://schemas.openxmlformats.org/officeDocument/2006/relationships/customXml" Target="../ink/ink41.xml"/><Relationship Id="rId8" Type="http://schemas.openxmlformats.org/officeDocument/2006/relationships/image" Target="../media/image70.png"/><Relationship Id="rId51" Type="http://schemas.openxmlformats.org/officeDocument/2006/relationships/customXml" Target="../ink/ink28.xml"/><Relationship Id="rId72" Type="http://schemas.openxmlformats.org/officeDocument/2006/relationships/image" Target="../media/image39.png"/><Relationship Id="rId80" Type="http://schemas.openxmlformats.org/officeDocument/2006/relationships/image" Target="../media/image43.png"/><Relationship Id="rId85" Type="http://schemas.openxmlformats.org/officeDocument/2006/relationships/customXml" Target="../ink/ink45.xml"/><Relationship Id="rId3" Type="http://schemas.openxmlformats.org/officeDocument/2006/relationships/customXml" Target="../ink/ink4.xml"/><Relationship Id="rId12" Type="http://schemas.openxmlformats.org/officeDocument/2006/relationships/image" Target="../media/image90.png"/><Relationship Id="rId17" Type="http://schemas.openxmlformats.org/officeDocument/2006/relationships/customXml" Target="../ink/ink11.xml"/><Relationship Id="rId25" Type="http://schemas.openxmlformats.org/officeDocument/2006/relationships/customXml" Target="../ink/ink15.xml"/><Relationship Id="rId33" Type="http://schemas.openxmlformats.org/officeDocument/2006/relationships/customXml" Target="../ink/ink19.xml"/><Relationship Id="rId38" Type="http://schemas.openxmlformats.org/officeDocument/2006/relationships/image" Target="../media/image22.png"/><Relationship Id="rId46" Type="http://schemas.openxmlformats.org/officeDocument/2006/relationships/image" Target="../media/image26.png"/><Relationship Id="rId59" Type="http://schemas.openxmlformats.org/officeDocument/2006/relationships/customXml" Target="../ink/ink32.xml"/><Relationship Id="rId67" Type="http://schemas.openxmlformats.org/officeDocument/2006/relationships/customXml" Target="../ink/ink36.xml"/><Relationship Id="rId20" Type="http://schemas.openxmlformats.org/officeDocument/2006/relationships/image" Target="../media/image13.png"/><Relationship Id="rId41" Type="http://schemas.openxmlformats.org/officeDocument/2006/relationships/customXml" Target="../ink/ink23.xml"/><Relationship Id="rId54" Type="http://schemas.openxmlformats.org/officeDocument/2006/relationships/image" Target="../media/image30.png"/><Relationship Id="rId62" Type="http://schemas.openxmlformats.org/officeDocument/2006/relationships/image" Target="../media/image34.png"/><Relationship Id="rId70" Type="http://schemas.openxmlformats.org/officeDocument/2006/relationships/image" Target="../media/image38.png"/><Relationship Id="rId75" Type="http://schemas.openxmlformats.org/officeDocument/2006/relationships/customXml" Target="../ink/ink40.xml"/><Relationship Id="rId83" Type="http://schemas.openxmlformats.org/officeDocument/2006/relationships/customXml" Target="../ink/ink44.xml"/><Relationship Id="rId88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5" Type="http://schemas.openxmlformats.org/officeDocument/2006/relationships/customXml" Target="../ink/ink10.xml"/><Relationship Id="rId23" Type="http://schemas.openxmlformats.org/officeDocument/2006/relationships/customXml" Target="../ink/ink14.xml"/><Relationship Id="rId28" Type="http://schemas.openxmlformats.org/officeDocument/2006/relationships/image" Target="../media/image17.png"/><Relationship Id="rId36" Type="http://schemas.openxmlformats.org/officeDocument/2006/relationships/image" Target="../media/image21.png"/><Relationship Id="rId49" Type="http://schemas.openxmlformats.org/officeDocument/2006/relationships/customXml" Target="../ink/ink27.xml"/><Relationship Id="rId57" Type="http://schemas.openxmlformats.org/officeDocument/2006/relationships/customXml" Target="../ink/ink31.xml"/><Relationship Id="rId10" Type="http://schemas.openxmlformats.org/officeDocument/2006/relationships/image" Target="../media/image80.png"/><Relationship Id="rId31" Type="http://schemas.openxmlformats.org/officeDocument/2006/relationships/customXml" Target="../ink/ink18.xml"/><Relationship Id="rId44" Type="http://schemas.openxmlformats.org/officeDocument/2006/relationships/image" Target="../media/image25.png"/><Relationship Id="rId52" Type="http://schemas.openxmlformats.org/officeDocument/2006/relationships/image" Target="../media/image29.png"/><Relationship Id="rId60" Type="http://schemas.openxmlformats.org/officeDocument/2006/relationships/image" Target="../media/image33.png"/><Relationship Id="rId65" Type="http://schemas.openxmlformats.org/officeDocument/2006/relationships/customXml" Target="../ink/ink35.xml"/><Relationship Id="rId73" Type="http://schemas.openxmlformats.org/officeDocument/2006/relationships/customXml" Target="../ink/ink39.xml"/><Relationship Id="rId78" Type="http://schemas.openxmlformats.org/officeDocument/2006/relationships/image" Target="../media/image42.png"/><Relationship Id="rId81" Type="http://schemas.openxmlformats.org/officeDocument/2006/relationships/customXml" Target="../ink/ink43.xml"/><Relationship Id="rId86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>
            <a:extLst>
              <a:ext uri="{FF2B5EF4-FFF2-40B4-BE49-F238E27FC236}">
                <a16:creationId xmlns:a16="http://schemas.microsoft.com/office/drawing/2014/main" id="{06831333-CBA5-9549-ADE8-DF4659A9B2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Se </a:t>
            </a:r>
            <a:r>
              <a:rPr lang="de-DE" sz="4000" dirty="0" err="1"/>
              <a:t>biutifullest</a:t>
            </a:r>
            <a:r>
              <a:rPr lang="de-DE" sz="4000" dirty="0"/>
              <a:t> </a:t>
            </a:r>
            <a:r>
              <a:rPr lang="de-DE" sz="4000" dirty="0" err="1"/>
              <a:t>kantry</a:t>
            </a:r>
            <a:r>
              <a:rPr lang="de-DE" sz="4000" dirty="0"/>
              <a:t> in se </a:t>
            </a:r>
            <a:r>
              <a:rPr lang="de-DE" sz="4000" dirty="0" err="1"/>
              <a:t>wörld</a:t>
            </a:r>
            <a:endParaRPr lang="de-DE" sz="4000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DC7634C4-DEC1-AB45-A480-63837F6C11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10800" dirty="0"/>
              <a:t>GERMANY</a:t>
            </a:r>
          </a:p>
        </p:txBody>
      </p:sp>
    </p:spTree>
    <p:extLst>
      <p:ext uri="{BB962C8B-B14F-4D97-AF65-F5344CB8AC3E}">
        <p14:creationId xmlns:p14="http://schemas.microsoft.com/office/powerpoint/2010/main" val="4123114097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34AF3A-C4FB-6A4A-9074-FEAA50046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546" y="403577"/>
            <a:ext cx="8534400" cy="1507067"/>
          </a:xfrm>
        </p:spPr>
        <p:txBody>
          <a:bodyPr/>
          <a:lstStyle/>
          <a:p>
            <a:r>
              <a:rPr lang="de-DE" dirty="0"/>
              <a:t>Structure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DF9F38-7BF5-6544-8761-B05875624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546" y="1910644"/>
            <a:ext cx="8534400" cy="3615267"/>
          </a:xfrm>
        </p:spPr>
        <p:txBody>
          <a:bodyPr/>
          <a:lstStyle/>
          <a:p>
            <a:r>
              <a:rPr lang="de-DE" dirty="0"/>
              <a:t>General </a:t>
            </a:r>
            <a:r>
              <a:rPr lang="de-DE" dirty="0" err="1"/>
              <a:t>information</a:t>
            </a:r>
            <a:endParaRPr lang="de-DE" dirty="0"/>
          </a:p>
          <a:p>
            <a:r>
              <a:rPr lang="de-DE" dirty="0"/>
              <a:t>Greatest </a:t>
            </a:r>
            <a:r>
              <a:rPr lang="de-DE" dirty="0" err="1"/>
              <a:t>sights</a:t>
            </a:r>
            <a:endParaRPr lang="de-DE" dirty="0"/>
          </a:p>
          <a:p>
            <a:r>
              <a:rPr lang="de-DE" dirty="0"/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2898241093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29C1B8-22D3-B842-A205-F08F27B6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03" y="1180268"/>
            <a:ext cx="8534400" cy="1463207"/>
          </a:xfrm>
        </p:spPr>
        <p:txBody>
          <a:bodyPr/>
          <a:lstStyle/>
          <a:p>
            <a:r>
              <a:rPr lang="de-DE" dirty="0"/>
              <a:t>General </a:t>
            </a:r>
            <a:r>
              <a:rPr lang="de-DE" dirty="0" err="1"/>
              <a:t>information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FEEFDA-D2F9-7244-8BB2-8FE9EB217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003" y="501210"/>
            <a:ext cx="8534400" cy="6861502"/>
          </a:xfrm>
        </p:spPr>
        <p:txBody>
          <a:bodyPr/>
          <a:lstStyle/>
          <a:p>
            <a:r>
              <a:rPr lang="de-DE" dirty="0"/>
              <a:t>GERMANY HAS:</a:t>
            </a:r>
          </a:p>
          <a:p>
            <a:r>
              <a:rPr lang="de-DE" dirty="0"/>
              <a:t>AN AREA OF 357,386 KM</a:t>
            </a:r>
          </a:p>
          <a:p>
            <a:r>
              <a:rPr lang="de-DE" dirty="0"/>
              <a:t>83,02 MIL. </a:t>
            </a:r>
            <a:r>
              <a:rPr lang="de-DE" dirty="0" err="1"/>
              <a:t>INHABITANTS</a:t>
            </a:r>
            <a:endParaRPr lang="de-DE" dirty="0"/>
          </a:p>
          <a:p>
            <a:r>
              <a:rPr lang="de-DE" dirty="0"/>
              <a:t>237 </a:t>
            </a:r>
            <a:r>
              <a:rPr lang="de-DE" dirty="0" err="1"/>
              <a:t>INHABITANTS</a:t>
            </a:r>
            <a:r>
              <a:rPr lang="de-DE" dirty="0"/>
              <a:t> PER KM</a:t>
            </a:r>
          </a:p>
          <a:p>
            <a:r>
              <a:rPr lang="de-DE" dirty="0"/>
              <a:t>THE CAPITAL IS BERLIN ( WITH 3,664,826 RESIDENTS, IT IS ALSO THE BIGGEST CITY IN GERMANY)</a:t>
            </a:r>
          </a:p>
          <a:p>
            <a:endParaRPr lang="de-D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3FCEC37B-46EB-1C4D-A61D-CFE87DBF3C04}"/>
                  </a:ext>
                </a:extLst>
              </p14:cNvPr>
              <p14:cNvContentPartPr/>
              <p14:nvPr/>
            </p14:nvContentPartPr>
            <p14:xfrm>
              <a:off x="2418427" y="4402378"/>
              <a:ext cx="360" cy="3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3FCEC37B-46EB-1C4D-A61D-CFE87DBF3C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00787" y="4384738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276370C4-26A9-6544-BCE5-884C2D0127A1}"/>
                  </a:ext>
                </a:extLst>
              </p14:cNvPr>
              <p14:cNvContentPartPr/>
              <p14:nvPr/>
            </p14:nvContentPartPr>
            <p14:xfrm>
              <a:off x="3575467" y="2927818"/>
              <a:ext cx="127440" cy="15552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276370C4-26A9-6544-BCE5-884C2D0127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34787" y="2886778"/>
                <a:ext cx="20916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E789FA18-D216-964B-8C8B-643A5FA060CE}"/>
                  </a:ext>
                </a:extLst>
              </p14:cNvPr>
              <p14:cNvContentPartPr/>
              <p14:nvPr/>
            </p14:nvContentPartPr>
            <p14:xfrm>
              <a:off x="3603907" y="3768418"/>
              <a:ext cx="148680" cy="17604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E789FA18-D216-964B-8C8B-643A5FA060C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62867" y="3727378"/>
                <a:ext cx="230400" cy="2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76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23">
            <a:extLst>
              <a:ext uri="{FF2B5EF4-FFF2-40B4-BE49-F238E27FC236}">
                <a16:creationId xmlns:a16="http://schemas.microsoft.com/office/drawing/2014/main" id="{0ABE2C1B-68B2-46D8-A50A-C1E089DE4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2F2974-7180-FB44-BC62-F093C6941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789" y="-52387"/>
            <a:ext cx="3983314" cy="1507067"/>
          </a:xfrm>
        </p:spPr>
        <p:txBody>
          <a:bodyPr>
            <a:normAutofit/>
          </a:bodyPr>
          <a:lstStyle/>
          <a:p>
            <a:r>
              <a:rPr lang="de-DE" sz="3200" dirty="0"/>
              <a:t>Greatest </a:t>
            </a:r>
            <a:r>
              <a:rPr lang="de-DE" sz="3200" dirty="0" err="1"/>
              <a:t>sights</a:t>
            </a:r>
            <a:r>
              <a:rPr lang="de-DE" sz="3200" dirty="0"/>
              <a:t> </a:t>
            </a:r>
          </a:p>
        </p:txBody>
      </p:sp>
      <p:sp>
        <p:nvSpPr>
          <p:cNvPr id="50" name="Snip Diagonal Corner Rectangle 20">
            <a:extLst>
              <a:ext uri="{FF2B5EF4-FFF2-40B4-BE49-F238E27FC236}">
                <a16:creationId xmlns:a16="http://schemas.microsoft.com/office/drawing/2014/main" id="{B3483B0A-F643-4DCD-8748-FA7D6F881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-2"/>
            <a:ext cx="6096001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BFEBCEC3-43EE-0C4B-9386-B7A31EDD79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56" b="2"/>
          <a:stretch/>
        </p:blipFill>
        <p:spPr>
          <a:xfrm>
            <a:off x="-1" y="10"/>
            <a:ext cx="3749040" cy="2624657"/>
          </a:xfrm>
          <a:prstGeom prst="rect">
            <a:avLst/>
          </a:prstGeo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B9B138D7-578F-0540-A290-334BF339E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9" r="36192" b="-2"/>
          <a:stretch/>
        </p:blipFill>
        <p:spPr>
          <a:xfrm>
            <a:off x="3749040" y="1"/>
            <a:ext cx="2343786" cy="2624667"/>
          </a:xfrm>
          <a:prstGeom prst="rect">
            <a:avLst/>
          </a:prstGeom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8DCF8009-05E8-3040-9100-8A9BAA8379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01"/>
          <a:stretch/>
        </p:blipFill>
        <p:spPr>
          <a:xfrm>
            <a:off x="20" y="2624497"/>
            <a:ext cx="6105507" cy="4233670"/>
          </a:xfrm>
          <a:prstGeom prst="rect">
            <a:avLst/>
          </a:prstGeom>
        </p:spPr>
      </p:pic>
      <p:cxnSp>
        <p:nvCxnSpPr>
          <p:cNvPr id="51" name="Straight Connector 27">
            <a:extLst>
              <a:ext uri="{FF2B5EF4-FFF2-40B4-BE49-F238E27FC236}">
                <a16:creationId xmlns:a16="http://schemas.microsoft.com/office/drawing/2014/main" id="{F6A8994B-4E55-4DD6-8A8E-3B1A934F3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3040380" y="-415713"/>
            <a:ext cx="0" cy="6080760"/>
          </a:xfrm>
          <a:prstGeom prst="line">
            <a:avLst/>
          </a:prstGeom>
          <a:ln w="28575" cap="sq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29">
            <a:extLst>
              <a:ext uri="{FF2B5EF4-FFF2-40B4-BE49-F238E27FC236}">
                <a16:creationId xmlns:a16="http://schemas.microsoft.com/office/drawing/2014/main" id="{224C2F7D-20AE-4832-B525-947B1C068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49039" y="0"/>
            <a:ext cx="0" cy="2606040"/>
          </a:xfrm>
          <a:prstGeom prst="line">
            <a:avLst/>
          </a:prstGeom>
          <a:ln w="28575" cap="sq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31">
            <a:extLst>
              <a:ext uri="{FF2B5EF4-FFF2-40B4-BE49-F238E27FC236}">
                <a16:creationId xmlns:a16="http://schemas.microsoft.com/office/drawing/2014/main" id="{4F0888E3-8209-4FD4-ACE0-1D2B0F026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8011" y="0"/>
            <a:ext cx="0" cy="6858000"/>
          </a:xfrm>
          <a:prstGeom prst="line">
            <a:avLst/>
          </a:prstGeom>
          <a:ln w="28575" cap="sq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225D1C-0ACC-A346-8C45-500DE5623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7142" y="2068511"/>
            <a:ext cx="4609848" cy="3615267"/>
          </a:xfrm>
        </p:spPr>
        <p:txBody>
          <a:bodyPr>
            <a:normAutofit/>
          </a:bodyPr>
          <a:lstStyle/>
          <a:p>
            <a:r>
              <a:rPr lang="de-DE" sz="1500" dirty="0"/>
              <a:t>1. THE </a:t>
            </a:r>
            <a:r>
              <a:rPr lang="de-DE" sz="1500" dirty="0" err="1"/>
              <a:t>MINIAUTUR</a:t>
            </a:r>
            <a:r>
              <a:rPr lang="de-DE" sz="1500" dirty="0"/>
              <a:t> WUNDERLAND HAMBURG</a:t>
            </a:r>
          </a:p>
          <a:p>
            <a:r>
              <a:rPr lang="de-DE" sz="1500" dirty="0"/>
              <a:t>2. THE EUROPA-PARK</a:t>
            </a:r>
          </a:p>
          <a:p>
            <a:r>
              <a:rPr lang="de-DE" sz="1500" dirty="0"/>
              <a:t>3. </a:t>
            </a:r>
            <a:r>
              <a:rPr lang="de-DE" sz="1500"/>
              <a:t>SCHLOSS </a:t>
            </a:r>
            <a:r>
              <a:rPr lang="de-DE" sz="1500" dirty="0"/>
              <a:t>NEUSCHWANSTEIN</a:t>
            </a:r>
          </a:p>
          <a:p>
            <a:r>
              <a:rPr lang="de-DE" sz="1500" dirty="0"/>
              <a:t>4. INSEL MAINAU</a:t>
            </a:r>
          </a:p>
          <a:p>
            <a:r>
              <a:rPr lang="de-DE" sz="1500" dirty="0"/>
              <a:t>5. ROTHENBURG OB DER DER TAUBER</a:t>
            </a:r>
          </a:p>
          <a:p>
            <a:r>
              <a:rPr lang="de-DE" sz="1500" dirty="0"/>
              <a:t>6. DRESDEN</a:t>
            </a:r>
          </a:p>
          <a:p>
            <a:r>
              <a:rPr lang="de-DE" sz="1500" dirty="0"/>
              <a:t>7.HEIDELBERG</a:t>
            </a:r>
          </a:p>
          <a:p>
            <a:r>
              <a:rPr lang="de-DE" sz="1500" dirty="0"/>
              <a:t>8. </a:t>
            </a:r>
            <a:r>
              <a:rPr lang="de-DE" sz="1500" dirty="0" err="1"/>
              <a:t>PHANTASIALAND</a:t>
            </a:r>
            <a:endParaRPr lang="de-DE" sz="1500" dirty="0"/>
          </a:p>
          <a:p>
            <a:r>
              <a:rPr lang="de-DE" sz="1500" dirty="0"/>
              <a:t>9. TIERPARK </a:t>
            </a:r>
            <a:r>
              <a:rPr lang="de-DE" sz="1500" dirty="0" err="1"/>
              <a:t>HELLABRUNN</a:t>
            </a:r>
            <a:endParaRPr lang="de-DE" sz="1500" dirty="0"/>
          </a:p>
          <a:p>
            <a:r>
              <a:rPr lang="de-DE" sz="1500" dirty="0"/>
              <a:t>10. MOSELTAL</a:t>
            </a:r>
          </a:p>
          <a:p>
            <a:endParaRPr lang="de-DE" sz="1500" dirty="0"/>
          </a:p>
          <a:p>
            <a:endParaRPr lang="de-DE" sz="1500" dirty="0"/>
          </a:p>
        </p:txBody>
      </p:sp>
      <p:grpSp>
        <p:nvGrpSpPr>
          <p:cNvPr id="54" name="Group 33">
            <a:extLst>
              <a:ext uri="{FF2B5EF4-FFF2-40B4-BE49-F238E27FC236}">
                <a16:creationId xmlns:a16="http://schemas.microsoft.com/office/drawing/2014/main" id="{3FE0998D-102A-4151-92D2-8E7C7FD03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2292" y="2963333"/>
            <a:ext cx="1896535" cy="2218267"/>
            <a:chOff x="10292292" y="2963333"/>
            <a:chExt cx="1896535" cy="221826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F6C749A-84ED-4CDF-B0BB-19E4283B3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7EA51E-350A-4254-99C7-35F1F8D0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699485" y="3190344"/>
              <a:ext cx="1489342" cy="148934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10EB4D2-62BC-40DA-8409-500276FBDA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B4C5526-D5E3-4B8C-BC60-765A33A0E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747E977-8A1F-4316-8F44-B43579E91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497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DF23B52-A9BE-4DD6-B2A7-FD8853FB7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D0BE489-C80B-3E49-9DE1-FD4137664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14" y="-3965964"/>
            <a:ext cx="4205003" cy="9960364"/>
          </a:xfrm>
        </p:spPr>
        <p:txBody>
          <a:bodyPr>
            <a:normAutofit/>
          </a:bodyPr>
          <a:lstStyle/>
          <a:p>
            <a:r>
              <a:rPr lang="de-DE" sz="3200"/>
              <a:t>HISTORY</a:t>
            </a:r>
          </a:p>
        </p:txBody>
      </p:sp>
      <p:sp>
        <p:nvSpPr>
          <p:cNvPr id="13" name="Snip Diagonal Corner Rectangle 20">
            <a:extLst>
              <a:ext uri="{FF2B5EF4-FFF2-40B4-BE49-F238E27FC236}">
                <a16:creationId xmlns:a16="http://schemas.microsoft.com/office/drawing/2014/main" id="{B3B22232-B94E-4FC4-B87D-7C1738BCB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01637" cy="5266944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043C9458-26A5-C04F-B19C-9F9BE2C2D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01" r="14863" b="5"/>
          <a:stretch/>
        </p:blipFill>
        <p:spPr>
          <a:xfrm>
            <a:off x="797205" y="786109"/>
            <a:ext cx="2356616" cy="2562724"/>
          </a:xfrm>
          <a:custGeom>
            <a:avLst/>
            <a:gdLst/>
            <a:ahLst/>
            <a:cxnLst/>
            <a:rect l="l" t="t" r="r" b="b"/>
            <a:pathLst>
              <a:path w="2338016" h="2562724">
                <a:moveTo>
                  <a:pt x="478762" y="0"/>
                </a:moveTo>
                <a:lnTo>
                  <a:pt x="2338016" y="0"/>
                </a:lnTo>
                <a:lnTo>
                  <a:pt x="2338016" y="2562724"/>
                </a:lnTo>
                <a:lnTo>
                  <a:pt x="0" y="2562724"/>
                </a:lnTo>
                <a:lnTo>
                  <a:pt x="0" y="478762"/>
                </a:lnTo>
                <a:close/>
              </a:path>
            </a:pathLst>
          </a:custGeo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4E2ADD5D-0439-0543-8326-BE5153B0F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12" r="26487" b="4"/>
          <a:stretch/>
        </p:blipFill>
        <p:spPr>
          <a:xfrm>
            <a:off x="3282510" y="786602"/>
            <a:ext cx="2324438" cy="2562231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1CF6F7AF-E19A-784C-8249-2B96A5BA14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11" r="-3" b="8971"/>
          <a:stretch/>
        </p:blipFill>
        <p:spPr>
          <a:xfrm>
            <a:off x="797779" y="3461657"/>
            <a:ext cx="4809744" cy="2297931"/>
          </a:xfrm>
          <a:custGeom>
            <a:avLst/>
            <a:gdLst/>
            <a:ahLst/>
            <a:cxnLst/>
            <a:rect l="l" t="t" r="r" b="b"/>
            <a:pathLst>
              <a:path w="4809744" h="2246151">
                <a:moveTo>
                  <a:pt x="0" y="0"/>
                </a:moveTo>
                <a:lnTo>
                  <a:pt x="4809744" y="0"/>
                </a:lnTo>
                <a:lnTo>
                  <a:pt x="4809744" y="1767389"/>
                </a:lnTo>
                <a:lnTo>
                  <a:pt x="4330982" y="2246151"/>
                </a:lnTo>
                <a:lnTo>
                  <a:pt x="0" y="2246151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FA1806-FA25-0F49-BF20-BEDBBE6A3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685800"/>
            <a:ext cx="4819653" cy="3615267"/>
          </a:xfrm>
        </p:spPr>
        <p:txBody>
          <a:bodyPr>
            <a:normAutofit/>
          </a:bodyPr>
          <a:lstStyle/>
          <a:p>
            <a:r>
              <a:rPr lang="de-DE" sz="1800" dirty="0"/>
              <a:t>In </a:t>
            </a:r>
            <a:r>
              <a:rPr lang="de-DE" sz="1800" dirty="0" err="1"/>
              <a:t>Germanyˋs</a:t>
            </a:r>
            <a:r>
              <a:rPr lang="de-DE" sz="1800" dirty="0"/>
              <a:t> </a:t>
            </a:r>
            <a:r>
              <a:rPr lang="de-DE" sz="1800" dirty="0" err="1"/>
              <a:t>past</a:t>
            </a:r>
            <a:r>
              <a:rPr lang="de-DE" sz="1800" dirty="0"/>
              <a:t>, </a:t>
            </a:r>
            <a:r>
              <a:rPr lang="de-DE" sz="1800" dirty="0" err="1"/>
              <a:t>it</a:t>
            </a:r>
            <a:r>
              <a:rPr lang="de-DE" sz="1800" dirty="0"/>
              <a:t> was </a:t>
            </a:r>
            <a:r>
              <a:rPr lang="de-DE" sz="1800" dirty="0" err="1"/>
              <a:t>split</a:t>
            </a:r>
            <a:r>
              <a:rPr lang="de-DE" sz="1800" dirty="0"/>
              <a:t> into East Germany (GDR) and West Germany (FRG)  </a:t>
            </a:r>
          </a:p>
          <a:p>
            <a:r>
              <a:rPr lang="de-DE" sz="1800" dirty="0"/>
              <a:t>Germany started </a:t>
            </a:r>
            <a:r>
              <a:rPr lang="de-DE" sz="1800" dirty="0" err="1"/>
              <a:t>the</a:t>
            </a:r>
            <a:r>
              <a:rPr lang="de-DE" sz="1800" dirty="0"/>
              <a:t> two </a:t>
            </a:r>
            <a:r>
              <a:rPr lang="de-DE" sz="1800" dirty="0" err="1"/>
              <a:t>worldwars</a:t>
            </a:r>
            <a:r>
              <a:rPr lang="de-DE" sz="1800" dirty="0"/>
              <a:t> and lost </a:t>
            </a:r>
            <a:r>
              <a:rPr lang="de-DE" sz="1800" dirty="0" err="1"/>
              <a:t>both</a:t>
            </a:r>
            <a:r>
              <a:rPr lang="de-DE" sz="1800" dirty="0"/>
              <a:t> of them</a:t>
            </a:r>
          </a:p>
          <a:p>
            <a:r>
              <a:rPr lang="de-DE" sz="1800" dirty="0" err="1"/>
              <a:t>We</a:t>
            </a:r>
            <a:r>
              <a:rPr lang="de-DE" sz="1800" dirty="0"/>
              <a:t> </a:t>
            </a:r>
            <a:r>
              <a:rPr lang="de-DE" sz="1800" dirty="0" err="1"/>
              <a:t>invented</a:t>
            </a:r>
            <a:r>
              <a:rPr lang="de-DE" sz="1800" dirty="0"/>
              <a:t> lots of </a:t>
            </a:r>
            <a:r>
              <a:rPr lang="de-DE" sz="1800" dirty="0" err="1"/>
              <a:t>things</a:t>
            </a:r>
            <a:r>
              <a:rPr lang="de-DE" sz="1800" dirty="0"/>
              <a:t> (</a:t>
            </a:r>
            <a:r>
              <a:rPr lang="de-DE" sz="1800" dirty="0" err="1"/>
              <a:t>see</a:t>
            </a:r>
            <a:r>
              <a:rPr lang="de-DE" sz="1800" dirty="0"/>
              <a:t> </a:t>
            </a:r>
            <a:r>
              <a:rPr lang="de-DE" sz="1800" dirty="0" err="1"/>
              <a:t>pics</a:t>
            </a:r>
            <a:r>
              <a:rPr lang="de-DE" sz="1800" dirty="0"/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FC36AD-3DD4-4CBD-B2A6-78674F34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73D8520-3355-461D-8EA6-7E640EF5A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AFEF53-7B76-46E5-BD95-FE1F254A0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28B7F70-DD92-4964-B9C1-99E47CBEE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0FF380B-8F2F-497A-B24A-06B033EAA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44AF83-DBC4-4A00-881E-4C8483E29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280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3F8250A-B5BC-48E8-9E34-320C6AB61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nip Diagonal Corner Rectangle 24">
            <a:extLst>
              <a:ext uri="{FF2B5EF4-FFF2-40B4-BE49-F238E27FC236}">
                <a16:creationId xmlns:a16="http://schemas.microsoft.com/office/drawing/2014/main" id="{A2829537-8D6E-4F27-8454-8F19BEA8C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AFCC8EA6-818B-8347-9F06-AEC6692C3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44" r="2" b="21792"/>
          <a:stretch/>
        </p:blipFill>
        <p:spPr>
          <a:xfrm>
            <a:off x="792480" y="786117"/>
            <a:ext cx="10607040" cy="4956048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B7B5C3D-895D-264D-AF69-FDA90CCB6A0A}"/>
              </a:ext>
            </a:extLst>
          </p:cNvPr>
          <p:cNvGrpSpPr/>
          <p:nvPr/>
        </p:nvGrpSpPr>
        <p:grpSpPr>
          <a:xfrm>
            <a:off x="1384516" y="1205674"/>
            <a:ext cx="587160" cy="642240"/>
            <a:chOff x="1384516" y="1205674"/>
            <a:chExt cx="587160" cy="64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AA8F3F98-5A22-F34B-8B37-1B5E2DCDBB16}"/>
                    </a:ext>
                  </a:extLst>
                </p14:cNvPr>
                <p14:cNvContentPartPr/>
                <p14:nvPr/>
              </p14:nvContentPartPr>
              <p14:xfrm>
                <a:off x="1563436" y="1380634"/>
                <a:ext cx="50760" cy="28368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AA8F3F98-5A22-F34B-8B37-1B5E2DCDBB1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32836" y="1349674"/>
                  <a:ext cx="11232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80790819-0E0D-9940-9EE2-7029D7C0B53C}"/>
                    </a:ext>
                  </a:extLst>
                </p14:cNvPr>
                <p14:cNvContentPartPr/>
                <p14:nvPr/>
              </p14:nvContentPartPr>
              <p14:xfrm>
                <a:off x="1384516" y="1205674"/>
                <a:ext cx="371880" cy="64224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80790819-0E0D-9940-9EE2-7029D7C0B53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53916" y="1175074"/>
                  <a:ext cx="433080" cy="70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7C7DBB00-39A4-004B-9F57-1395958A3257}"/>
                    </a:ext>
                  </a:extLst>
                </p14:cNvPr>
                <p14:cNvContentPartPr/>
                <p14:nvPr/>
              </p14:nvContentPartPr>
              <p14:xfrm>
                <a:off x="1797076" y="1522114"/>
                <a:ext cx="174600" cy="21384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7C7DBB00-39A4-004B-9F57-1395958A325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766476" y="1491514"/>
                  <a:ext cx="235800" cy="27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E7B9356-7BF4-624B-9673-367F937DD589}"/>
              </a:ext>
            </a:extLst>
          </p:cNvPr>
          <p:cNvGrpSpPr/>
          <p:nvPr/>
        </p:nvGrpSpPr>
        <p:grpSpPr>
          <a:xfrm>
            <a:off x="2333836" y="1476394"/>
            <a:ext cx="678960" cy="614880"/>
            <a:chOff x="2333836" y="1476394"/>
            <a:chExt cx="678960" cy="61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BE14A8D0-5E53-004F-B216-5E2F045E7834}"/>
                    </a:ext>
                  </a:extLst>
                </p14:cNvPr>
                <p14:cNvContentPartPr/>
                <p14:nvPr/>
              </p14:nvContentPartPr>
              <p14:xfrm>
                <a:off x="2333836" y="1476394"/>
                <a:ext cx="216000" cy="61488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BE14A8D0-5E53-004F-B216-5E2F045E783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302876" y="1445434"/>
                  <a:ext cx="277200" cy="67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3B92A0B6-B5B8-AB45-A2F3-D78AC05DD48D}"/>
                    </a:ext>
                  </a:extLst>
                </p14:cNvPr>
                <p14:cNvContentPartPr/>
                <p14:nvPr/>
              </p14:nvContentPartPr>
              <p14:xfrm>
                <a:off x="2623636" y="1526794"/>
                <a:ext cx="159480" cy="19656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3B92A0B6-B5B8-AB45-A2F3-D78AC05DD48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593036" y="1495834"/>
                  <a:ext cx="22068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3A957597-98B3-064E-A93C-112B46B8B840}"/>
                    </a:ext>
                  </a:extLst>
                </p14:cNvPr>
                <p14:cNvContentPartPr/>
                <p14:nvPr/>
              </p14:nvContentPartPr>
              <p14:xfrm>
                <a:off x="2847196" y="1513474"/>
                <a:ext cx="165600" cy="22356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3A957597-98B3-064E-A93C-112B46B8B84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16596" y="1482874"/>
                  <a:ext cx="226800" cy="28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26D1FFD-6348-134A-B535-DD64E14A4206}"/>
              </a:ext>
            </a:extLst>
          </p:cNvPr>
          <p:cNvGrpSpPr/>
          <p:nvPr/>
        </p:nvGrpSpPr>
        <p:grpSpPr>
          <a:xfrm>
            <a:off x="3471436" y="1187314"/>
            <a:ext cx="1072800" cy="618840"/>
            <a:chOff x="3471436" y="1187314"/>
            <a:chExt cx="1072800" cy="61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812D78ED-E00D-F842-95B7-A891A15A67A8}"/>
                    </a:ext>
                  </a:extLst>
                </p14:cNvPr>
                <p14:cNvContentPartPr/>
                <p14:nvPr/>
              </p14:nvContentPartPr>
              <p14:xfrm>
                <a:off x="3471436" y="1187314"/>
                <a:ext cx="261360" cy="61884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812D78ED-E00D-F842-95B7-A891A15A67A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440476" y="1156714"/>
                  <a:ext cx="322560" cy="68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C9CD84FA-5E7B-E54C-B067-28E44CD870F2}"/>
                    </a:ext>
                  </a:extLst>
                </p14:cNvPr>
                <p14:cNvContentPartPr/>
                <p14:nvPr/>
              </p14:nvContentPartPr>
              <p14:xfrm>
                <a:off x="3773476" y="1572514"/>
                <a:ext cx="444960" cy="21060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C9CD84FA-5E7B-E54C-B067-28E44CD870F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742876" y="1541914"/>
                  <a:ext cx="50652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7648C468-FB9F-0542-A459-EDF042D94F6D}"/>
                    </a:ext>
                  </a:extLst>
                </p14:cNvPr>
                <p14:cNvContentPartPr/>
                <p14:nvPr/>
              </p14:nvContentPartPr>
              <p14:xfrm>
                <a:off x="4282516" y="1610314"/>
                <a:ext cx="261720" cy="18216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7648C468-FB9F-0542-A459-EDF042D94F6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251556" y="1579714"/>
                  <a:ext cx="322920" cy="24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3DC2762F-AE80-A340-B4EC-EB8D25F0BB87}"/>
              </a:ext>
            </a:extLst>
          </p:cNvPr>
          <p:cNvGrpSpPr/>
          <p:nvPr/>
        </p:nvGrpSpPr>
        <p:grpSpPr>
          <a:xfrm>
            <a:off x="1641196" y="2301514"/>
            <a:ext cx="674640" cy="746280"/>
            <a:chOff x="1641196" y="2301514"/>
            <a:chExt cx="674640" cy="74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F8492D73-6099-BF41-856A-C2E784DCBB32}"/>
                    </a:ext>
                  </a:extLst>
                </p14:cNvPr>
                <p14:cNvContentPartPr/>
                <p14:nvPr/>
              </p14:nvContentPartPr>
              <p14:xfrm>
                <a:off x="1641196" y="2301514"/>
                <a:ext cx="225000" cy="29844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F8492D73-6099-BF41-856A-C2E784DCBB3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610596" y="2270914"/>
                  <a:ext cx="28656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01707CCB-D854-FD4A-AD9C-3B93B56AFEA8}"/>
                    </a:ext>
                  </a:extLst>
                </p14:cNvPr>
                <p14:cNvContentPartPr/>
                <p14:nvPr/>
              </p14:nvContentPartPr>
              <p14:xfrm>
                <a:off x="1879876" y="2379634"/>
                <a:ext cx="211320" cy="21132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01707CCB-D854-FD4A-AD9C-3B93B56AFEA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48916" y="2349034"/>
                  <a:ext cx="27252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5682A2BF-5205-044A-BAF2-18360925D269}"/>
                    </a:ext>
                  </a:extLst>
                </p14:cNvPr>
                <p14:cNvContentPartPr/>
                <p14:nvPr/>
              </p14:nvContentPartPr>
              <p14:xfrm>
                <a:off x="2136556" y="2393674"/>
                <a:ext cx="179280" cy="65412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5682A2BF-5205-044A-BAF2-18360925D26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05956" y="2363074"/>
                  <a:ext cx="240480" cy="71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3BE46E51-F098-1C4E-BC8D-7FF11E3BBF16}"/>
              </a:ext>
            </a:extLst>
          </p:cNvPr>
          <p:cNvGrpSpPr/>
          <p:nvPr/>
        </p:nvGrpSpPr>
        <p:grpSpPr>
          <a:xfrm>
            <a:off x="2755396" y="2191714"/>
            <a:ext cx="1728360" cy="740520"/>
            <a:chOff x="2755396" y="2191714"/>
            <a:chExt cx="1728360" cy="74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5DC994B5-CEBD-404A-9180-6D5422552F05}"/>
                    </a:ext>
                  </a:extLst>
                </p14:cNvPr>
                <p14:cNvContentPartPr/>
                <p14:nvPr/>
              </p14:nvContentPartPr>
              <p14:xfrm>
                <a:off x="2755396" y="2343274"/>
                <a:ext cx="128880" cy="58896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5DC994B5-CEBD-404A-9180-6D5422552F0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4796" y="2312674"/>
                  <a:ext cx="190080" cy="65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F9AAEBBA-FA34-C949-AA00-3BDCC083BB1B}"/>
                    </a:ext>
                  </a:extLst>
                </p14:cNvPr>
                <p14:cNvContentPartPr/>
                <p14:nvPr/>
              </p14:nvContentPartPr>
              <p14:xfrm>
                <a:off x="2961676" y="2347594"/>
                <a:ext cx="151560" cy="19296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F9AAEBBA-FA34-C949-AA00-3BDCC083BB1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931076" y="2316634"/>
                  <a:ext cx="21312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F256901E-21BA-CD44-903C-BB320EB0E860}"/>
                    </a:ext>
                  </a:extLst>
                </p14:cNvPr>
                <p14:cNvContentPartPr/>
                <p14:nvPr/>
              </p14:nvContentPartPr>
              <p14:xfrm>
                <a:off x="3187036" y="2352634"/>
                <a:ext cx="219960" cy="20628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F256901E-21BA-CD44-903C-BB320EB0E86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56436" y="2321674"/>
                  <a:ext cx="2811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05C44407-33B9-414D-8BD5-EE94360B86EE}"/>
                    </a:ext>
                  </a:extLst>
                </p14:cNvPr>
                <p14:cNvContentPartPr/>
                <p14:nvPr/>
              </p14:nvContentPartPr>
              <p14:xfrm>
                <a:off x="3365956" y="2329234"/>
                <a:ext cx="182880" cy="22968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05C44407-33B9-414D-8BD5-EE94360B86E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335356" y="2298274"/>
                  <a:ext cx="2440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DC351EB7-8288-AA48-8ACC-69841EBE9F87}"/>
                    </a:ext>
                  </a:extLst>
                </p14:cNvPr>
                <p14:cNvContentPartPr/>
                <p14:nvPr/>
              </p14:nvContentPartPr>
              <p14:xfrm>
                <a:off x="3585556" y="2191714"/>
                <a:ext cx="14040" cy="30312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DC351EB7-8288-AA48-8ACC-69841EBE9F8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554596" y="2160754"/>
                  <a:ext cx="7560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57CDAA08-AADD-2F49-9DCD-BB1C81B25F6E}"/>
                    </a:ext>
                  </a:extLst>
                </p14:cNvPr>
                <p14:cNvContentPartPr/>
                <p14:nvPr/>
              </p14:nvContentPartPr>
              <p14:xfrm>
                <a:off x="3622276" y="2406994"/>
                <a:ext cx="142560" cy="11952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57CDAA08-AADD-2F49-9DCD-BB1C81B25F6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591316" y="2376394"/>
                  <a:ext cx="2037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8379FAD2-3952-A54A-B4A5-3AF2C6EE904F}"/>
                    </a:ext>
                  </a:extLst>
                </p14:cNvPr>
                <p14:cNvContentPartPr/>
                <p14:nvPr/>
              </p14:nvContentPartPr>
              <p14:xfrm>
                <a:off x="3723436" y="2228074"/>
                <a:ext cx="54720" cy="4176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8379FAD2-3952-A54A-B4A5-3AF2C6EE904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692836" y="2197474"/>
                  <a:ext cx="11628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EBAC942A-C12B-E340-B7CF-F5F2CD738C61}"/>
                    </a:ext>
                  </a:extLst>
                </p14:cNvPr>
                <p14:cNvContentPartPr/>
                <p14:nvPr/>
              </p14:nvContentPartPr>
              <p14:xfrm>
                <a:off x="3855916" y="2356594"/>
                <a:ext cx="156240" cy="21024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EBAC942A-C12B-E340-B7CF-F5F2CD738C6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825316" y="2325994"/>
                  <a:ext cx="21744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22320153-E89F-2A4D-B0EF-B9644177B62E}"/>
                    </a:ext>
                  </a:extLst>
                </p14:cNvPr>
                <p14:cNvContentPartPr/>
                <p14:nvPr/>
              </p14:nvContentPartPr>
              <p14:xfrm>
                <a:off x="4085236" y="2406994"/>
                <a:ext cx="179280" cy="16560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22320153-E89F-2A4D-B0EF-B9644177B62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054636" y="2376394"/>
                  <a:ext cx="24048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12B8E3B2-39F4-F94D-9CAB-9A57355FE26E}"/>
                    </a:ext>
                  </a:extLst>
                </p14:cNvPr>
                <p14:cNvContentPartPr/>
                <p14:nvPr/>
              </p14:nvContentPartPr>
              <p14:xfrm>
                <a:off x="4286836" y="2374954"/>
                <a:ext cx="196920" cy="21132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12B8E3B2-39F4-F94D-9CAB-9A57355FE26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256236" y="2344354"/>
                  <a:ext cx="258480" cy="27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D67AAA99-CEAD-E340-963E-E2D835DF7E00}"/>
              </a:ext>
            </a:extLst>
          </p:cNvPr>
          <p:cNvGrpSpPr/>
          <p:nvPr/>
        </p:nvGrpSpPr>
        <p:grpSpPr>
          <a:xfrm>
            <a:off x="4621636" y="2090554"/>
            <a:ext cx="142560" cy="445320"/>
            <a:chOff x="4621636" y="2090554"/>
            <a:chExt cx="142560" cy="44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7FC34BE5-1A08-4D43-96E3-6039CADBB4CC}"/>
                    </a:ext>
                  </a:extLst>
                </p14:cNvPr>
                <p14:cNvContentPartPr/>
                <p14:nvPr/>
              </p14:nvContentPartPr>
              <p14:xfrm>
                <a:off x="4621636" y="2090554"/>
                <a:ext cx="142560" cy="32580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7FC34BE5-1A08-4D43-96E3-6039CADBB4C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591036" y="2059954"/>
                  <a:ext cx="20376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AF960B9E-7F01-7B49-8C80-386CDEA1EB3D}"/>
                    </a:ext>
                  </a:extLst>
                </p14:cNvPr>
                <p14:cNvContentPartPr/>
                <p14:nvPr/>
              </p14:nvContentPartPr>
              <p14:xfrm>
                <a:off x="4727836" y="2521834"/>
                <a:ext cx="4320" cy="1404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AF960B9E-7F01-7B49-8C80-386CDEA1EB3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696876" y="2490874"/>
                  <a:ext cx="65880" cy="7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4FCB765C-9D38-204D-9CC9-A0BB2C1C63AF}"/>
              </a:ext>
            </a:extLst>
          </p:cNvPr>
          <p:cNvGrpSpPr/>
          <p:nvPr/>
        </p:nvGrpSpPr>
        <p:grpSpPr>
          <a:xfrm>
            <a:off x="1687276" y="3085594"/>
            <a:ext cx="770400" cy="514080"/>
            <a:chOff x="1687276" y="3085594"/>
            <a:chExt cx="770400" cy="51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ADACC585-2099-104E-9F44-E8DE890DD46C}"/>
                    </a:ext>
                  </a:extLst>
                </p14:cNvPr>
                <p14:cNvContentPartPr/>
                <p14:nvPr/>
              </p14:nvContentPartPr>
              <p14:xfrm>
                <a:off x="1687276" y="3108994"/>
                <a:ext cx="96480" cy="44604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ADACC585-2099-104E-9F44-E8DE890DD46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656316" y="3078394"/>
                  <a:ext cx="158040" cy="50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3642C4D0-E690-BC45-A646-9F9F7CFDD4CF}"/>
                    </a:ext>
                  </a:extLst>
                </p14:cNvPr>
                <p14:cNvContentPartPr/>
                <p14:nvPr/>
              </p14:nvContentPartPr>
              <p14:xfrm>
                <a:off x="1778716" y="3388354"/>
                <a:ext cx="14040" cy="13788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3642C4D0-E690-BC45-A646-9F9F7CFDD4C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748116" y="3357754"/>
                  <a:ext cx="756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2A9B8799-F7CC-EE4B-9BE9-BE3A31E02648}"/>
                    </a:ext>
                  </a:extLst>
                </p14:cNvPr>
                <p14:cNvContentPartPr/>
                <p14:nvPr/>
              </p14:nvContentPartPr>
              <p14:xfrm>
                <a:off x="1925596" y="3085594"/>
                <a:ext cx="9360" cy="10548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2A9B8799-F7CC-EE4B-9BE9-BE3A31E0264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894996" y="3054994"/>
                  <a:ext cx="7092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FF2541DF-CAA2-694A-8482-FD3D656883A4}"/>
                    </a:ext>
                  </a:extLst>
                </p14:cNvPr>
                <p14:cNvContentPartPr/>
                <p14:nvPr/>
              </p14:nvContentPartPr>
              <p14:xfrm>
                <a:off x="2003716" y="3108994"/>
                <a:ext cx="124200" cy="47556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FF2541DF-CAA2-694A-8482-FD3D656883A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972756" y="3078394"/>
                  <a:ext cx="185400" cy="53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91F8952B-D671-B14E-860B-9F77A7E2C31A}"/>
                    </a:ext>
                  </a:extLst>
                </p14:cNvPr>
                <p14:cNvContentPartPr/>
                <p14:nvPr/>
              </p14:nvContentPartPr>
              <p14:xfrm>
                <a:off x="2063836" y="3489154"/>
                <a:ext cx="68760" cy="5544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91F8952B-D671-B14E-860B-9F77A7E2C31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032876" y="3458554"/>
                  <a:ext cx="12996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27380DDF-4C72-994D-949A-B715F55E08E8}"/>
                    </a:ext>
                  </a:extLst>
                </p14:cNvPr>
                <p14:cNvContentPartPr/>
                <p14:nvPr/>
              </p14:nvContentPartPr>
              <p14:xfrm>
                <a:off x="2200636" y="3406714"/>
                <a:ext cx="257040" cy="19296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27380DDF-4C72-994D-949A-B715F55E08E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170036" y="3376114"/>
                  <a:ext cx="318600" cy="25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5C54F171-6AC7-5F4D-911E-8F6401A31B90}"/>
              </a:ext>
            </a:extLst>
          </p:cNvPr>
          <p:cNvGrpSpPr/>
          <p:nvPr/>
        </p:nvGrpSpPr>
        <p:grpSpPr>
          <a:xfrm>
            <a:off x="2796796" y="3104674"/>
            <a:ext cx="619200" cy="499320"/>
            <a:chOff x="2796796" y="3104674"/>
            <a:chExt cx="619200" cy="49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C2AF6DA6-6C8A-1B4E-B491-EAACC22E5DF8}"/>
                    </a:ext>
                  </a:extLst>
                </p14:cNvPr>
                <p14:cNvContentPartPr/>
                <p14:nvPr/>
              </p14:nvContentPartPr>
              <p14:xfrm>
                <a:off x="2796796" y="3104674"/>
                <a:ext cx="394560" cy="46512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C2AF6DA6-6C8A-1B4E-B491-EAACC22E5DF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766196" y="3073714"/>
                  <a:ext cx="456120" cy="52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CD86C49A-B4DD-EF44-B83D-6F9C4B6A7E33}"/>
                    </a:ext>
                  </a:extLst>
                </p14:cNvPr>
                <p14:cNvContentPartPr/>
                <p14:nvPr/>
              </p14:nvContentPartPr>
              <p14:xfrm>
                <a:off x="3166156" y="3269554"/>
                <a:ext cx="29880" cy="3204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CD86C49A-B4DD-EF44-B83D-6F9C4B6A7E3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135556" y="3238954"/>
                  <a:ext cx="914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786D8111-32B8-7B49-921D-0161A2CC2E76}"/>
                    </a:ext>
                  </a:extLst>
                </p14:cNvPr>
                <p14:cNvContentPartPr/>
                <p14:nvPr/>
              </p14:nvContentPartPr>
              <p14:xfrm>
                <a:off x="3259756" y="3397354"/>
                <a:ext cx="156240" cy="20664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786D8111-32B8-7B49-921D-0161A2CC2E7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229156" y="3366754"/>
                  <a:ext cx="217440" cy="26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49735D0D-61B1-3544-8E63-5EE5DA45113C}"/>
              </a:ext>
            </a:extLst>
          </p:cNvPr>
          <p:cNvGrpSpPr/>
          <p:nvPr/>
        </p:nvGrpSpPr>
        <p:grpSpPr>
          <a:xfrm>
            <a:off x="3832876" y="3069754"/>
            <a:ext cx="880920" cy="860040"/>
            <a:chOff x="3832876" y="3069754"/>
            <a:chExt cx="880920" cy="86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F8AE20E7-39B4-134F-B98E-DFCCAA17ACAB}"/>
                    </a:ext>
                  </a:extLst>
                </p14:cNvPr>
                <p14:cNvContentPartPr/>
                <p14:nvPr/>
              </p14:nvContentPartPr>
              <p14:xfrm>
                <a:off x="3842236" y="3069754"/>
                <a:ext cx="23400" cy="53208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F8AE20E7-39B4-134F-B98E-DFCCAA17ACA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811636" y="3039154"/>
                  <a:ext cx="84600" cy="59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267729BC-462D-F640-88DE-07F332829743}"/>
                    </a:ext>
                  </a:extLst>
                </p14:cNvPr>
                <p14:cNvContentPartPr/>
                <p14:nvPr/>
              </p14:nvContentPartPr>
              <p14:xfrm>
                <a:off x="3832876" y="3374674"/>
                <a:ext cx="147240" cy="12420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267729BC-462D-F640-88DE-07F33282974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802276" y="3343714"/>
                  <a:ext cx="20844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BB9F6C18-C612-E147-9728-304CF014F0B6}"/>
                    </a:ext>
                  </a:extLst>
                </p14:cNvPr>
                <p14:cNvContentPartPr/>
                <p14:nvPr/>
              </p14:nvContentPartPr>
              <p14:xfrm>
                <a:off x="3975076" y="3149674"/>
                <a:ext cx="151560" cy="45432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BB9F6C18-C612-E147-9728-304CF014F0B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944476" y="3119074"/>
                  <a:ext cx="21312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5A7C1327-CD74-274D-B0FB-96B2EB89A499}"/>
                    </a:ext>
                  </a:extLst>
                </p14:cNvPr>
                <p14:cNvContentPartPr/>
                <p14:nvPr/>
              </p14:nvContentPartPr>
              <p14:xfrm>
                <a:off x="4181356" y="3452434"/>
                <a:ext cx="27720" cy="13788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5A7C1327-CD74-274D-B0FB-96B2EB89A49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150756" y="3421834"/>
                  <a:ext cx="8928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409EB188-E96B-5D47-AD41-D8C5260ED8FF}"/>
                    </a:ext>
                  </a:extLst>
                </p14:cNvPr>
                <p14:cNvContentPartPr/>
                <p14:nvPr/>
              </p14:nvContentPartPr>
              <p14:xfrm>
                <a:off x="4191076" y="3283234"/>
                <a:ext cx="36360" cy="3636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409EB188-E96B-5D47-AD41-D8C5260ED8F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160476" y="3252634"/>
                  <a:ext cx="979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A3FA6235-BB65-C941-8ED3-2543E1EAB2E1}"/>
                    </a:ext>
                  </a:extLst>
                </p14:cNvPr>
                <p14:cNvContentPartPr/>
                <p14:nvPr/>
              </p14:nvContentPartPr>
              <p14:xfrm>
                <a:off x="4277836" y="3475474"/>
                <a:ext cx="192960" cy="11052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A3FA6235-BB65-C941-8ED3-2543E1EAB2E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247236" y="3444874"/>
                  <a:ext cx="25416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631F57E6-2FF7-9346-981A-FA63FEBD0580}"/>
                    </a:ext>
                  </a:extLst>
                </p14:cNvPr>
                <p14:cNvContentPartPr/>
                <p14:nvPr/>
              </p14:nvContentPartPr>
              <p14:xfrm>
                <a:off x="4525516" y="3438754"/>
                <a:ext cx="188280" cy="49104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631F57E6-2FF7-9346-981A-FA63FEBD058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494556" y="3408154"/>
                  <a:ext cx="249840" cy="55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C2C14D95-DB77-8B41-9731-B6BE7EFDB432}"/>
              </a:ext>
            </a:extLst>
          </p:cNvPr>
          <p:cNvGrpSpPr/>
          <p:nvPr/>
        </p:nvGrpSpPr>
        <p:grpSpPr>
          <a:xfrm>
            <a:off x="4947076" y="3356314"/>
            <a:ext cx="381240" cy="328320"/>
            <a:chOff x="4947076" y="3356314"/>
            <a:chExt cx="381240" cy="32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5B93D79B-7744-E647-9BA3-8394B8F6FBD1}"/>
                    </a:ext>
                  </a:extLst>
                </p14:cNvPr>
                <p14:cNvContentPartPr/>
                <p14:nvPr/>
              </p14:nvContentPartPr>
              <p14:xfrm>
                <a:off x="4947076" y="3447754"/>
                <a:ext cx="211320" cy="936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5B93D79B-7744-E647-9BA3-8394B8F6FBD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916476" y="3417154"/>
                  <a:ext cx="27252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4" name="Freihand 63">
                  <a:extLst>
                    <a:ext uri="{FF2B5EF4-FFF2-40B4-BE49-F238E27FC236}">
                      <a16:creationId xmlns:a16="http://schemas.microsoft.com/office/drawing/2014/main" id="{9FB579E1-3493-054C-9F0B-F03B272F4103}"/>
                    </a:ext>
                  </a:extLst>
                </p14:cNvPr>
                <p14:cNvContentPartPr/>
                <p14:nvPr/>
              </p14:nvContentPartPr>
              <p14:xfrm>
                <a:off x="4947796" y="3539554"/>
                <a:ext cx="215280" cy="14040"/>
              </p14:xfrm>
            </p:contentPart>
          </mc:Choice>
          <mc:Fallback xmlns="">
            <p:pic>
              <p:nvPicPr>
                <p:cNvPr id="64" name="Freihand 63">
                  <a:extLst>
                    <a:ext uri="{FF2B5EF4-FFF2-40B4-BE49-F238E27FC236}">
                      <a16:creationId xmlns:a16="http://schemas.microsoft.com/office/drawing/2014/main" id="{9FB579E1-3493-054C-9F0B-F03B272F410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917196" y="3508954"/>
                  <a:ext cx="2768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5" name="Freihand 64">
                  <a:extLst>
                    <a:ext uri="{FF2B5EF4-FFF2-40B4-BE49-F238E27FC236}">
                      <a16:creationId xmlns:a16="http://schemas.microsoft.com/office/drawing/2014/main" id="{E328B19E-59C0-AF49-A58D-C097CA298DC8}"/>
                    </a:ext>
                  </a:extLst>
                </p14:cNvPr>
                <p14:cNvContentPartPr/>
                <p14:nvPr/>
              </p14:nvContentPartPr>
              <p14:xfrm>
                <a:off x="5093956" y="3356314"/>
                <a:ext cx="234360" cy="328320"/>
              </p14:xfrm>
            </p:contentPart>
          </mc:Choice>
          <mc:Fallback xmlns="">
            <p:pic>
              <p:nvPicPr>
                <p:cNvPr id="65" name="Freihand 64">
                  <a:extLst>
                    <a:ext uri="{FF2B5EF4-FFF2-40B4-BE49-F238E27FC236}">
                      <a16:creationId xmlns:a16="http://schemas.microsoft.com/office/drawing/2014/main" id="{E328B19E-59C0-AF49-A58D-C097CA298DC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063356" y="3325354"/>
                  <a:ext cx="295560" cy="389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6383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egment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</Words>
  <Application>Microsoft Office PowerPoint</Application>
  <PresentationFormat>Breitbild</PresentationFormat>
  <Paragraphs>28</Paragraphs>
  <Slides>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Calibri</vt:lpstr>
      <vt:lpstr>Century Gothic</vt:lpstr>
      <vt:lpstr>Wingdings 3</vt:lpstr>
      <vt:lpstr>Segment</vt:lpstr>
      <vt:lpstr>GERMANY</vt:lpstr>
      <vt:lpstr>Structure</vt:lpstr>
      <vt:lpstr>General information</vt:lpstr>
      <vt:lpstr>Greatest sights </vt:lpstr>
      <vt:lpstr>HISTORY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GERMANY</dc:title>
  <dc:creator>Leo Schröer</dc:creator>
  <cp:lastModifiedBy>Heike Keuser</cp:lastModifiedBy>
  <cp:revision>7</cp:revision>
  <dcterms:created xsi:type="dcterms:W3CDTF">2020-09-08T08:26:08Z</dcterms:created>
  <dcterms:modified xsi:type="dcterms:W3CDTF">2020-11-23T19:07:24Z</dcterms:modified>
</cp:coreProperties>
</file>