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4.11.2021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2"/>
                </a:solidFill>
              </a:rPr>
              <a:t>AHMET FAİK EDİS ANATOLIAN HIGH SCHOOL FOR GIRLS</a:t>
            </a:r>
            <a:endParaRPr lang="tr-TR" b="1" dirty="0">
              <a:solidFill>
                <a:schemeClr val="accent2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026" name="AutoShape 2" descr="SAMSUN / VEZİRKÖPRÜ - Ahmet Faik Edis Kız Anadolu Lise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4953016"/>
          </a:xfrm>
        </p:spPr>
        <p:txBody>
          <a:bodyPr/>
          <a:lstStyle/>
          <a:p>
            <a:r>
              <a:rPr lang="tr-TR" dirty="0" smtClean="0"/>
              <a:t>Ahmet Faik </a:t>
            </a:r>
            <a:r>
              <a:rPr lang="tr-TR" dirty="0" err="1" smtClean="0"/>
              <a:t>Edis</a:t>
            </a:r>
            <a:r>
              <a:rPr lang="tr-TR" dirty="0" smtClean="0"/>
              <a:t> </a:t>
            </a:r>
            <a:r>
              <a:rPr lang="tr-TR" dirty="0" err="1" smtClean="0"/>
              <a:t>Anatolian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Girls</a:t>
            </a:r>
            <a:r>
              <a:rPr lang="tr-TR" dirty="0" smtClean="0"/>
              <a:t> is </a:t>
            </a:r>
            <a:r>
              <a:rPr lang="tr-TR" dirty="0" err="1" smtClean="0"/>
              <a:t>located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Black</a:t>
            </a:r>
            <a:r>
              <a:rPr lang="tr-TR" dirty="0" smtClean="0"/>
              <a:t> </a:t>
            </a:r>
            <a:r>
              <a:rPr lang="tr-TR" dirty="0" err="1" smtClean="0"/>
              <a:t>Sea</a:t>
            </a:r>
            <a:r>
              <a:rPr lang="tr-TR" dirty="0" smtClean="0"/>
              <a:t> </a:t>
            </a:r>
            <a:r>
              <a:rPr lang="tr-TR" dirty="0" err="1" smtClean="0"/>
              <a:t>Region</a:t>
            </a:r>
            <a:r>
              <a:rPr lang="tr-TR" dirty="0" smtClean="0"/>
              <a:t> of </a:t>
            </a:r>
            <a:r>
              <a:rPr lang="tr-TR" dirty="0" err="1" smtClean="0"/>
              <a:t>Turkey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500 </a:t>
            </a:r>
            <a:r>
              <a:rPr lang="tr-TR" dirty="0" err="1" smtClean="0"/>
              <a:t>hundred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30 </a:t>
            </a:r>
            <a:r>
              <a:rPr lang="tr-TR" dirty="0" err="1" smtClean="0"/>
              <a:t>teachers</a:t>
            </a:r>
            <a:r>
              <a:rPr lang="tr-TR" dirty="0" smtClean="0"/>
              <a:t> at </a:t>
            </a:r>
            <a:r>
              <a:rPr lang="tr-TR" dirty="0" err="1" smtClean="0"/>
              <a:t>school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female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Vision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contributing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participation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woman</a:t>
            </a:r>
            <a:r>
              <a:rPr lang="tr-TR" dirty="0" smtClean="0"/>
              <a:t> in </a:t>
            </a:r>
            <a:r>
              <a:rPr lang="tr-TR" dirty="0" err="1" smtClean="0"/>
              <a:t>social</a:t>
            </a:r>
            <a:r>
              <a:rPr lang="tr-TR" dirty="0" smtClean="0"/>
              <a:t>,</a:t>
            </a:r>
            <a:r>
              <a:rPr lang="tr-TR" dirty="0" err="1" smtClean="0"/>
              <a:t>cultural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fields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Mission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  </a:t>
            </a:r>
            <a:r>
              <a:rPr lang="tr-TR" dirty="0" err="1" smtClean="0"/>
              <a:t>Raising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can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scientific</a:t>
            </a:r>
            <a:r>
              <a:rPr lang="tr-TR" dirty="0" smtClean="0"/>
              <a:t>,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dependent</a:t>
            </a:r>
            <a:r>
              <a:rPr lang="tr-TR" dirty="0" smtClean="0"/>
              <a:t> on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moral </a:t>
            </a:r>
            <a:r>
              <a:rPr lang="tr-TR" dirty="0" err="1" smtClean="0"/>
              <a:t>values</a:t>
            </a:r>
            <a:r>
              <a:rPr lang="tr-TR" dirty="0" smtClean="0"/>
              <a:t>;</a:t>
            </a:r>
            <a:r>
              <a:rPr lang="tr-TR" dirty="0" err="1" smtClean="0"/>
              <a:t>open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developments</a:t>
            </a:r>
            <a:r>
              <a:rPr lang="tr-TR" dirty="0" smtClean="0"/>
              <a:t>.</a:t>
            </a:r>
            <a:r>
              <a:rPr lang="tr-TR" dirty="0" err="1" smtClean="0"/>
              <a:t>I</a:t>
            </a:r>
            <a:r>
              <a:rPr lang="tr-TR" dirty="0" err="1" smtClean="0"/>
              <a:t>ntelectual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talented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aimed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seventeen</a:t>
            </a:r>
            <a:r>
              <a:rPr lang="tr-TR" dirty="0" smtClean="0"/>
              <a:t> </a:t>
            </a:r>
            <a:r>
              <a:rPr lang="tr-TR" dirty="0" err="1" smtClean="0"/>
              <a:t>classes</a:t>
            </a:r>
            <a:r>
              <a:rPr lang="tr-TR" dirty="0" smtClean="0"/>
              <a:t> a </a:t>
            </a:r>
            <a:r>
              <a:rPr lang="tr-TR" dirty="0" err="1" smtClean="0"/>
              <a:t>library</a:t>
            </a:r>
            <a:r>
              <a:rPr lang="tr-TR" dirty="0" smtClean="0"/>
              <a:t>,</a:t>
            </a:r>
            <a:r>
              <a:rPr lang="tr-TR" dirty="0" err="1" smtClean="0"/>
              <a:t>teachers’room</a:t>
            </a:r>
            <a:r>
              <a:rPr lang="tr-TR" dirty="0" smtClean="0"/>
              <a:t>,</a:t>
            </a:r>
            <a:r>
              <a:rPr lang="tr-TR" dirty="0" err="1" smtClean="0"/>
              <a:t>science</a:t>
            </a:r>
            <a:r>
              <a:rPr lang="tr-TR" dirty="0" smtClean="0"/>
              <a:t> </a:t>
            </a:r>
            <a:r>
              <a:rPr lang="tr-TR" dirty="0" err="1" smtClean="0"/>
              <a:t>lab</a:t>
            </a:r>
            <a:r>
              <a:rPr lang="tr-TR" dirty="0" smtClean="0"/>
              <a:t>,a </a:t>
            </a:r>
            <a:r>
              <a:rPr lang="tr-TR" dirty="0" err="1" smtClean="0"/>
              <a:t>canteen</a:t>
            </a:r>
            <a:r>
              <a:rPr lang="tr-TR" dirty="0" smtClean="0"/>
              <a:t>,a </a:t>
            </a:r>
            <a:r>
              <a:rPr lang="tr-TR" dirty="0" err="1" smtClean="0"/>
              <a:t>conferance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 </a:t>
            </a:r>
            <a:r>
              <a:rPr lang="tr-TR" dirty="0" smtClean="0"/>
              <a:t>at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.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preparing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academically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classes</a:t>
            </a:r>
            <a:r>
              <a:rPr lang="tr-TR" dirty="0" smtClean="0"/>
              <a:t> </a:t>
            </a:r>
            <a:r>
              <a:rPr lang="tr-TR" dirty="0" err="1" smtClean="0"/>
              <a:t>Maths</a:t>
            </a:r>
            <a:r>
              <a:rPr lang="tr-TR" dirty="0" smtClean="0"/>
              <a:t>,</a:t>
            </a:r>
            <a:r>
              <a:rPr lang="tr-TR" dirty="0" err="1" smtClean="0"/>
              <a:t>Physics</a:t>
            </a:r>
            <a:r>
              <a:rPr lang="tr-TR" dirty="0" smtClean="0"/>
              <a:t>,</a:t>
            </a:r>
            <a:r>
              <a:rPr lang="tr-TR" dirty="0" err="1" smtClean="0"/>
              <a:t>Chemistry</a:t>
            </a:r>
            <a:r>
              <a:rPr lang="tr-TR" dirty="0" smtClean="0"/>
              <a:t>,</a:t>
            </a:r>
            <a:r>
              <a:rPr lang="tr-TR" dirty="0" err="1" smtClean="0"/>
              <a:t>Biology</a:t>
            </a:r>
            <a:r>
              <a:rPr lang="tr-TR" dirty="0" smtClean="0"/>
              <a:t>,</a:t>
            </a:r>
            <a:r>
              <a:rPr lang="tr-TR" dirty="0" err="1" smtClean="0"/>
              <a:t>Philosophy</a:t>
            </a:r>
            <a:r>
              <a:rPr lang="tr-TR" dirty="0" smtClean="0"/>
              <a:t>,</a:t>
            </a:r>
            <a:r>
              <a:rPr lang="tr-TR" dirty="0" err="1" smtClean="0"/>
              <a:t>English</a:t>
            </a:r>
            <a:r>
              <a:rPr lang="tr-TR" dirty="0" smtClean="0"/>
              <a:t>,</a:t>
            </a:r>
            <a:r>
              <a:rPr lang="tr-TR" dirty="0" err="1" smtClean="0"/>
              <a:t>German</a:t>
            </a:r>
            <a:r>
              <a:rPr lang="tr-TR" dirty="0" smtClean="0"/>
              <a:t>,</a:t>
            </a:r>
            <a:r>
              <a:rPr lang="tr-TR" dirty="0" err="1" smtClean="0"/>
              <a:t>History</a:t>
            </a:r>
            <a:r>
              <a:rPr lang="tr-TR" dirty="0" smtClean="0"/>
              <a:t>,</a:t>
            </a:r>
            <a:r>
              <a:rPr lang="tr-TR" dirty="0" err="1" smtClean="0"/>
              <a:t>Geography</a:t>
            </a:r>
            <a:r>
              <a:rPr lang="tr-TR" dirty="0" smtClean="0"/>
              <a:t>,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Language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r>
              <a:rPr lang="tr-TR" dirty="0" smtClean="0"/>
              <a:t>,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2082792"/>
          </a:xfrm>
        </p:spPr>
        <p:txBody>
          <a:bodyPr>
            <a:normAutofit/>
          </a:bodyPr>
          <a:lstStyle/>
          <a:p>
            <a:r>
              <a:rPr lang="tr-TR" dirty="0" err="1" smtClean="0"/>
              <a:t>School</a:t>
            </a:r>
            <a:r>
              <a:rPr lang="tr-TR" dirty="0" smtClean="0"/>
              <a:t> </a:t>
            </a:r>
            <a:r>
              <a:rPr lang="tr-TR" dirty="0" err="1" smtClean="0"/>
              <a:t>webpage</a:t>
            </a:r>
            <a:r>
              <a:rPr lang="tr-TR" dirty="0" smtClean="0"/>
              <a:t> is https://vezirkopruafekal.meb.k12.tr/tema/index.php</a:t>
            </a:r>
            <a:endParaRPr lang="tr-TR" dirty="0"/>
          </a:p>
        </p:txBody>
      </p:sp>
      <p:pic>
        <p:nvPicPr>
          <p:cNvPr id="4" name="3 İçerik Yer Tutucusu" descr="29101812_22073240_DSCI00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357430"/>
            <a:ext cx="7572428" cy="421484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135</Words>
  <PresentationFormat>Ekran Gösterisi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AHMET FAİK EDİS ANATOLIAN HIGH SCHOOL FOR GIRLS</vt:lpstr>
      <vt:lpstr>Slayt 2</vt:lpstr>
      <vt:lpstr>Slayt 3</vt:lpstr>
      <vt:lpstr>Slayt 4</vt:lpstr>
      <vt:lpstr>Slayt 5</vt:lpstr>
      <vt:lpstr>School webpage is https://vezirkopruafekal.meb.k12.tr/tema/index.php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AHMET FAİK EDİS ANATOLIAN HIGH SCHOOL FOR GIRLS</dc:title>
  <dc:creator>user</dc:creator>
  <cp:lastModifiedBy>user</cp:lastModifiedBy>
  <cp:revision>5</cp:revision>
  <dcterms:created xsi:type="dcterms:W3CDTF">2021-11-04T06:45:20Z</dcterms:created>
  <dcterms:modified xsi:type="dcterms:W3CDTF">2021-11-04T07:30:29Z</dcterms:modified>
</cp:coreProperties>
</file>