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d798fb7552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d798fb7552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d798fb7552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d798fb7552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d798fb7552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d798fb7552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d798fb7552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d798fb7552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d798fb7552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d798fb7552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d798fb7552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d798fb7552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d798fb7552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d798fb7552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Martin Kukučín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(životopisné údaje) 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Životopisné údaje 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sk"/>
              <a:t>vlastným menom Matej Bencúr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sk"/>
              <a:t>narodil sa v Jasenovej 17. mája 1860, zomrel v Pakraci (Chorvátstvo) 21. mája 1928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sk"/>
              <a:t>významný slovenský prozaik, zakladateľ modernej slovenskej prózy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sk"/>
              <a:t>Vzdelanie : </a:t>
            </a:r>
            <a:endParaRPr b="1"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❖"/>
            </a:pPr>
            <a:r>
              <a:rPr lang="sk"/>
              <a:t>vyššie evanjelické gymnázium v Revúcej, Martine, Banskej Bystrici, Kežmarku, Šoproni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sk"/>
              <a:t>študoval na učiteľskom ústave v Kláštore pod Znievom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sk"/>
              <a:t>študoval na lekárskej fakulte v Prahe, bol členom pražského spolku Detvan (písal poviedky aj v tzv. pražskom období)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2" name="Google Shape;14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0388" y="576263"/>
            <a:ext cx="2943225" cy="399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sk"/>
              <a:t>počas štúdií sa venoval publicistike, prekladom a kultúrnej činnosti v spolku Detvan 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sk"/>
              <a:t>pôsobil na ostrove Brač, kde si vzal za manželku o niekoľko rokov mladšiu Pericu Didoličovú 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sk"/>
              <a:t>z tohto bračského obdobia pochádza aj jeho najvýznamnejší román Dom v stráni 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sk"/>
              <a:t>istý čas pôsobil ako lekár v Južnej Amerike 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sk"/>
              <a:t>vo svojej tvorbe sa zaoberá problematikou slovenskej dediny, využíva láskavý humor, psychologickú kresbu postáv a skvelý rozprávačský štýl či krásu slovenských tradícií 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sk"/>
              <a:t>je pochovaný na Národnom cintoríne v Martine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Dom v stráni </a:t>
            </a:r>
            <a:endParaRPr/>
          </a:p>
        </p:txBody>
      </p:sp>
      <p:sp>
        <p:nvSpPr>
          <p:cNvPr id="154" name="Google Shape;154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spoločenský román z tzv. bračského obdobia, prostredia Dalmácie, ktorý odhaľuje spoločenské vzťahy 19. storočia 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❖"/>
            </a:pPr>
            <a:r>
              <a:rPr lang="sk"/>
              <a:t>láska medzi vysokopostaveným Nikom Dubčicom a sedliackou dievčinou Katicou Beracovou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sk"/>
              <a:t>na základe plynutia ročných období zároveň príbeh zobrazuje základný rytmus ľudské života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sk"/>
              <a:t>kontrast dvoch spoločenských vrstiev - težacká (sedliaci - Mate Berac) a šľachtická (šora Anzula)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sk"/>
              <a:t>láska dvoch mladých ľudí postupuje od prvotného očarenia a zamilovanosti cez prekážky (nesúhlas oboch rodičov) až po ochladnutie a rozchod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sk"/>
              <a:t>dvojica je príliš rozdielna na to, aby si rozumeli a obaja si nájdu partnerov zo svojej spoločenskej triedy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sk"/>
              <a:t>autor využil jazyk a prostredie Dalmácie, no spracúva tému, ktorá bola typická aj pre vtedajšie slovenské pomery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sk"/>
              <a:t>                                                                                   </a:t>
            </a:r>
            <a:endParaRPr/>
          </a:p>
        </p:txBody>
      </p:sp>
      <p:pic>
        <p:nvPicPr>
          <p:cNvPr id="161" name="Google Shape;16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8213" y="686850"/>
            <a:ext cx="2390775" cy="337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51900" y="686850"/>
            <a:ext cx="2606525" cy="358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Neprebudený </a:t>
            </a:r>
            <a:endParaRPr/>
          </a:p>
        </p:txBody>
      </p:sp>
      <p:sp>
        <p:nvSpPr>
          <p:cNvPr id="168" name="Google Shape;168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lang="sk"/>
              <a:t>psychologická poviedka o mentálne zaostalenom chlapcovi Ondrášovi Machuľovi, ktorý má však bohatý vnútorný svet, obrovskú fantáziu a nesmiernu túžbu po láske a živote </a:t>
            </a:r>
            <a:endParaRPr/>
          </a:p>
          <a:p>
            <a: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lang="sk"/>
              <a:t>pracuje ako dedinský husiar</a:t>
            </a:r>
            <a:endParaRPr/>
          </a:p>
          <a:p>
            <a: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lang="sk"/>
              <a:t>zamiluje sa do najkrajšej sedliackej dievčiny Zuzky Bežanovie, ktorá mu však lásku neopätuje </a:t>
            </a:r>
            <a:endParaRPr/>
          </a:p>
          <a:p>
            <a: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lang="sk"/>
              <a:t>v deň Zuzankinej svadby vypukne požiar a z jeho založenia obvinia práve Ondráša, hoci je nevinný </a:t>
            </a:r>
            <a:endParaRPr/>
          </a:p>
          <a:p>
            <a: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lang="sk"/>
              <a:t>vyslobodí ho Zuzka a prizná sa, že svoju náklonnosť k nemu len predstierala </a:t>
            </a:r>
            <a:endParaRPr/>
          </a:p>
          <a:p>
            <a: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Char char="★"/>
            </a:pPr>
            <a:r>
              <a:rPr lang="sk"/>
              <a:t>z horiacej maštale sa snaží vyslobodiť svoju milovanú hus, sám však pri tom zahynie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75" name="Google Shape;17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5200" y="761550"/>
            <a:ext cx="4930250" cy="378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