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PT Sans Narrow"/>
      <p:regular r:id="rId21"/>
      <p:bold r:id="rId22"/>
    </p:embeddedFont>
    <p:embeddedFont>
      <p:font typeface="Open Sans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PTSansNarrow-bold.fntdata"/><Relationship Id="rId21" Type="http://schemas.openxmlformats.org/officeDocument/2006/relationships/font" Target="fonts/PTSansNarrow-regular.fntdata"/><Relationship Id="rId24" Type="http://schemas.openxmlformats.org/officeDocument/2006/relationships/font" Target="fonts/OpenSans-bold.fntdata"/><Relationship Id="rId23" Type="http://schemas.openxmlformats.org/officeDocument/2006/relationships/font" Target="fonts/OpenSans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boldItalic.fntdata"/><Relationship Id="rId25" Type="http://schemas.openxmlformats.org/officeDocument/2006/relationships/font" Target="fonts/Open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d815f63a18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d815f63a18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d815f63a18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d815f63a18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d815f63a18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d815f63a18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d815f63a18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d815f63a18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d519728011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d519728011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d815f63a18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d815f63a18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d519728011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d519728011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d815f63a1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d815f63a1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d815f63a18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d815f63a18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d815f63a18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d815f63a1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d815f63a18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d815f63a18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d815f63a18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d815f63a18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d815f63a18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d815f63a18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d815f63a18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d815f63a18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youtube.com/watch?v=ipzredn51O0" TargetMode="External"/><Relationship Id="rId4" Type="http://schemas.openxmlformats.org/officeDocument/2006/relationships/hyperlink" Target="https://www.youtube.com/watch?v=MJ52ecMsViM" TargetMode="External"/><Relationship Id="rId5" Type="http://schemas.openxmlformats.org/officeDocument/2006/relationships/hyperlink" Target="https://www.youtube.com/watch?v=7lIQ_zKZ4Dg&amp;t=113s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Prechádzka Košicami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(Spoznaj naše mesto) </a:t>
            </a:r>
            <a:endParaRPr/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sk" sz="2100"/>
              <a:t>E-TWINNING PROJEKT (čitateľské dielne)</a:t>
            </a:r>
            <a:endParaRPr sz="210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sk" sz="2100"/>
              <a:t>Mgr. Patrícia Gabrišová </a:t>
            </a:r>
            <a:endParaRPr sz="210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sk" sz="2100"/>
              <a:t>SZŠ Didacticus  </a:t>
            </a:r>
            <a:endParaRPr sz="21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Kultúrne inštitúcie  </a:t>
            </a:r>
            <a:endParaRPr/>
          </a:p>
        </p:txBody>
      </p:sp>
      <p:sp>
        <p:nvSpPr>
          <p:cNvPr id="124" name="Google Shape;124;p22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Východoslovenské múzeum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sk"/>
              <a:t>Technické múzeum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sk"/>
              <a:t>Archeologické múzeum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sk"/>
              <a:t>Východoslovenská galéria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sk"/>
              <a:t>Okrem toho :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sk"/>
              <a:t>Košický hrad, Zoologická záhrada v Košiciach - Kavečany, mestská radnica, Jakabov palác a iné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Technické múzeum </a:t>
            </a:r>
            <a:endParaRPr/>
          </a:p>
        </p:txBody>
      </p:sp>
      <p:sp>
        <p:nvSpPr>
          <p:cNvPr id="130" name="Google Shape;130;p2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Košická zoo - kŕmenie tučniakov </a:t>
            </a:r>
            <a:endParaRPr/>
          </a:p>
        </p:txBody>
      </p:sp>
      <p:sp>
        <p:nvSpPr>
          <p:cNvPr id="136" name="Google Shape;136;p2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Jakabov palác </a:t>
            </a:r>
            <a:endParaRPr/>
          </a:p>
        </p:txBody>
      </p:sp>
      <p:sp>
        <p:nvSpPr>
          <p:cNvPr id="142" name="Google Shape;142;p2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 </a:t>
            </a:r>
            <a:endParaRPr/>
          </a:p>
        </p:txBody>
      </p:sp>
      <p:sp>
        <p:nvSpPr>
          <p:cNvPr id="148" name="Google Shape;148;p26"/>
          <p:cNvSpPr txBox="1"/>
          <p:nvPr>
            <p:ph idx="1" type="body"/>
          </p:nvPr>
        </p:nvSpPr>
        <p:spPr>
          <a:xfrm>
            <a:off x="311700" y="1750975"/>
            <a:ext cx="8520600" cy="28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5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sk" sz="3250" u="sng">
                <a:solidFill>
                  <a:schemeClr val="hlink"/>
                </a:solidFill>
                <a:hlinkClick r:id="rId3"/>
              </a:rPr>
              <a:t>https://www.youtube.com/watch?v=ipzredn51O0</a:t>
            </a:r>
            <a:r>
              <a:rPr lang="sk" sz="3250"/>
              <a:t> - zaujímavé video o Košiciach </a:t>
            </a:r>
            <a:endParaRPr sz="325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sk" sz="3250" u="sng">
                <a:solidFill>
                  <a:schemeClr val="hlink"/>
                </a:solidFill>
                <a:hlinkClick r:id="rId4"/>
              </a:rPr>
              <a:t>https://www.youtube.com/watch?v=MJ52ecMsViM</a:t>
            </a:r>
            <a:r>
              <a:rPr lang="sk" sz="3250"/>
              <a:t> - dominanty Košíc - Dóm. sv. Alžbety </a:t>
            </a:r>
            <a:endParaRPr sz="325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sk" sz="3250" u="sng">
                <a:solidFill>
                  <a:schemeClr val="hlink"/>
                </a:solidFill>
                <a:hlinkClick r:id="rId5"/>
              </a:rPr>
              <a:t>https://www.youtube.com/watch?v=7lIQ_zKZ4Dg&amp;t=113s</a:t>
            </a:r>
            <a:r>
              <a:rPr lang="sk" sz="3250"/>
              <a:t> - košické nárečie (abbovské) </a:t>
            </a:r>
            <a:endParaRPr sz="325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Ďakujeme za pozornosť :) </a:t>
            </a:r>
            <a:endParaRPr/>
          </a:p>
        </p:txBody>
      </p:sp>
      <p:sp>
        <p:nvSpPr>
          <p:cNvPr id="154" name="Google Shape;154;p2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Základné informácie </a:t>
            </a:r>
            <a:endParaRPr/>
          </a:p>
        </p:txBody>
      </p:sp>
      <p:sp>
        <p:nvSpPr>
          <p:cNvPr id="73" name="Google Shape;73;p14"/>
          <p:cNvSpPr txBox="1"/>
          <p:nvPr>
            <p:ph idx="1" type="body"/>
          </p:nvPr>
        </p:nvSpPr>
        <p:spPr>
          <a:xfrm>
            <a:off x="119375" y="1266325"/>
            <a:ext cx="8712900" cy="213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t/>
            </a:r>
            <a:endParaRPr sz="2890"/>
          </a:p>
          <a:p>
            <a:pPr indent="0" lvl="0" marL="0" rtl="0" algn="ctr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sk" sz="2890"/>
              <a:t>Košický samosprávny kraj </a:t>
            </a:r>
            <a:endParaRPr sz="2890"/>
          </a:p>
          <a:p>
            <a:pPr indent="0" lvl="0" marL="0" rtl="0" algn="ctr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sk" sz="2890"/>
              <a:t>metropola východného Slovenska </a:t>
            </a:r>
            <a:endParaRPr sz="2890"/>
          </a:p>
          <a:p>
            <a:pPr indent="0" lvl="0" marL="0" rtl="0" algn="ctr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sk" sz="2890"/>
              <a:t>počet obyvateľov : 240 000 </a:t>
            </a:r>
            <a:endParaRPr sz="2890"/>
          </a:p>
          <a:p>
            <a:pPr indent="0" lvl="0" marL="0" rtl="0" algn="ctr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sk" sz="2890"/>
              <a:t>2. najľudnatejšie mesto Slovenskej republiky </a:t>
            </a:r>
            <a:endParaRPr sz="2890"/>
          </a:p>
          <a:p>
            <a:pPr indent="0" lvl="0" marL="0" rtl="0" algn="ctr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sk" sz="2890"/>
              <a:t>historický región : Abov </a:t>
            </a:r>
            <a:endParaRPr sz="2890"/>
          </a:p>
          <a:p>
            <a:pPr indent="0" lvl="0" marL="0" rtl="0" algn="ctr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605"/>
              <a:buNone/>
            </a:pPr>
            <a:r>
              <a:t/>
            </a:r>
            <a:endParaRPr sz="989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Základné informácie </a:t>
            </a:r>
            <a:endParaRPr/>
          </a:p>
        </p:txBody>
      </p:sp>
      <p:sp>
        <p:nvSpPr>
          <p:cNvPr id="79" name="Google Shape;79;p1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Košice boli odjakživa strategické obchodné mesto, pretože leží na križovatke ciest - blízkosť hraníc s Maďarskom, Ukrajinou a Poľskom.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sk"/>
              <a:t>Nachádzajú sa v Košickej kotline (súčasť Východoslovenskej nížiny).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sk"/>
              <a:t>pohoria : Slovenské rudohorie, Slánske vrchy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sk"/>
              <a:t>Cez Košice preteká rieka Hornád.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sk"/>
              <a:t>V roku 2013 sa Košice stali Európskym hlavným mestom kultúry.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407875" y="308502"/>
            <a:ext cx="7919100" cy="57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Erb mesta Košice, mestská radnica </a:t>
            </a:r>
            <a:endParaRPr/>
          </a:p>
        </p:txBody>
      </p:sp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407888" y="837723"/>
            <a:ext cx="3567000" cy="22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6"/>
          <p:cNvSpPr txBox="1"/>
          <p:nvPr>
            <p:ph idx="2" type="body"/>
          </p:nvPr>
        </p:nvSpPr>
        <p:spPr>
          <a:xfrm>
            <a:off x="5690675" y="1173950"/>
            <a:ext cx="3213300" cy="250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150" y="1333488"/>
            <a:ext cx="3822467" cy="350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3706" y="1333506"/>
            <a:ext cx="3916425" cy="260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>
            <p:ph type="title"/>
          </p:nvPr>
        </p:nvSpPr>
        <p:spPr>
          <a:xfrm>
            <a:off x="0" y="432325"/>
            <a:ext cx="8583600" cy="83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Stručná história mesta </a:t>
            </a:r>
            <a:endParaRPr/>
          </a:p>
        </p:txBody>
      </p:sp>
      <p:sp>
        <p:nvSpPr>
          <p:cNvPr id="94" name="Google Shape;94;p1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sk"/>
              <a:t>pôvodne trhová osada slovenského pôvodu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sk"/>
              <a:t>prvá písomná zmienka pochádza z roku 1230 (Villa Cassa)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sk"/>
              <a:t>k pôvodným maďarským a slovenským obyvateľom v 13. storočí pribúdali nemeckí osadníci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sk"/>
              <a:t>Košice sa v 13. storočí stali miestom Kráľovskej komory Uhorska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sk"/>
              <a:t>v roku 1369 im udelený prvý erb v strednej Európe - za vlády panovníka Ľudovíta I. Veľkého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sk"/>
              <a:t>v 16. storočí silná protiturecká pevnosť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sk"/>
              <a:t>od 19. storočia prebieha silné spriemyselňovanie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sk"/>
              <a:t>v roku 1945 bol v Košiciach podpísaný Košický vládny program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311700" y="4052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Dóm sv. Alžbety </a:t>
            </a:r>
            <a:endParaRPr/>
          </a:p>
        </p:txBody>
      </p:sp>
      <p:sp>
        <p:nvSpPr>
          <p:cNvPr id="100" name="Google Shape;100;p1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❖"/>
            </a:pPr>
            <a:r>
              <a:rPr lang="sk" sz="2200"/>
              <a:t>najvýchodnejšia katedrála v Európe 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❖"/>
            </a:pPr>
            <a:r>
              <a:rPr lang="sk" sz="2200"/>
              <a:t>najväčší kostol na území Slovenska 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❖"/>
            </a:pPr>
            <a:r>
              <a:rPr lang="sk" sz="2200"/>
              <a:t>nachádza sa v strede Hlavnej ulice 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❖"/>
            </a:pPr>
            <a:r>
              <a:rPr lang="sk" sz="2200"/>
              <a:t>je zasvätený sv. Alžbete Uhorskej, patrónke charity 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❖"/>
            </a:pPr>
            <a:r>
              <a:rPr lang="sk" sz="2200"/>
              <a:t>pochádza zo 14. storočia - stavba katedrály bola ukončená v 16. storočí 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❖"/>
            </a:pPr>
            <a:r>
              <a:rPr lang="sk" sz="2200"/>
              <a:t>národná kultúrna pamiatka </a:t>
            </a:r>
            <a:endParaRPr sz="2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Dóm sv. Alžbety </a:t>
            </a:r>
            <a:endParaRPr/>
          </a:p>
        </p:txBody>
      </p:sp>
      <p:sp>
        <p:nvSpPr>
          <p:cNvPr id="106" name="Google Shape;106;p1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Štátne divadlo v Košiciach </a:t>
            </a:r>
            <a:endParaRPr/>
          </a:p>
        </p:txBody>
      </p:sp>
      <p:sp>
        <p:nvSpPr>
          <p:cNvPr id="112" name="Google Shape;112;p2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❖"/>
            </a:pPr>
            <a:r>
              <a:rPr lang="sk" sz="2200"/>
              <a:t>pôvodne bolo divadlo postavené v roku 1788 v budove v klasicistickom slohu 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❖"/>
            </a:pPr>
            <a:r>
              <a:rPr lang="sk" sz="2200"/>
              <a:t>súčasná budova pochádza z roku 1899 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❖"/>
            </a:pPr>
            <a:r>
              <a:rPr lang="sk" sz="2200"/>
              <a:t>v roku 1945 bolo založené Východoslovenské národné divadlo pod vedením Janka Borodáča 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❖"/>
            </a:pPr>
            <a:r>
              <a:rPr lang="sk" sz="2200"/>
              <a:t>od roku 1955 premenované na Štátne národné divadlo 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❖"/>
            </a:pPr>
            <a:r>
              <a:rPr lang="sk" sz="2200"/>
              <a:t>v súčasnosti má tri súbory - činoherný, operný a baletný </a:t>
            </a:r>
            <a:endParaRPr sz="2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Śtátne divadlo v Košiciach </a:t>
            </a:r>
            <a:endParaRPr/>
          </a:p>
        </p:txBody>
      </p:sp>
      <p:sp>
        <p:nvSpPr>
          <p:cNvPr id="118" name="Google Shape;118;p2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