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738516a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738516a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738516a9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738516a9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738516a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738516a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738516a9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738516a9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Kosmas</a:t>
            </a:r>
            <a:endParaRPr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Tomas Kryka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Calibri" panose="020F0502020204030204" pitchFamily="34" charset="0"/>
                <a:cs typeface="Calibri" panose="020F0502020204030204" pitchFamily="34" charset="0"/>
              </a:rPr>
              <a:t>Narození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Kosmas se narodil roku 1045 za vlády </a:t>
            </a:r>
            <a:endParaRPr lang="cs" sz="2800" dirty="0" smtClean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" sz="2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" sz="2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Břetislava </a:t>
            </a:r>
            <a:r>
              <a:rPr lang="cs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v </a:t>
            </a:r>
            <a:r>
              <a:rPr lang="cs" sz="2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Praze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Narodil se do kněžské </a:t>
            </a:r>
            <a:r>
              <a:rPr lang="cs" sz="2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rodiny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003" y="1267200"/>
            <a:ext cx="2250134" cy="318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Calibri" panose="020F0502020204030204" pitchFamily="34" charset="0"/>
                <a:cs typeface="Calibri" panose="020F0502020204030204" pitchFamily="34" charset="0"/>
              </a:rPr>
              <a:t>Vzdělání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Kosmas byl první český kronikář, spisovatel, historik a katolický kněz</a:t>
            </a:r>
            <a:r>
              <a:rPr lang="cs" sz="24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"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" sz="24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 </a:t>
            </a:r>
            <a:r>
              <a:rPr lang="c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vzdělání získal v Praze na škole při chrámu sv. Víta, dále studoval v Lutychu a patrně i na dalších školách západní </a:t>
            </a:r>
            <a:r>
              <a:rPr lang="cs" sz="24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Evropy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Prahy se vrátil někdy po roce 1082 a stal se kanovníkem, později děkanem svatovítské kapituly.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Zúčastnil se cesty pražského a olomouckého biskupa do Mantovy a Mohuče.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Calibri" panose="020F0502020204030204" pitchFamily="34" charset="0"/>
                <a:cs typeface="Calibri" panose="020F0502020204030204" pitchFamily="34" charset="0"/>
              </a:rPr>
              <a:t>Rodina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cs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Oženil s </a:t>
            </a:r>
            <a:r>
              <a:rPr lang="cs" sz="2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Božetěchou a s </a:t>
            </a:r>
            <a:r>
              <a:rPr lang="cs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 měl syna Jindřicha, který se stejně jako otec vydal na duchovní </a:t>
            </a:r>
            <a:r>
              <a:rPr lang="cs" sz="2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dráhu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cs" sz="2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Kosmas </a:t>
            </a:r>
            <a:r>
              <a:rPr lang="cs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zemřel 21. </a:t>
            </a:r>
            <a:r>
              <a:rPr lang="cs" sz="2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ří</a:t>
            </a:r>
            <a:r>
              <a:rPr lang="cs" sz="2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jna </a:t>
            </a:r>
            <a:r>
              <a:rPr lang="cs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1125 s největší pravděpodobností v Praze.  Více toho o Kosmasovi </a:t>
            </a:r>
            <a:r>
              <a:rPr lang="cs" sz="2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nevíme</a:t>
            </a:r>
            <a:endParaRPr dirty="0"/>
          </a:p>
        </p:txBody>
      </p:sp>
      <p:pic>
        <p:nvPicPr>
          <p:cNvPr id="4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850" y="3241288"/>
            <a:ext cx="3404648" cy="15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Calibri" panose="020F0502020204030204" pitchFamily="34" charset="0"/>
                <a:cs typeface="Calibri" panose="020F0502020204030204" pitchFamily="34" charset="0"/>
              </a:rPr>
              <a:t>Kosmova Kronika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" sz="2000" dirty="0">
                <a:solidFill>
                  <a:srgbClr val="202122"/>
                </a:solidFill>
                <a:highlight>
                  <a:srgbClr val="FFFFFF"/>
                </a:highlight>
              </a:rPr>
              <a:t>Kronika stojí na úplném počátku české historiografie a je obecně považována za jedno z nejvýznamnějších literárních děl, které v českých zemích ve středověku vzniklo. Zároveň je to jeden z nejdůležitějších historických pramenů pro poznání českého raného středověku. Vliv Kosmovy kroniky na poznání českého raného středověku je natolik zásadní, že se někteří historikové pokoušejí vytvořit i tzv. nekosmoské pojetí českých dějin, tj. na základě jiných pramenů zjistit, co se do historiografie dostalo jako Kosmova invence či jeho specifický náhled na svou současnost.</a:t>
            </a:r>
            <a:endParaRPr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Předvádění na obrazovce (16:9)</PresentationFormat>
  <Paragraphs>16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Simple Light</vt:lpstr>
      <vt:lpstr>Kosmas</vt:lpstr>
      <vt:lpstr>Narození</vt:lpstr>
      <vt:lpstr>Vzdělání</vt:lpstr>
      <vt:lpstr>Rodina</vt:lpstr>
      <vt:lpstr>Kosmova Kronika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Kosmas</dc:title>
  <dc:creator>Vlastimil</dc:creator>
  <cp:lastModifiedBy>Vlastimil</cp:lastModifiedBy>
  <cp:revision>1</cp:revision>
  <dcterms:modified xsi:type="dcterms:W3CDTF">2021-05-19T16:30:28Z</dcterms:modified>
</cp:coreProperties>
</file>