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Source Code Pr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fc119a42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fc119a42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c02f202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c02f202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fc119a42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fc119a42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fc119a42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fc119a42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c02f202e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c02f202e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c02f202e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c02f202e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fc119a4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fc119a4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fc119a42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fc119a42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c119a4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fc119a4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Božena Slančíková-Timrava 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SZŠ Didacticus, Košice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175" y="525525"/>
            <a:ext cx="8348124" cy="414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výborná slovenská realistická prozaička a dramatička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narodila sa 2. októbra 1867 v Polichne, zomrela 27. novembra 1951 v Lučenci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pseudonym je zvolený podľa miesta pôsobenia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narodila sa v rodine spoluzakladateľa Matice slovenskej Pavla Slančíka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mala 10 súrodencov, viacerí z nich boli literárne činní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vyučila sa na meštianskej škole v Banskej Bystrici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nikdy sa nevydala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pôsobila ako opatrovateľka v materskej škole </a:t>
            </a:r>
            <a:endParaRPr sz="6000"/>
          </a:p>
          <a:p>
            <a:pPr indent="-3238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sk" sz="6000"/>
              <a:t>žila v ústraní od spoločenského diania </a:t>
            </a:r>
            <a:endParaRPr sz="6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9272" y="0"/>
            <a:ext cx="364545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Znaky tvorby 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silná spoločenská kritika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nesentimálna podoba lásky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silné, samostatné ženské postavy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oslobodenie sa od vysokých ideálov, zobrazovanie reality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autobiografické prvky v textoch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expresívny jazyk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sústreďuje sa na dedinské prostredie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motívy I. svetovej vojny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Ťapákovci 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výrazná spoločenská novela 19. storočia  o zaostalosti a neschopnosti prijať pokrok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patrí do II. vlny slovenského realizmu s prívlastkom kritický realizmus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kritizuje negatívne spoločenské javy ako nevzdelanosť, alkoholizmus, stagnácia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Ťapákovci sú stelesnením lenivosti a nechuťou pracovať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v rodinnom dome žije 16 ľudí, všade je neporiadok, špina a krik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Postavy 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z postáv Ťapákovcov sa vymykajú dve postavy - Iľa - kráľovná a Anča - zmija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Iľa - kráľovná ako pôrodná babica má vyššie vzdelanie a požaduje v rodine nový poriadok, čo sa stretáva s odmietaním celej rodiny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slúži u pani richtárky, aby sa osamostatnila, napokon sa jej podarí prehovoriť muža Paľa, aby si postavili vlastný dom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Anča - zmija - kvôli trpkému osudu (je mrzáčkou) sa stane nevraživou a protivnou voči ostatným, nič ju neteší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Ilino úsilie je napokon úspešné, no Ťapákovci sa rozhodnú zostať v rodinnom dome, akoby sa nič nestalo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Skon Paľa Ročku 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zobrazuje osud chudobného, nešťastného človeka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Paľo Ročko pochádza z chudobných pomerov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vezme si pracovitú Zuzu, ktorej rodičia nedajú žiadne veno a nikdy so sobášom nesúhlasili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Paľo tvrdo pracuje a túži postaviť vlastný dom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jeho matka tam však nemá prístup, pretože sa oňho v detstve nestarala a nepomohla mu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Paľo ochorie, jeho zdravotný stav sa zhoršuje a pred smrťou sa túži zmieriť so všetkými, ktorým ublížil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napokon prijme matku a pokojne umrie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Hrdinovia 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spoločenská novela, v ktorej Timrava ironicky nazerá na jednotlivé charaktery počas I. svetovej vojny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jednoduchý ľud prijíma vojnu s veľkou nevôľou, kým vládnuce vrstvy pokladajú vojnu za čin veľkého vlastenectva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napokon sú však páni tí, ktorí sa ukážu ako zbabelci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zo všetkých postáv vyniká podnotár Širický, ktorý s vojnou nesúhlasí, no správa sa čestne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pred odchodom na vojnu požiada o ruku vyvolenú Lízu, ktorá ho však odmieta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k"/>
              <a:t>napokon na vojne umiera pri záchrane nepriateľského vojaka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561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