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Source Code Pro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db9bf9705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db9bf9705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db9bf970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db9bf970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db9bf970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db9bf970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db9bf970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db9bf970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db9bf970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db9bf970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db9bf9705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db9bf9705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db9bf9705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db9bf9705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Stanislav Rakús 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SZŠ Didacticus, Palackého 14 Košice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e-Twinning projekt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súčasný slovenský prozaik, literárny vedec, vysokoškolský pedagóg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narodil sa v roku 1940 v Šurovciach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pôsobí na Prešovskej univerzite na Katedre slovenskej literatúry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vyštudoval slovenský a ruský jazyk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pôsobil ako externý dramaturg Štátneho bábkového divadla v Košiciach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žije v Košiciach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00" y="0"/>
            <a:ext cx="900587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25" y="1106000"/>
            <a:ext cx="4402374" cy="3795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5225" y="719650"/>
            <a:ext cx="3907075" cy="4115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Vedecká činnosť 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začal tvoriť v 60. rokoch - krátke prózy, novely, recenzie, literárne kritiky, literárnovedné štúdie (časopisecká tvorba : Slovenské pohľady, Mladá tvorba, Romboid)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 literárnovednej oblasti sa zaoberá modernou slovenskou prózou, kompozičné postupy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získal hodnosť doktora vied (DrSc).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492000" y="41045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Ocenenia 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sk" sz="2400"/>
              <a:t>Cena Dominika Tatarku za knihu Nenapísaný román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sk" sz="2400"/>
              <a:t>Cena Asociácie organizácie spisovateľov Slovenska za knihu Nenapísaný román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sk" sz="2400"/>
              <a:t>Cena Anasoft Litera za knihu Telegram 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Próza pre dospelých 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sk" sz="2200"/>
              <a:t>Žobráci (románová novela)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sk" sz="2200"/>
              <a:t>Pieseň o studničnej vode (zbierka poviedok)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sk" sz="2200"/>
              <a:t>Temporálne poznámky (novela)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sk" sz="2200"/>
              <a:t>Nenapísaný román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sk" sz="2200"/>
              <a:t>Excentrická univerzita (román)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sk" sz="2200"/>
              <a:t>Telegram (román) </a:t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Ostatné diela 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Mačacia krajina - literatúra pre deti a mládež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Literárna veda :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Próza a skutočnosť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Epické postoje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Medzi mnohoznačnosťou a presnosťou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sk" sz="2200"/>
              <a:t>Poetika prozaického textu 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