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76" y="-8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8D65FDE-A742-47F3-841E-FCD11AEC4A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C2796DE3-6148-4B09-947B-E49BDCEAA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BE76657E-7E09-40B9-97A4-36F88DBB7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42042-8786-4DEF-BFDD-34B608372485}" type="datetimeFigureOut">
              <a:rPr lang="cs-CZ" smtClean="0"/>
              <a:pPr/>
              <a:t>20. 5. 2021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958801D-8138-4A3D-BDC4-B227D2189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7CEE15E-A2DD-4002-A911-C4309D125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D610-67FF-48EF-8537-7E6A86039E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34435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E033B7F-DD5F-4011-AFF7-A94B129F6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0E6F9058-E9C0-4851-AA07-5017F757DB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BBCA954-6E03-4626-B73E-E62CD569A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42042-8786-4DEF-BFDD-34B608372485}" type="datetimeFigureOut">
              <a:rPr lang="cs-CZ" smtClean="0"/>
              <a:pPr/>
              <a:t>20. 5. 2021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E584232A-06FC-4CC5-A6B6-8ADBD6825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1E7E8EC-7E5A-4663-97A5-7716AE5EB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D610-67FF-48EF-8537-7E6A86039E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60929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C2AF3F93-A371-4C52-91BE-01AB49F6FF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106CB60A-42E9-448B-96A1-B72CB58CEE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268A8FB7-060C-4873-A5EE-CB52D9734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42042-8786-4DEF-BFDD-34B608372485}" type="datetimeFigureOut">
              <a:rPr lang="cs-CZ" smtClean="0"/>
              <a:pPr/>
              <a:t>20. 5. 2021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5EC448B0-2E84-4DF1-8534-98B9BA213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7A0D93FB-4D48-4411-8F7C-1552CEA45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D610-67FF-48EF-8537-7E6A86039E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142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FE88DDB-215F-41D8-9E5E-20AF4CA39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BFF7654-D653-4E07-B1AE-EA45024D5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880F4A4A-7969-4A5B-B951-76A591E3C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42042-8786-4DEF-BFDD-34B608372485}" type="datetimeFigureOut">
              <a:rPr lang="cs-CZ" smtClean="0"/>
              <a:pPr/>
              <a:t>20. 5. 2021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57B25843-F8C4-4451-8C39-9969DB257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269FED5-4054-4968-97FA-A31AF830E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D610-67FF-48EF-8537-7E6A86039E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72005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CD42FA3-276D-4906-ACC6-7C391D45B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F13A7E5F-FD07-4203-B2DF-6E59A9095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7255588-7A90-413D-BC25-6E49FF3C2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42042-8786-4DEF-BFDD-34B608372485}" type="datetimeFigureOut">
              <a:rPr lang="cs-CZ" smtClean="0"/>
              <a:pPr/>
              <a:t>20. 5. 2021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230D6B2C-5241-418E-8053-1C90BFEED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C11B1C7-268B-4957-91A9-C8B27882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D610-67FF-48EF-8537-7E6A86039E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54268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23DF681-B87E-4902-BE82-D144755C3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820F8A8-0F06-4C98-952C-DB9DCC1321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1B867E93-DAFB-4DB5-A3FC-DD3072D05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95A926F6-F223-4896-B324-49B4B4AF8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42042-8786-4DEF-BFDD-34B608372485}" type="datetimeFigureOut">
              <a:rPr lang="cs-CZ" smtClean="0"/>
              <a:pPr/>
              <a:t>20. 5. 2021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362371D4-F2BF-4C22-9374-28C99C36B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3B2133C9-3CFC-4FC7-AAF1-8133F9471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D610-67FF-48EF-8537-7E6A86039E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1383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C0801A7-3EE5-444B-9EC9-50DBCF18D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6CABE8E6-F632-4970-B08F-6C75FBE23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5ABAE85D-3C39-470A-A581-35B294E9A9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9BD63E67-1EAB-4D00-8E43-4E12F1798D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7D65A280-2595-4D33-A638-3A2F59F7B4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D4394A09-31D0-4D19-BF14-8F61A27D8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42042-8786-4DEF-BFDD-34B608372485}" type="datetimeFigureOut">
              <a:rPr lang="cs-CZ" smtClean="0"/>
              <a:pPr/>
              <a:t>20. 5. 2021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FF86BD99-DEA1-46B0-B0DA-694D742E7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217671BD-4EAD-4961-95BF-A7CE1D0C4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D610-67FF-48EF-8537-7E6A86039E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41917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D4B1921-18F4-465B-9777-FAB486D8A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B37CF3C6-97B4-4BE3-9466-63F26D507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42042-8786-4DEF-BFDD-34B608372485}" type="datetimeFigureOut">
              <a:rPr lang="cs-CZ" smtClean="0"/>
              <a:pPr/>
              <a:t>20. 5. 2021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9715AEA9-B88D-496B-81C0-5E196366B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93553ECD-CA79-4DFE-87E5-94FEF849C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D610-67FF-48EF-8537-7E6A86039E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38477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25719597-BA8A-4AF6-B10B-A8A92CE26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42042-8786-4DEF-BFDD-34B608372485}" type="datetimeFigureOut">
              <a:rPr lang="cs-CZ" smtClean="0"/>
              <a:pPr/>
              <a:t>20. 5. 2021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73524227-42BB-4694-A16C-448D925B2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193203E4-87AD-4034-B130-19E5F239B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D610-67FF-48EF-8537-7E6A86039E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3077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7D16228-698B-45B8-8B31-99FFEB893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D66DF47-71DC-488B-A2C1-6D345B43A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382379CF-8EBF-47FA-A4FF-7CA41EBFF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3CCAB1A7-6419-4E5C-B4AA-996853E7C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42042-8786-4DEF-BFDD-34B608372485}" type="datetimeFigureOut">
              <a:rPr lang="cs-CZ" smtClean="0"/>
              <a:pPr/>
              <a:t>20. 5. 2021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AE6AD60B-4DFB-45BF-866A-5620A22CB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9493797A-311E-4C29-A70E-ED6F52A1C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D610-67FF-48EF-8537-7E6A86039E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3083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FEF155E-E27A-4EF9-9C47-C60DD169B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C258B6D3-478B-4F12-A2E2-56309667FC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58E16A29-6CB7-4509-BD97-4A28B77828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03132DFD-152B-467F-A001-4EB3F9184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42042-8786-4DEF-BFDD-34B608372485}" type="datetimeFigureOut">
              <a:rPr lang="cs-CZ" smtClean="0"/>
              <a:pPr/>
              <a:t>20. 5. 2021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2A5B695D-89BD-4A2E-8E5A-2C388E21F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8E2EED0A-918D-4C51-B327-FBCE0F6FF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D610-67FF-48EF-8537-7E6A86039E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49739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0F04894A-7E6F-4532-A13D-56BDFA37B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34109033-82BB-4896-9410-1DF3703FE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3D2B89E4-5038-4624-8E7A-0DA84BA8A3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42042-8786-4DEF-BFDD-34B608372485}" type="datetimeFigureOut">
              <a:rPr lang="cs-CZ" smtClean="0"/>
              <a:pPr/>
              <a:t>20. 5. 2021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5C92D676-007E-4B18-9AFD-D9CAAA3371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0017EDE-F962-4C0C-AFC3-85CD880AC4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FD610-67FF-48EF-8537-7E6A86039E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2050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xmlns="" id="{0671A8AE-40A1-4631-A6B8-581AFF0654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Karel Havlíček Borovský - Wikipedia">
            <a:extLst>
              <a:ext uri="{FF2B5EF4-FFF2-40B4-BE49-F238E27FC236}">
                <a16:creationId xmlns:a16="http://schemas.microsoft.com/office/drawing/2014/main" xmlns="" id="{9E938B70-2F93-451E-9817-98E0E7B5FD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2505" r="1" b="24569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xmlns="" id="{AB58EF07-17C2-48CF-ABB0-EEF1F17CB8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5FA6ECD-BB8B-4BF3-B415-D0E455FCD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cs-CZ" sz="4800">
                <a:latin typeface="Modern Love" panose="04090805081005020601" pitchFamily="82" charset="0"/>
              </a:rPr>
              <a:t>Karel Havlíček </a:t>
            </a:r>
            <a:br>
              <a:rPr lang="cs-CZ" sz="4800">
                <a:latin typeface="Modern Love" panose="04090805081005020601" pitchFamily="82" charset="0"/>
              </a:rPr>
            </a:br>
            <a:r>
              <a:rPr lang="cs-CZ" sz="4800">
                <a:latin typeface="Modern Love" panose="04090805081005020601" pitchFamily="82" charset="0"/>
              </a:rPr>
              <a:t>Borovský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EC9FA378-BFFA-4065-958D-92AB63DF61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cs-CZ" sz="2000" dirty="0"/>
              <a:t>Datum narození: 31. října 1821                                                                                                                                                                                                                                                                               Úmrtí: 29.července 1856 (34 let)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xmlns="" id="{AF2F604E-43BE-4DC3-B983-E07152336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xmlns="" id="{08C9B587-E65E-4B52-B37C-ABEBB6E87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0900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D0B5E54-6330-4B6E-B2DB-DCF614F4A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>
                <a:latin typeface="Forte" panose="03060902040502070203" pitchFamily="66" charset="0"/>
              </a:rPr>
              <a:t>Život</a:t>
            </a:r>
            <a:endParaRPr lang="cs-CZ" dirty="0">
              <a:latin typeface="Forte" panose="03060902040502070203" pitchFamily="66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6635882-E2CA-48BA-A15F-18E9EE54B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Karel Havlíček Borovský zemřel ve věku 34 let na </a:t>
            </a:r>
            <a:r>
              <a:rPr lang="cs-CZ" dirty="0" smtClean="0"/>
              <a:t>tuberkulózu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Byl to český básník, politik a novinář</a:t>
            </a:r>
          </a:p>
          <a:p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Je považován za zakladatele české žurnalistiky, satiry a literární 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kritiky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Jméno Borovský odvodil ze svého místa narození 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Borová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Chtěl se stát knězem ale kvůli jeho veselé, ironické a sarkastické povaze ho vyhodily ze studia 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teologie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0770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8EA7EC0-5764-48AD-9FFE-00F198C82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6586491" cy="1676603"/>
          </a:xfrm>
        </p:spPr>
        <p:txBody>
          <a:bodyPr>
            <a:normAutofit/>
          </a:bodyPr>
          <a:lstStyle/>
          <a:p>
            <a:r>
              <a:rPr lang="cs-CZ">
                <a:latin typeface="Forte" panose="03060902040502070203" pitchFamily="66" charset="0"/>
              </a:rPr>
              <a:t>Významná díla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E6E85AA-AA68-4FB1-AC89-82F5A90F6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6586489" cy="3785419"/>
          </a:xfrm>
        </p:spPr>
        <p:txBody>
          <a:bodyPr>
            <a:normAutofit/>
          </a:bodyPr>
          <a:lstStyle/>
          <a:p>
            <a:r>
              <a:rPr lang="cs-CZ" sz="2400" dirty="0"/>
              <a:t>Král Lávra je báseň z roku 1854 na motivy irské lidové pověsti. Na konci básně najdeme i ponaučení jako bývá v </a:t>
            </a:r>
            <a:r>
              <a:rPr lang="cs-CZ" sz="2400" dirty="0" smtClean="0"/>
              <a:t>bajkách </a:t>
            </a:r>
            <a:endParaRPr lang="cs-CZ" sz="2400" dirty="0"/>
          </a:p>
          <a:p>
            <a:r>
              <a:rPr lang="cs-CZ" sz="2400" dirty="0"/>
              <a:t> Křest svatého Vladimíra- je to delší satirická báseň</a:t>
            </a:r>
          </a:p>
          <a:p>
            <a:r>
              <a:rPr lang="cs-CZ" sz="2400" dirty="0"/>
              <a:t> Tyrolské elegie- báseň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889FFB6D-03D3-44AC-BBAA-FA8A286C95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52944" y="2"/>
            <a:ext cx="4639056" cy="68579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Karel Havlíček Borovský - Král Lávra | Levné knihy">
            <a:extLst>
              <a:ext uri="{FF2B5EF4-FFF2-40B4-BE49-F238E27FC236}">
                <a16:creationId xmlns:a16="http://schemas.microsoft.com/office/drawing/2014/main" xmlns="" id="{D7031335-5F67-4858-A3D0-3BB7CFE180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2" b="373"/>
          <a:stretch/>
        </p:blipFill>
        <p:spPr bwMode="auto">
          <a:xfrm>
            <a:off x="8193023" y="640082"/>
            <a:ext cx="3359313" cy="5577837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23354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3EA40B0-E2FD-41FF-91D0-E9CD6A0F8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Forte" panose="03060902040502070203" pitchFamily="66" charset="0"/>
              </a:rPr>
              <a:t>                          Film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3ABA552-6ADE-4C7E-BFAC-57E09AF18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 životě Karla Havlíčka Borovského </a:t>
            </a:r>
            <a:r>
              <a:rPr lang="cs-CZ" dirty="0" smtClean="0"/>
              <a:t>byly natočeny </a:t>
            </a:r>
            <a:r>
              <a:rPr lang="cs-CZ" dirty="0"/>
              <a:t>dva životopisné filmy </a:t>
            </a:r>
            <a:r>
              <a:rPr lang="cs-CZ" dirty="0" smtClean="0"/>
              <a:t> - první </a:t>
            </a:r>
            <a:r>
              <a:rPr lang="cs-CZ" dirty="0"/>
              <a:t>v roce 1931 a druhý v roce </a:t>
            </a:r>
            <a:r>
              <a:rPr lang="cs-CZ" dirty="0" smtClean="0"/>
              <a:t>2016</a:t>
            </a:r>
          </a:p>
          <a:p>
            <a:r>
              <a:rPr lang="cs-CZ" dirty="0" smtClean="0"/>
              <a:t>Trnová koruna jako symbol Havlíčkova utrpení – položila na jeho rakev Božena Němcová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6201077_trnova-koruna-bible-jezis-krestanstvi-v0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0929" y="3744123"/>
            <a:ext cx="4470400" cy="2364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09111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D59C180-6136-4098-8726-0FC3ECCD7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                           </a:t>
            </a:r>
            <a:r>
              <a:rPr lang="cs-CZ" dirty="0">
                <a:latin typeface="Forte" panose="03060902040502070203" pitchFamily="66" charset="0"/>
              </a:rPr>
              <a:t>Zdroje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3C42EFC-6382-4ECC-B2BD-07C743F9F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https://www.google.com/</a:t>
            </a:r>
            <a:r>
              <a:rPr lang="cs-CZ" dirty="0" err="1"/>
              <a:t>imgres?imgurl</a:t>
            </a:r>
            <a:r>
              <a:rPr lang="cs-CZ" dirty="0"/>
              <a:t>=https%3A%2F%2Fimagebox.cz.osobnosti.cz%2Ffoto%2Fkarel-havlicek-borovsky%2Fkarel-havlicek-borovsky.jpg&amp;imgrefurl=https%3A%2F%2Fwww.spisovatele.cz%2Fkarel-havlicek-borovsky&amp;tbnid=wdWV71moMQk9mM&amp;vet=12ahUKEwjqtuaE8sruAhUNahoKHeYqCuAQMygCegUIARCpAQ..i&amp;docid=uTFH4zlXzPIKdM&amp;w=214&amp;h=321&amp;q=karel%20havl%C3%AD%C4%8Dek%20borovsky&amp;ved=2ahUKEwjqtuaE8sruAhUNahoKHeYqCuAQMygCegUIARCpAQ</a:t>
            </a:r>
          </a:p>
        </p:txBody>
      </p:sp>
    </p:spTree>
    <p:extLst>
      <p:ext uri="{BB962C8B-B14F-4D97-AF65-F5344CB8AC3E}">
        <p14:creationId xmlns:p14="http://schemas.microsoft.com/office/powerpoint/2010/main" xmlns="" val="7747330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153</Words>
  <Application>Microsoft Office PowerPoint</Application>
  <PresentationFormat>Vlastní</PresentationFormat>
  <Paragraphs>17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Office</vt:lpstr>
      <vt:lpstr>Karel Havlíček  Borovský</vt:lpstr>
      <vt:lpstr>Život</vt:lpstr>
      <vt:lpstr>Významná díla</vt:lpstr>
      <vt:lpstr>                          Film</vt:lpstr>
      <vt:lpstr>                            Zdroje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Karel Havlíček  Borovský</dc:title>
  <dc:creator>Andrea Žďárská</dc:creator>
  <cp:lastModifiedBy>Ředitel</cp:lastModifiedBy>
  <cp:revision>3</cp:revision>
  <dcterms:created xsi:type="dcterms:W3CDTF">2021-02-02T09:33:02Z</dcterms:created>
  <dcterms:modified xsi:type="dcterms:W3CDTF">2021-05-20T10:40:26Z</dcterms:modified>
</cp:coreProperties>
</file>