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matic SC"/>
      <p:regular r:id="rId16"/>
      <p:bold r:id="rId17"/>
    </p:embeddedFont>
    <p:embeddedFont>
      <p:font typeface="Source Code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SourceCodePr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1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501e146d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501e146d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501e146d7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501e146d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501e146d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501e146d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501e146d7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501e146d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501e146d7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501e146d7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501e146d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501e146d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501e146d7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501e146d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501e146d7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501e146d7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501e146d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501e146d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Jozef GREGOR TAJOVSKý 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E-TWINNING PROJEKT (ČITATEĽSKÉ DIELNE)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Mgr. Patrícia Gabrišová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Použitá literatúra : 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ČÚZY, Ladislav a kol. Panoráma slovenskej literatúry II. Bratislava : Slovenské pedagogické nakladateľstvo - Mladé letá, 2005. 176s.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Obrázkové zdroje : internet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 živote a tvorbe autora 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patrí do II. fázy obdobia slovenského realizmu (kritický realizmus)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vlastným menom Jozef Alojz Gregor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narodil sa 18. októbra 1874 v Tajove - rodný Tajov si zvolil aj ako pseudnonym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pôsobil ako redaktor, učiteľ, prozaik, básnik, úradník, politik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významný predstaviteľ slovenskej poviedky a drámy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pochádzal z remeselníckej rodiny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veľkú časť detstva strávil so svojimi starými rodičmi, zvlášť vrúcny vzťah mal k starému otcovi, ktorému venoval poviedkový cyklus Do konca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Vzdelanie : ľudová škola v Tajove, meštianska škola v Banskej Štiavnici, učiteľský ústav v Kláštore pod Znievom, obchodná škola v Prahe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pôsobil ako učiteľ v Banskej Bystrici, Hornej Lehote či Dohňanoch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počas pražských štúdií sa stal členom spolku DETVAN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sk"/>
              <a:t>neskôr sa zamestnal ako bankový úradník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pracoval ako redaktor v Ľudových novinách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jeho manželkou sa stala Hana Ligová, neskôr Gregorová, slovenská spisovateľka a novinárka, jedna z čelných predstaviteliek ženského hnutia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bol tajomníkom Klubu Slovenskej strany v Martine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počas I. sv. vojny vstúpil do československých légií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redigoval tiež časopis Slovenské hlasy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pôsobil v Slovenskej národnej strane a podporoval vznik Československa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zomrel 20. mája 1940 v Bratislave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-1439250" y="1088949"/>
            <a:ext cx="8520600" cy="57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380" y="1125563"/>
            <a:ext cx="2575525" cy="354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4403" y="877100"/>
            <a:ext cx="3493294" cy="37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0" y="690550"/>
            <a:ext cx="6667500" cy="37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Diela (próza)  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27842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Starootcovský cyklus poviedok : Do konca, Žliebky, Prvé hodinky, Do kúpeľa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/>
              <a:t>Omrvinky, Z dediny, Maco Mlieč, Apoliena, Mama Pôstková, Horký chlieb, Na chlieb, Mišo, Rozprávky, Kosec Môcik, Hlucháň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Diela (dráma) 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Sľuby, Hriech, Ženský zákon, Statky-zmätky, Matka,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Smrť Ďurka Langsfelda, Tma, Nový život, Jej prvý román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prínos autora 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J. Gregor Tajovský bol autorom, ktorý sa usiloval o verné zobrazenie miestami neľahkej skutočnosti a o akceptáciu “škaredosti” ako prirodzenej súčasti života.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Dominantnými témami v tvorbe sú biedne pomery chudobného ľudu, motívy vojny a okolnosti vzniku I. ČSR.  K výraznej charakteristike autorovho písania patrí archetypálnosť postáv, ktoré si zachovávajú určité tajomstvo, priamočiary rozprávača </a:t>
            </a:r>
            <a:r>
              <a:rPr lang="sk"/>
              <a:t>dôsledné vykreslenie spoločenskej situácie predovšetkým slovenskej dediny.</a:t>
            </a:r>
            <a:r>
              <a:rPr lang="sk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