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 Narrow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dba072ac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dba072ac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dba072ac3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dba072ac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dba072ac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dba072ac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dba072ac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dba072ac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dba072ac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dba072ac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dba072ac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dba072ac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Pavel Vilikovský 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SZŠ DIDACTICUS, Palackého 14, Košice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e-Twinning projekt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popredný slovenský prozaik, prekladateľ a publicista 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narodil sa 27. júna v Palúdzke, zomrel 10. februára 2020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vyštudoval slovenský a anglický jazyk na UK v Bratislave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pôsobil ako redaktor v Slovenských pohľadoch, bol redaktorom vydavateľstva Tatran, pracoval ako šéfredaktor časopisu Romboid, venoval sa aj prekladateľskej činnosti.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Pôsobil v Bratislave. 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Ocenenia 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2300"/>
              <a:t>Cena vydavateľstva Slovenský spisovateľ za knihu Krutý strojvodca 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2300"/>
              <a:t>Cena Dominika Tatarku 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2300"/>
              <a:t>Stredoeurópska cena 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 sz="2300"/>
              <a:t>Cena Anasoft Litera - Čarovn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 sz="2300"/>
              <a:t>ý papagáj a iné gýče, Prvá a posledná láska 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Dielo 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Citová výchova v marci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Prvá veta spánku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Eskalácia citu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Kôň na poschodí, slepec vo Vrábľoch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Večne je zelený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Posledný kôň Pompejí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Pes na ceste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Krásna strojvodkyňa, krutá vojvodkyňa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Prvá a posledná láska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Preklady 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z anglickej a americkej literatúry - James Albridge, William Faulkner, Virginia Woolfová, Kurt Vonnegut)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/>
              <a:t>preklad esejí (Tomas Stearns Elliot)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jeden z najlepších slovenských prekladateľov z angličtiny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27750" y="0"/>
            <a:ext cx="9233625" cy="508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600" y="815975"/>
            <a:ext cx="3811325" cy="4213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7775" y="702250"/>
            <a:ext cx="3900350" cy="40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