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fe1a149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fe1a149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fe1a149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fe1a149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fe1a14931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fe1a14931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fe1a14931_1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fe1a14931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fe1a14931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fe1a1493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Dominik Tatarka 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2600"/>
              <a:t>SZŠ Didacticus, Palackého 14, Košice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2600"/>
              <a:t>e-Twinning projekt </a:t>
            </a:r>
            <a:endParaRPr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702250" y="575950"/>
            <a:ext cx="801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892049" y="1556350"/>
            <a:ext cx="3991200" cy="27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2" type="body"/>
          </p:nvPr>
        </p:nvSpPr>
        <p:spPr>
          <a:xfrm>
            <a:off x="5390225" y="1556350"/>
            <a:ext cx="3331800" cy="30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050" y="1536809"/>
            <a:ext cx="4336675" cy="28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7262" y="1305675"/>
            <a:ext cx="3217725" cy="338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67972" y="1300100"/>
            <a:ext cx="7763700" cy="32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sk" sz="2100"/>
              <a:t>Slovenský prozaik, esejista a publicista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sk" sz="2100"/>
              <a:t> narodil sa v Plevníku v mnohopočetnej rodine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sk" sz="2100"/>
              <a:t>vyštudoval slovenský a francúzsky jazyk na Karlovej univerzite v Prahe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sk" sz="2100"/>
              <a:t>pôsobil na francúzskej univerzite Sorbonne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sk" sz="2100"/>
              <a:t>pôsobil ako stredoškolský učiteľ, redaktor, štátny úradník, scenárista 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Autor a politika 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1148273" y="1508875"/>
            <a:ext cx="7583400" cy="308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 sz="2500"/>
              <a:t>Po II. svetovej vojne nadšene obdivoval socialistický režim a zastával rozličné stranícke funkcie, ale po vpáde sovietskych vojsk na územie ČSR sa radikálne odklonil od režimu a tvrdo ho vo svojich dielach kritizoval. Preto bol sledovaný Štb a jeho diela mohli vychádzať len v samizdatových vydaniach. 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Tvorba </a:t>
            </a:r>
            <a:endParaRPr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1119797" y="1546850"/>
            <a:ext cx="7611900" cy="30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 úzkosti hľadania (novely z 30. - 40. rokoch)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Panna Zázračnica (1945)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Farská republika (1948) - kritika totalitného režimu počas Slovenského štátu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Prútené kreslá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Rozhovory bez konca, Kohútik v agónii, Démon súhlasu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reportáže Človek na cestách - z Francúzska, Anglicka, Švajčiarska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Diela 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2295928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6462" y="1474775"/>
            <a:ext cx="2970325" cy="33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0575" y="1474775"/>
            <a:ext cx="3132750" cy="33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