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07071E-DA16-46F7-AA03-FB23D5EFDC92}" type="datetimeFigureOut">
              <a:rPr lang="pl-PL" smtClean="0"/>
              <a:t>2015-03-16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7CF83B-B7F4-495E-BB15-10D2D91FE0A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8000" dirty="0" err="1" smtClean="0"/>
              <a:t>This</a:t>
            </a:r>
            <a:r>
              <a:rPr lang="pl-PL" sz="8000" dirty="0" smtClean="0"/>
              <a:t> </a:t>
            </a:r>
            <a:r>
              <a:rPr lang="pl-PL" sz="8000" dirty="0" err="1" smtClean="0"/>
              <a:t>is</a:t>
            </a:r>
            <a:r>
              <a:rPr lang="pl-PL" sz="8000" dirty="0" smtClean="0"/>
              <a:t> </a:t>
            </a:r>
            <a:r>
              <a:rPr lang="pl-PL" sz="8000" dirty="0" err="1" smtClean="0"/>
              <a:t>where</a:t>
            </a:r>
            <a:r>
              <a:rPr lang="pl-PL" sz="8000" dirty="0" smtClean="0"/>
              <a:t> we live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37668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1523"/>
            <a:ext cx="6048672" cy="4040513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000" dirty="0" err="1" smtClean="0"/>
              <a:t>Models</a:t>
            </a:r>
            <a:r>
              <a:rPr lang="pl-PL" sz="6000" dirty="0" smtClean="0"/>
              <a:t> of </a:t>
            </a:r>
            <a:r>
              <a:rPr lang="pl-PL" sz="6000" dirty="0" err="1" smtClean="0"/>
              <a:t>insects</a:t>
            </a:r>
            <a:r>
              <a:rPr lang="pl-PL" sz="6000" dirty="0" smtClean="0"/>
              <a:t> in the park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19998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38" y="1556792"/>
            <a:ext cx="5978890" cy="447839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Place for </a:t>
            </a:r>
            <a:r>
              <a:rPr lang="pl-PL" sz="6000" dirty="0" err="1" smtClean="0"/>
              <a:t>skateboarding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19833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87" y="1988840"/>
            <a:ext cx="6889763" cy="352839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Speedway stadium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35892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60288"/>
            <a:ext cx="5040559" cy="4899424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err="1" smtClean="0"/>
              <a:t>Our</a:t>
            </a:r>
            <a:r>
              <a:rPr lang="pl-PL" sz="6000" dirty="0" smtClean="0"/>
              <a:t> </a:t>
            </a:r>
            <a:r>
              <a:rPr lang="pl-PL" sz="6000" dirty="0" err="1" smtClean="0"/>
              <a:t>school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00279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521" y="1524000"/>
            <a:ext cx="5018957" cy="45720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POLAND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36530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348880"/>
            <a:ext cx="4468496" cy="386078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2124472"/>
          </a:xfrm>
        </p:spPr>
        <p:txBody>
          <a:bodyPr>
            <a:noAutofit/>
          </a:bodyPr>
          <a:lstStyle/>
          <a:p>
            <a:pPr algn="ctr"/>
            <a:r>
              <a:rPr lang="pl-PL" sz="6000" dirty="0" err="1" smtClean="0"/>
              <a:t>Our</a:t>
            </a:r>
            <a:r>
              <a:rPr lang="pl-PL" sz="6000" dirty="0" smtClean="0"/>
              <a:t> </a:t>
            </a:r>
            <a:r>
              <a:rPr lang="pl-PL" sz="6000" dirty="0" err="1" smtClean="0"/>
              <a:t>city</a:t>
            </a:r>
            <a:r>
              <a:rPr lang="pl-PL" sz="6000" dirty="0" smtClean="0"/>
              <a:t> on the map of Poland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33821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792" y="1613362"/>
            <a:ext cx="3732415" cy="439327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err="1" smtClean="0"/>
              <a:t>Coat</a:t>
            </a:r>
            <a:r>
              <a:rPr lang="pl-PL" sz="6000" dirty="0" smtClean="0"/>
              <a:t> of </a:t>
            </a:r>
            <a:r>
              <a:rPr lang="pl-PL" sz="6000" dirty="0" err="1" smtClean="0"/>
              <a:t>arms</a:t>
            </a:r>
            <a:r>
              <a:rPr lang="pl-PL" sz="6000" dirty="0" smtClean="0"/>
              <a:t> of </a:t>
            </a:r>
            <a:r>
              <a:rPr lang="pl-PL" sz="6000" dirty="0" err="1" smtClean="0"/>
              <a:t>our</a:t>
            </a:r>
            <a:r>
              <a:rPr lang="pl-PL" sz="6000" dirty="0" smtClean="0"/>
              <a:t> </a:t>
            </a:r>
            <a:r>
              <a:rPr lang="pl-PL" sz="6000" dirty="0" err="1" smtClean="0"/>
              <a:t>city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7868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0" y="1412775"/>
            <a:ext cx="7026163" cy="4718299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The Town Hall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5604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64" y="1628800"/>
            <a:ext cx="6170788" cy="4622134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From a </a:t>
            </a:r>
            <a:r>
              <a:rPr lang="pl-PL" sz="6000" dirty="0" err="1" smtClean="0"/>
              <a:t>bird’s</a:t>
            </a:r>
            <a:r>
              <a:rPr lang="pl-PL" sz="6000" dirty="0" smtClean="0"/>
              <a:t> </a:t>
            </a:r>
            <a:r>
              <a:rPr lang="pl-PL" sz="6000" dirty="0" err="1" smtClean="0"/>
              <a:t>eye</a:t>
            </a:r>
            <a:r>
              <a:rPr lang="pl-PL" sz="6000" dirty="0" smtClean="0"/>
              <a:t> </a:t>
            </a:r>
            <a:r>
              <a:rPr lang="pl-PL" sz="6000" dirty="0" err="1" smtClean="0"/>
              <a:t>view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14210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80688"/>
            <a:ext cx="7190360" cy="489050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The park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3846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731" y="1628800"/>
            <a:ext cx="6505629" cy="434576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The </a:t>
            </a:r>
            <a:r>
              <a:rPr lang="pl-PL" sz="6000" dirty="0" err="1" smtClean="0"/>
              <a:t>lake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5381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err="1" smtClean="0"/>
              <a:t>Ropes</a:t>
            </a:r>
            <a:r>
              <a:rPr lang="pl-PL" sz="6000" dirty="0" smtClean="0"/>
              <a:t> </a:t>
            </a:r>
            <a:r>
              <a:rPr lang="pl-PL" sz="6000" dirty="0" err="1" smtClean="0"/>
              <a:t>course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301845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46</Words>
  <Application>Microsoft Office PowerPoint</Application>
  <PresentationFormat>Pokaz na ekranie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Papier</vt:lpstr>
      <vt:lpstr>This is where we live</vt:lpstr>
      <vt:lpstr>POLAND</vt:lpstr>
      <vt:lpstr>Our city on the map of Poland</vt:lpstr>
      <vt:lpstr>Coat of arms of our city</vt:lpstr>
      <vt:lpstr>The Town Hall</vt:lpstr>
      <vt:lpstr>From a bird’s eye view</vt:lpstr>
      <vt:lpstr>The park</vt:lpstr>
      <vt:lpstr>The lake</vt:lpstr>
      <vt:lpstr>Ropes course</vt:lpstr>
      <vt:lpstr>Models of insects in the park</vt:lpstr>
      <vt:lpstr>Place for skateboarding</vt:lpstr>
      <vt:lpstr>Speedway stadium</vt:lpstr>
      <vt:lpstr>Our school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7</dc:creator>
  <cp:lastModifiedBy>Ulka</cp:lastModifiedBy>
  <cp:revision>4</cp:revision>
  <dcterms:created xsi:type="dcterms:W3CDTF">2015-03-15T15:24:55Z</dcterms:created>
  <dcterms:modified xsi:type="dcterms:W3CDTF">2015-03-16T18:27:43Z</dcterms:modified>
</cp:coreProperties>
</file>