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7" r:id="rId4"/>
    <p:sldId id="273" r:id="rId5"/>
    <p:sldId id="277" r:id="rId6"/>
    <p:sldId id="276" r:id="rId7"/>
    <p:sldId id="278" r:id="rId8"/>
    <p:sldId id="279" r:id="rId9"/>
    <p:sldId id="280" r:id="rId10"/>
    <p:sldId id="266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8" autoAdjust="0"/>
    <p:restoredTop sz="94660"/>
  </p:normalViewPr>
  <p:slideViewPr>
    <p:cSldViewPr>
      <p:cViewPr>
        <p:scale>
          <a:sx n="66" d="100"/>
          <a:sy n="66" d="100"/>
        </p:scale>
        <p:origin x="-149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B528C-D8A6-4E76-A48F-22A0FAA5021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95E66-7E06-4FC9-B0E4-B7A6FB259C5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AEEC2-516C-46F0-A1C5-F43AA8BC1D2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EDA6B-0B72-4239-8D6D-3381A06DF10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50C8E-7D36-4C80-900C-FCE096D8F2B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88202-8CD6-4849-AFBF-D7CA4D9C4A7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79AF0-C4B5-4CBB-B7B8-BE5AEA0AFD8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CD5C3-E209-4A95-96BA-A1EA0D5A5D0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6FD8E-2D3E-4A62-A393-9AD457AE024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B7B9B-ED09-4922-827A-77EE12FE736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AE6F5-CB9B-4744-AC3A-36FFEAA5632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44442A-41FB-43AB-83F3-B02940B83A4D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7200"/>
              <a:t>Easter Traditions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4000" b="1"/>
              <a:t>Escola Tecnos</a:t>
            </a:r>
          </a:p>
          <a:p>
            <a:r>
              <a:rPr lang="es-ES" sz="1800"/>
              <a:t>Terrassa (Barcelona)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484438" y="6092825"/>
            <a:ext cx="6400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es-ES" sz="1600" b="1"/>
              <a:t>March 2015</a:t>
            </a:r>
          </a:p>
        </p:txBody>
      </p:sp>
      <p:pic>
        <p:nvPicPr>
          <p:cNvPr id="2054" name="Picture 6" descr="logo-tecnos-horitzontal 30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620713"/>
            <a:ext cx="15605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Easter Monday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46088" y="538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4400" b="1">
                <a:solidFill>
                  <a:schemeClr val="tx2"/>
                </a:solidFill>
              </a:rPr>
              <a:t>We eat a cake called “Mona” (Monkey)</a:t>
            </a:r>
          </a:p>
        </p:txBody>
      </p:sp>
      <p:pic>
        <p:nvPicPr>
          <p:cNvPr id="12293" name="Picture 5" descr="A8Z9O9WCASOB6GCCA0J64TBCAGX1IO7CAGKORL0CATTZ570CAKRGI0ICA4LEM2DCA021H6YCA6YDM7LCA19AFTKCAVPXQH8CA2WJWHECAJM6IR4CA34KWR2CAB9RRSBCA69HDWECABR3XQECARHT7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12776"/>
            <a:ext cx="2857500" cy="2419350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</p:pic>
      <p:pic>
        <p:nvPicPr>
          <p:cNvPr id="12294" name="Picture 6" descr="AAB5TTUCAHZEP4OCAS2N8JZCAK95336CAZ2UTZ5CA6A588LCASUC2QDCANQKF5ZCAMG6H8ICA0SOXPLCAXNLAKWCAXNF6RPCAXI83F8CAZJP2K3CAGZ1XN5CAZWVDA5CAFUJL3VCA36AH9ZCA2DU77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4313"/>
            <a:ext cx="2857500" cy="2143125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</p:pic>
      <p:pic>
        <p:nvPicPr>
          <p:cNvPr id="12295" name="Picture 7" descr="ANHUWSPCANDB22PCA1C9HUKCAEWFYY4CAIXFUGFCA4R8T8XCAN0518LCAEMWHSQCA8MJJWTCANVYIP1CA0IV2RJCAW0OIUTCAWWGE1CCAOT0UB6CACE5C9RCAZ8FU2KCAOEWP0MCAMBVMV1CA0B8YX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708920"/>
            <a:ext cx="2857500" cy="2466975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sz="4000" b="1" dirty="0"/>
              <a:t>MARDI GRAS</a:t>
            </a:r>
            <a:r>
              <a:rPr lang="es-ES" sz="4000" dirty="0"/>
              <a:t/>
            </a:r>
            <a:br>
              <a:rPr lang="es-ES" sz="4000" dirty="0"/>
            </a:br>
            <a:endParaRPr lang="es-ES" sz="4000" dirty="0"/>
          </a:p>
        </p:txBody>
      </p:sp>
      <p:pic>
        <p:nvPicPr>
          <p:cNvPr id="20484" name="Picture 4" descr="DSCN7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852738"/>
            <a:ext cx="3589337" cy="2692400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</p:pic>
      <p:pic>
        <p:nvPicPr>
          <p:cNvPr id="20485" name="Picture 5" descr="DSCN72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52513"/>
            <a:ext cx="3024187" cy="2268537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</p:pic>
      <p:pic>
        <p:nvPicPr>
          <p:cNvPr id="20487" name="Picture 7" descr="DSCN72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981075"/>
            <a:ext cx="3228975" cy="2420938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68313" y="55991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3600" b="1">
                <a:solidFill>
                  <a:schemeClr val="tx2"/>
                </a:solidFill>
              </a:rPr>
              <a:t>We eat omelette. Year 5 students have an omelette competition. </a:t>
            </a:r>
            <a:endParaRPr lang="es-E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5373688"/>
            <a:ext cx="8229600" cy="1143000"/>
          </a:xfrm>
          <a:noFill/>
          <a:ln/>
        </p:spPr>
        <p:txBody>
          <a:bodyPr/>
          <a:lstStyle/>
          <a:p>
            <a:r>
              <a:rPr lang="es-ES" sz="4000" b="1" dirty="0" err="1"/>
              <a:t>Two</a:t>
            </a:r>
            <a:r>
              <a:rPr lang="es-ES" sz="4000" b="1" dirty="0"/>
              <a:t> </a:t>
            </a:r>
            <a:r>
              <a:rPr lang="es-ES" sz="4000" b="1" dirty="0" err="1"/>
              <a:t>students</a:t>
            </a:r>
            <a:r>
              <a:rPr lang="es-ES" sz="4000" b="1" dirty="0"/>
              <a:t> </a:t>
            </a:r>
            <a:r>
              <a:rPr lang="es-ES" sz="4000" b="1" dirty="0" err="1"/>
              <a:t>read</a:t>
            </a:r>
            <a:r>
              <a:rPr lang="es-ES" sz="4000" b="1" dirty="0"/>
              <a:t> </a:t>
            </a:r>
            <a:r>
              <a:rPr lang="es-ES" sz="4000" b="1" dirty="0" err="1"/>
              <a:t>the</a:t>
            </a:r>
            <a:r>
              <a:rPr lang="es-ES" sz="4000" b="1" dirty="0"/>
              <a:t> </a:t>
            </a:r>
            <a:r>
              <a:rPr lang="es-ES" sz="4000" b="1" dirty="0" err="1"/>
              <a:t>Queen</a:t>
            </a:r>
            <a:r>
              <a:rPr lang="es-ES" sz="4000" b="1" dirty="0"/>
              <a:t> of </a:t>
            </a:r>
            <a:r>
              <a:rPr lang="es-ES" sz="4000" b="1" dirty="0" err="1"/>
              <a:t>Carnival’s</a:t>
            </a:r>
            <a:r>
              <a:rPr lang="es-ES" sz="4000" b="1" dirty="0"/>
              <a:t> </a:t>
            </a:r>
            <a:r>
              <a:rPr lang="es-ES" sz="4000" b="1" dirty="0" err="1" smtClean="0"/>
              <a:t>announcement</a:t>
            </a:r>
            <a:r>
              <a:rPr lang="es-ES" sz="4000" b="1" dirty="0" smtClean="0"/>
              <a:t>.</a:t>
            </a:r>
            <a:endParaRPr lang="es-ES" sz="4000" b="1" dirty="0"/>
          </a:p>
        </p:txBody>
      </p:sp>
      <p:pic>
        <p:nvPicPr>
          <p:cNvPr id="13317" name="Picture 5" descr="DSC_1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83103"/>
            <a:ext cx="5616476" cy="3723859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</a:t>
            </a: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day</a:t>
            </a: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…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b="1"/>
              <a:t>Our Carnival Parade</a:t>
            </a:r>
          </a:p>
        </p:txBody>
      </p:sp>
      <p:pic>
        <p:nvPicPr>
          <p:cNvPr id="19459" name="Picture 3" descr="DSC_13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4463"/>
            <a:ext cx="3689905" cy="2446585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</p:pic>
      <p:pic>
        <p:nvPicPr>
          <p:cNvPr id="19460" name="Picture 4" descr="DSC_13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667" y="1414463"/>
            <a:ext cx="3743325" cy="2479675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</p:pic>
      <p:pic>
        <p:nvPicPr>
          <p:cNvPr id="19461" name="Picture 5" descr="DSC_14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17963"/>
            <a:ext cx="3743325" cy="2482850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</p:pic>
      <p:pic>
        <p:nvPicPr>
          <p:cNvPr id="19462" name="Picture 6" descr="DSC_1517"/>
          <p:cNvPicPr>
            <a:picLocks noChangeAspect="1" noChangeArrowheads="1"/>
          </p:cNvPicPr>
          <p:nvPr/>
        </p:nvPicPr>
        <p:blipFill>
          <a:blip r:embed="rId5" cstate="print"/>
          <a:srcRect l="7433"/>
          <a:stretch>
            <a:fillRect/>
          </a:stretch>
        </p:blipFill>
        <p:spPr bwMode="auto">
          <a:xfrm>
            <a:off x="4932040" y="3933824"/>
            <a:ext cx="3672408" cy="2629697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" y="274638"/>
            <a:ext cx="8435280" cy="1143000"/>
          </a:xfrm>
          <a:noFill/>
          <a:ln/>
        </p:spPr>
        <p:txBody>
          <a:bodyPr/>
          <a:lstStyle/>
          <a:p>
            <a:r>
              <a:rPr lang="es-ES" sz="4000" b="1" dirty="0" err="1"/>
              <a:t>This</a:t>
            </a:r>
            <a:r>
              <a:rPr lang="es-ES" sz="4000" b="1" dirty="0"/>
              <a:t> </a:t>
            </a:r>
            <a:r>
              <a:rPr lang="es-ES" sz="4000" b="1" dirty="0" err="1"/>
              <a:t>is</a:t>
            </a:r>
            <a:r>
              <a:rPr lang="es-ES" sz="4000" b="1" dirty="0"/>
              <a:t> </a:t>
            </a:r>
            <a:r>
              <a:rPr lang="es-ES" sz="4000" b="1" dirty="0" err="1"/>
              <a:t>Group</a:t>
            </a:r>
            <a:r>
              <a:rPr lang="es-ES" sz="4000" b="1" dirty="0"/>
              <a:t> 2A </a:t>
            </a:r>
            <a:r>
              <a:rPr lang="es-ES" sz="4000" b="1" dirty="0" err="1"/>
              <a:t>on</a:t>
            </a:r>
            <a:r>
              <a:rPr lang="es-ES" sz="4000" b="1" dirty="0"/>
              <a:t> </a:t>
            </a:r>
            <a:r>
              <a:rPr lang="es-ES" sz="4000" b="1" dirty="0" err="1"/>
              <a:t>Carnival</a:t>
            </a:r>
            <a:r>
              <a:rPr lang="es-ES" sz="4000" b="1" dirty="0"/>
              <a:t> </a:t>
            </a:r>
            <a:r>
              <a:rPr lang="es-ES" sz="4000" b="1" dirty="0" err="1" smtClean="0"/>
              <a:t>day</a:t>
            </a:r>
            <a:r>
              <a:rPr lang="es-ES" sz="4000" b="1" dirty="0" smtClean="0"/>
              <a:t>.</a:t>
            </a:r>
            <a:endParaRPr lang="es-ES" sz="4000" b="1" dirty="0"/>
          </a:p>
        </p:txBody>
      </p:sp>
      <p:pic>
        <p:nvPicPr>
          <p:cNvPr id="23555" name="Picture 3" descr="IMG_02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7632700" cy="5091112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  <a:noFill/>
          <a:ln/>
        </p:spPr>
        <p:txBody>
          <a:bodyPr/>
          <a:lstStyle/>
          <a:p>
            <a:r>
              <a:rPr lang="es-ES" sz="4000" b="1"/>
              <a:t>This is Group 2B on Carnival day.</a:t>
            </a:r>
          </a:p>
        </p:txBody>
      </p:sp>
      <p:pic>
        <p:nvPicPr>
          <p:cNvPr id="22533" name="Picture 5" descr="IMG_0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36688"/>
            <a:ext cx="7775575" cy="5183187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b="1"/>
              <a:t>Ash Wednesday</a:t>
            </a:r>
          </a:p>
        </p:txBody>
      </p:sp>
      <p:pic>
        <p:nvPicPr>
          <p:cNvPr id="24579" name="Picture 3" descr="IMG_54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268413"/>
            <a:ext cx="6480175" cy="4319587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95288" y="54546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4400" b="1">
                <a:solidFill>
                  <a:schemeClr val="tx2"/>
                </a:solidFill>
              </a:rPr>
              <a:t>Sardines are buried.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b="1" dirty="0" err="1"/>
              <a:t>This</a:t>
            </a:r>
            <a:r>
              <a:rPr lang="es-ES" b="1" dirty="0"/>
              <a:t> </a:t>
            </a:r>
            <a:r>
              <a:rPr lang="es-ES" b="1" dirty="0" err="1"/>
              <a:t>is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Queen</a:t>
            </a:r>
            <a:r>
              <a:rPr lang="es-ES" b="1" dirty="0"/>
              <a:t> of </a:t>
            </a:r>
            <a:r>
              <a:rPr lang="es-ES" b="1" dirty="0" err="1" smtClean="0"/>
              <a:t>Carnival</a:t>
            </a:r>
            <a:r>
              <a:rPr lang="es-ES" b="1" dirty="0" smtClean="0"/>
              <a:t>.</a:t>
            </a:r>
            <a:endParaRPr lang="es-ES" b="1" dirty="0"/>
          </a:p>
        </p:txBody>
      </p:sp>
      <p:pic>
        <p:nvPicPr>
          <p:cNvPr id="25603" name="Picture 3" descr="IMG_54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10647" cy="5074766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b="1"/>
              <a:t>Ash Wednesday</a:t>
            </a:r>
          </a:p>
        </p:txBody>
      </p:sp>
      <p:pic>
        <p:nvPicPr>
          <p:cNvPr id="26627" name="Picture 3" descr="IMG_54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12875"/>
            <a:ext cx="5905500" cy="3937000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68313" y="55991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4400" b="1">
                <a:solidFill>
                  <a:schemeClr val="tx2"/>
                </a:solidFill>
              </a:rPr>
              <a:t>Two students read the Queen of Carnival’s will.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94</Words>
  <Application>Microsoft Office PowerPoint</Application>
  <PresentationFormat>Presentación en pantalla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Diseño predeterminado</vt:lpstr>
      <vt:lpstr>Easter Traditions</vt:lpstr>
      <vt:lpstr>MARDI GRAS </vt:lpstr>
      <vt:lpstr>Two students read the Queen of Carnival’s announcement.</vt:lpstr>
      <vt:lpstr>Our Carnival Parade</vt:lpstr>
      <vt:lpstr>This is Group 2A on Carnival day.</vt:lpstr>
      <vt:lpstr>This is Group 2B on Carnival day.</vt:lpstr>
      <vt:lpstr>Ash Wednesday</vt:lpstr>
      <vt:lpstr>This is the Queen of Carnival.</vt:lpstr>
      <vt:lpstr>Ash Wednesday</vt:lpstr>
      <vt:lpstr>Easter Monday</vt:lpstr>
    </vt:vector>
  </TitlesOfParts>
  <Company>Dark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amartinez</dc:creator>
  <cp:lastModifiedBy>AnnaMartinez</cp:lastModifiedBy>
  <cp:revision>14</cp:revision>
  <dcterms:created xsi:type="dcterms:W3CDTF">2015-03-23T14:18:53Z</dcterms:created>
  <dcterms:modified xsi:type="dcterms:W3CDTF">2015-03-25T22:13:18Z</dcterms:modified>
</cp:coreProperties>
</file>