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71" r:id="rId5"/>
    <p:sldId id="258" r:id="rId6"/>
    <p:sldId id="272" r:id="rId7"/>
    <p:sldId id="259" r:id="rId8"/>
    <p:sldId id="273" r:id="rId9"/>
    <p:sldId id="260" r:id="rId10"/>
    <p:sldId id="261" r:id="rId11"/>
    <p:sldId id="262" r:id="rId12"/>
    <p:sldId id="266" r:id="rId13"/>
    <p:sldId id="267" r:id="rId14"/>
    <p:sldId id="269" r:id="rId15"/>
    <p:sldId id="263" r:id="rId16"/>
    <p:sldId id="264" r:id="rId17"/>
    <p:sldId id="268" r:id="rId18"/>
    <p:sldId id="26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16D8DC1-5F98-4215-AE20-0D9503189754}" type="datetimeFigureOut">
              <a:rPr lang="pl-PL" smtClean="0"/>
              <a:pPr/>
              <a:t>2015-03-23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BC24D3E-FE7E-46DC-8184-BCD4ABE195E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err="1"/>
              <a:t>Preparations</a:t>
            </a:r>
            <a:r>
              <a:rPr lang="pl-PL" sz="4000" b="1" dirty="0"/>
              <a:t> for </a:t>
            </a:r>
            <a:r>
              <a:rPr lang="pl-PL" sz="4000" b="1" dirty="0" err="1"/>
              <a:t>Easter</a:t>
            </a:r>
            <a:endParaRPr lang="pl-PL" sz="40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050677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24677"/>
            <a:ext cx="4359473" cy="5812631"/>
          </a:xfrm>
        </p:spPr>
      </p:pic>
    </p:spTree>
    <p:extLst>
      <p:ext uri="{BB962C8B-B14F-4D97-AF65-F5344CB8AC3E}">
        <p14:creationId xmlns="" xmlns:p14="http://schemas.microsoft.com/office/powerpoint/2010/main" val="23187495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26" y="836712"/>
            <a:ext cx="4083842" cy="5445123"/>
          </a:xfrm>
        </p:spPr>
      </p:pic>
    </p:spTree>
    <p:extLst>
      <p:ext uri="{BB962C8B-B14F-4D97-AF65-F5344CB8AC3E}">
        <p14:creationId xmlns="" xmlns:p14="http://schemas.microsoft.com/office/powerpoint/2010/main" val="26459796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3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836712"/>
            <a:ext cx="3999433" cy="533257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33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504660"/>
            <a:ext cx="4392488" cy="5856651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6173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Blessing of food in Great Saturday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 </a:t>
            </a:r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22" y="978714"/>
            <a:ext cx="6504722" cy="4878542"/>
          </a:xfrm>
        </p:spPr>
      </p:pic>
    </p:spTree>
    <p:extLst>
      <p:ext uri="{BB962C8B-B14F-4D97-AF65-F5344CB8AC3E}">
        <p14:creationId xmlns="" xmlns:p14="http://schemas.microsoft.com/office/powerpoint/2010/main" val="890667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26" y="836712"/>
            <a:ext cx="4083842" cy="5445123"/>
          </a:xfrm>
        </p:spPr>
      </p:pic>
    </p:spTree>
    <p:extLst>
      <p:ext uri="{BB962C8B-B14F-4D97-AF65-F5344CB8AC3E}">
        <p14:creationId xmlns="" xmlns:p14="http://schemas.microsoft.com/office/powerpoint/2010/main" val="221116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00_3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905240"/>
            <a:ext cx="4107066" cy="547608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6766850" cy="5075138"/>
          </a:xfrm>
        </p:spPr>
      </p:pic>
    </p:spTree>
    <p:extLst>
      <p:ext uri="{BB962C8B-B14F-4D97-AF65-F5344CB8AC3E}">
        <p14:creationId xmlns="" xmlns:p14="http://schemas.microsoft.com/office/powerpoint/2010/main" val="656641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01336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Ash </a:t>
            </a:r>
            <a:r>
              <a:rPr lang="pl-PL" sz="6000" b="1" dirty="0" err="1" smtClean="0"/>
              <a:t>Wednesday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9" y="872715"/>
            <a:ext cx="7248805" cy="5436605"/>
          </a:xfrm>
        </p:spPr>
      </p:pic>
    </p:spTree>
    <p:extLst>
      <p:ext uri="{BB962C8B-B14F-4D97-AF65-F5344CB8AC3E}">
        <p14:creationId xmlns="" xmlns:p14="http://schemas.microsoft.com/office/powerpoint/2010/main" val="1047033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40944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The Way of the Cross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26" y="836712"/>
            <a:ext cx="4155850" cy="5541134"/>
          </a:xfrm>
        </p:spPr>
      </p:pic>
    </p:spTree>
    <p:extLst>
      <p:ext uri="{BB962C8B-B14F-4D97-AF65-F5344CB8AC3E}">
        <p14:creationId xmlns="" xmlns:p14="http://schemas.microsoft.com/office/powerpoint/2010/main" val="2173712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689368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err="1" smtClean="0"/>
              <a:t>Lenten</a:t>
            </a:r>
            <a:r>
              <a:rPr lang="pl-PL" sz="6000" b="1" dirty="0" smtClean="0"/>
              <a:t> </a:t>
            </a:r>
            <a:r>
              <a:rPr lang="pl-PL" sz="6000" b="1" dirty="0" err="1" smtClean="0"/>
              <a:t>Retreat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92" y="901354"/>
            <a:ext cx="6574828" cy="4931121"/>
          </a:xfrm>
        </p:spPr>
      </p:pic>
    </p:spTree>
    <p:extLst>
      <p:ext uri="{BB962C8B-B14F-4D97-AF65-F5344CB8AC3E}">
        <p14:creationId xmlns="" xmlns:p14="http://schemas.microsoft.com/office/powerpoint/2010/main" val="1283385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545352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/>
              <a:t>Palm </a:t>
            </a:r>
            <a:r>
              <a:rPr lang="pl-PL" sz="6000" b="1" dirty="0" err="1" smtClean="0"/>
              <a:t>Sunday</a:t>
            </a: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b="1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326" y="836712"/>
            <a:ext cx="4155850" cy="5541134"/>
          </a:xfrm>
        </p:spPr>
      </p:pic>
    </p:spTree>
    <p:extLst>
      <p:ext uri="{BB962C8B-B14F-4D97-AF65-F5344CB8AC3E}">
        <p14:creationId xmlns="" xmlns:p14="http://schemas.microsoft.com/office/powerpoint/2010/main" val="18692500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</TotalTime>
  <Words>20</Words>
  <Application>Microsoft Office PowerPoint</Application>
  <PresentationFormat>Pokaz na ekranie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Austin</vt:lpstr>
      <vt:lpstr>Preparations for Easter</vt:lpstr>
      <vt:lpstr>Ash Wednesday</vt:lpstr>
      <vt:lpstr>Slajd 3</vt:lpstr>
      <vt:lpstr>The Way of the Cross</vt:lpstr>
      <vt:lpstr>Slajd 5</vt:lpstr>
      <vt:lpstr>Lenten Retreat</vt:lpstr>
      <vt:lpstr>Slajd 7</vt:lpstr>
      <vt:lpstr>Palm Sunday</vt:lpstr>
      <vt:lpstr>Slajd 9</vt:lpstr>
      <vt:lpstr>Slajd 10</vt:lpstr>
      <vt:lpstr>Slajd 11</vt:lpstr>
      <vt:lpstr>Slajd 12</vt:lpstr>
      <vt:lpstr>Slajd 13</vt:lpstr>
      <vt:lpstr>Blessing of food in Great Saturday</vt:lpstr>
      <vt:lpstr> 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Preparations for Easter</dc:title>
  <dc:creator>7</dc:creator>
  <cp:lastModifiedBy>SP 6</cp:lastModifiedBy>
  <cp:revision>4</cp:revision>
  <dcterms:created xsi:type="dcterms:W3CDTF">2015-03-22T16:38:42Z</dcterms:created>
  <dcterms:modified xsi:type="dcterms:W3CDTF">2015-03-23T09:40:18Z</dcterms:modified>
</cp:coreProperties>
</file>