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F9385EE-5F51-4DE2-ABB2-9D069595143F}" type="datetimeFigureOut">
              <a:rPr lang="pl-PL" smtClean="0"/>
              <a:t>2015-03-18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75A2AA7-9D51-4DA9-9C3F-64A027DB5E1B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Lenten</a:t>
            </a:r>
            <a:r>
              <a:rPr lang="pl-PL" dirty="0" smtClean="0"/>
              <a:t> </a:t>
            </a:r>
            <a:r>
              <a:rPr lang="pl-PL" dirty="0" err="1" smtClean="0"/>
              <a:t>Retreat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flipH="1">
            <a:off x="274318" y="3861048"/>
            <a:ext cx="4369689" cy="939552"/>
          </a:xfrm>
        </p:spPr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56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389011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3204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19473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32233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1367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42451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30909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399257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02" y="1600200"/>
            <a:ext cx="3392396" cy="4525963"/>
          </a:xfrm>
        </p:spPr>
      </p:pic>
    </p:spTree>
    <p:extLst>
      <p:ext uri="{BB962C8B-B14F-4D97-AF65-F5344CB8AC3E}">
        <p14:creationId xmlns:p14="http://schemas.microsoft.com/office/powerpoint/2010/main" val="10720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42706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Lenten</a:t>
            </a:r>
            <a:r>
              <a:rPr lang="pl-PL" dirty="0"/>
              <a:t> </a:t>
            </a:r>
            <a:r>
              <a:rPr lang="pl-PL" dirty="0" err="1"/>
              <a:t>Retreat</a:t>
            </a:r>
            <a:endParaRPr lang="pl-PL" dirty="0"/>
          </a:p>
          <a:p>
            <a:pPr marL="0" indent="0">
              <a:buNone/>
            </a:pPr>
            <a:r>
              <a:rPr lang="en-US" dirty="0"/>
              <a:t>It is some kind of preparation for Easter.   Lenten Retreat lasted three days. </a:t>
            </a:r>
            <a:r>
              <a:rPr lang="pl-PL" dirty="0"/>
              <a:t>We </a:t>
            </a:r>
            <a:r>
              <a:rPr lang="pl-PL" dirty="0" err="1"/>
              <a:t>didn't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lessons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school</a:t>
            </a:r>
            <a:r>
              <a:rPr lang="pl-PL" dirty="0"/>
              <a:t>. </a:t>
            </a:r>
          </a:p>
          <a:p>
            <a:pPr marL="0" indent="0">
              <a:buNone/>
            </a:pPr>
            <a:r>
              <a:rPr lang="pl-PL" dirty="0"/>
              <a:t>We </a:t>
            </a:r>
            <a:r>
              <a:rPr lang="pl-PL" dirty="0" err="1"/>
              <a:t>listened</a:t>
            </a:r>
            <a:r>
              <a:rPr lang="pl-PL" dirty="0"/>
              <a:t> to a </a:t>
            </a:r>
            <a:r>
              <a:rPr lang="pl-PL" dirty="0" err="1"/>
              <a:t>priest</a:t>
            </a:r>
            <a:r>
              <a:rPr lang="pl-PL" dirty="0"/>
              <a:t> </a:t>
            </a:r>
            <a:r>
              <a:rPr lang="pl-PL" dirty="0" err="1"/>
              <a:t>preaching</a:t>
            </a:r>
            <a:r>
              <a:rPr lang="pl-PL" dirty="0"/>
              <a:t> in </a:t>
            </a:r>
            <a:r>
              <a:rPr lang="pl-PL" dirty="0" err="1"/>
              <a:t>church</a:t>
            </a:r>
            <a:r>
              <a:rPr lang="pl-PL" dirty="0"/>
              <a:t>. </a:t>
            </a:r>
            <a:r>
              <a:rPr lang="en-US" dirty="0"/>
              <a:t>Together we learned to sing religious songs. We watched a film about the </a:t>
            </a:r>
            <a:r>
              <a:rPr lang="en-US" dirty="0" err="1"/>
              <a:t>import_ance</a:t>
            </a:r>
            <a:r>
              <a:rPr lang="en-US" dirty="0"/>
              <a:t> of Confession and about a Holy Mass - Our elder colleagues from school prepared a performance and short scenes (pantomime) about sin and its consequences. All pupils and teachers from our school  participated in Holy Mass in church the last day of our Lenten Retreat. 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299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8958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10899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27545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316181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3846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10420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11641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42510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236359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38225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39455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4898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55500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28757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8121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978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28265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408105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6157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14613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29366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19216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18305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7" y="1679012"/>
            <a:ext cx="5823065" cy="4368338"/>
          </a:xfrm>
        </p:spPr>
      </p:pic>
    </p:spTree>
    <p:extLst>
      <p:ext uri="{BB962C8B-B14F-4D97-AF65-F5344CB8AC3E}">
        <p14:creationId xmlns:p14="http://schemas.microsoft.com/office/powerpoint/2010/main" val="229373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zecha">
  <a:themeElements>
    <a:clrScheme name="Strzech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rzech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43</TotalTime>
  <Words>15</Words>
  <Application>Microsoft Office PowerPoint</Application>
  <PresentationFormat>Pokaz na ekranie (4:3)</PresentationFormat>
  <Paragraphs>4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Strzecha</vt:lpstr>
      <vt:lpstr>Our Lenten Retreat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7</dc:creator>
  <cp:lastModifiedBy>7</cp:lastModifiedBy>
  <cp:revision>6</cp:revision>
  <dcterms:created xsi:type="dcterms:W3CDTF">2015-03-18T19:47:57Z</dcterms:created>
  <dcterms:modified xsi:type="dcterms:W3CDTF">2015-03-18T20:40:48Z</dcterms:modified>
</cp:coreProperties>
</file>