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76E"/>
    <a:srgbClr val="0000FF"/>
    <a:srgbClr val="E2FFC5"/>
    <a:srgbClr val="E5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37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7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6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0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89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2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37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2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9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7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7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F220-7CAB-4FB2-A54D-ED9C49BC5395}" type="datetimeFigureOut">
              <a:rPr lang="pl-PL" smtClean="0"/>
              <a:t>2015-03-10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8011C-FDA9-40B2-BEFC-C1A0C61F9C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67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20944" y="2249714"/>
            <a:ext cx="9144000" cy="2015189"/>
          </a:xfrm>
        </p:spPr>
        <p:txBody>
          <a:bodyPr>
            <a:normAutofit/>
          </a:bodyPr>
          <a:lstStyle/>
          <a:p>
            <a:r>
              <a:rPr lang="pl-PL" sz="11500" smtClean="0"/>
              <a:t>Our school</a:t>
            </a:r>
            <a:endParaRPr lang="pl-PL" sz="11500"/>
          </a:p>
        </p:txBody>
      </p:sp>
    </p:spTree>
    <p:extLst>
      <p:ext uri="{BB962C8B-B14F-4D97-AF65-F5344CB8AC3E}">
        <p14:creationId xmlns:p14="http://schemas.microsoft.com/office/powerpoint/2010/main" val="10691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0"/>
            <a:ext cx="6879771" cy="5159828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57175" y="5188945"/>
            <a:ext cx="11506200" cy="1669055"/>
          </a:xfrm>
        </p:spPr>
        <p:txBody>
          <a:bodyPr>
            <a:normAutofit/>
          </a:bodyPr>
          <a:lstStyle/>
          <a:p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This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is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our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chapel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 We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pray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here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and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have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a </a:t>
            </a:r>
            <a:r>
              <a:rPr lang="pl-PL" sz="280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holy</a:t>
            </a:r>
            <a:r>
              <a:rPr lang="pl-PL" sz="280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mass.</a:t>
            </a:r>
            <a:endParaRPr lang="pl-PL" sz="280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3662" y="670681"/>
            <a:ext cx="5365448" cy="4024086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203904" y="5592083"/>
            <a:ext cx="10515600" cy="95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In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our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school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chapel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we talk to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God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 </a:t>
            </a:r>
            <a:endParaRPr lang="pl-PL" sz="280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99" y="-1"/>
            <a:ext cx="7218439" cy="5413829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0429" y="5413828"/>
            <a:ext cx="10515600" cy="144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This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is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our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library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.We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read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and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borrow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books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here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 We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must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be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quiet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here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</a:t>
            </a:r>
            <a:endParaRPr lang="pl-PL" sz="280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0"/>
            <a:ext cx="7257142" cy="5442856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026885" y="5442856"/>
            <a:ext cx="10515600" cy="141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Lucida Handwriting" panose="03010101010101010101" pitchFamily="66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err="1"/>
              <a:t>This</a:t>
            </a:r>
            <a:r>
              <a:rPr lang="pl-PL"/>
              <a:t> </a:t>
            </a:r>
            <a:r>
              <a:rPr lang="pl-PL" err="1"/>
              <a:t>is</a:t>
            </a:r>
            <a:r>
              <a:rPr lang="pl-PL"/>
              <a:t> </a:t>
            </a:r>
            <a:r>
              <a:rPr lang="pl-PL" err="1"/>
              <a:t>our</a:t>
            </a:r>
            <a:r>
              <a:rPr lang="pl-PL"/>
              <a:t> </a:t>
            </a:r>
            <a:r>
              <a:rPr lang="pl-PL" err="1"/>
              <a:t>classroom</a:t>
            </a:r>
            <a:r>
              <a:rPr lang="pl-PL"/>
              <a:t>. We </a:t>
            </a:r>
            <a:r>
              <a:rPr lang="pl-PL" err="1"/>
              <a:t>learn</a:t>
            </a:r>
            <a:r>
              <a:rPr lang="pl-PL"/>
              <a:t> and </a:t>
            </a:r>
            <a:r>
              <a:rPr lang="pl-PL" err="1"/>
              <a:t>play</a:t>
            </a:r>
            <a:r>
              <a:rPr lang="pl-PL"/>
              <a:t> </a:t>
            </a:r>
            <a:r>
              <a:rPr lang="pl-PL" err="1"/>
              <a:t>here</a:t>
            </a:r>
            <a:r>
              <a:rPr lang="pl-PL"/>
              <a:t>.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It </a:t>
            </a:r>
            <a:r>
              <a:rPr lang="pl-PL" err="1"/>
              <a:t>is</a:t>
            </a:r>
            <a:r>
              <a:rPr lang="pl-PL"/>
              <a:t>  </a:t>
            </a:r>
            <a:r>
              <a:rPr lang="pl-PL" err="1"/>
              <a:t>very</a:t>
            </a:r>
            <a:r>
              <a:rPr lang="pl-PL"/>
              <a:t> </a:t>
            </a:r>
            <a:r>
              <a:rPr lang="pl-PL" err="1"/>
              <a:t>colourful</a:t>
            </a:r>
            <a:r>
              <a:rPr lang="pl-P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8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67" y="0"/>
            <a:ext cx="7257143" cy="5442857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70429" y="5442857"/>
            <a:ext cx="10169071" cy="1415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This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is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our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gym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 We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exercise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here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and play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different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sports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</a:t>
            </a:r>
            <a:endParaRPr lang="pl-PL" sz="280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9" y="0"/>
            <a:ext cx="7267742" cy="5455477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810515" y="5455477"/>
            <a:ext cx="8895585" cy="14025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This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is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our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playground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 We play football and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games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pl-PL" sz="2800" err="1">
                <a:solidFill>
                  <a:srgbClr val="0070C0"/>
                </a:solidFill>
                <a:latin typeface="Lucida Handwriting" panose="03010101010101010101" pitchFamily="66" charset="0"/>
              </a:rPr>
              <a:t>here</a:t>
            </a:r>
            <a:r>
              <a:rPr lang="pl-PL" sz="2800">
                <a:solidFill>
                  <a:srgbClr val="0070C0"/>
                </a:solidFill>
                <a:latin typeface="Lucida Handwriting" panose="03010101010101010101" pitchFamily="66" charset="0"/>
              </a:rPr>
              <a:t>. </a:t>
            </a:r>
            <a:endParaRPr lang="pl-PL" sz="280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79</Words>
  <Application>Microsoft Office PowerPoint</Application>
  <PresentationFormat>Panoramiczny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Handwriting</vt:lpstr>
      <vt:lpstr>Motyw pakietu Office</vt:lpstr>
      <vt:lpstr>Our school</vt:lpstr>
      <vt:lpstr>This  is  our chapel. We pray here  and have a holy mass.</vt:lpstr>
      <vt:lpstr>In our school chapel we talk to God. </vt:lpstr>
      <vt:lpstr>This is our library .We read and borrow books here. We must be quiet here.</vt:lpstr>
      <vt:lpstr>Prezentacja programu PowerPoint</vt:lpstr>
      <vt:lpstr>This is our gym. We exercise here and play different sports.</vt:lpstr>
      <vt:lpstr>This is our playground. We play football and games here.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tm</dc:creator>
  <cp:lastModifiedBy>tm</cp:lastModifiedBy>
  <cp:revision>5</cp:revision>
  <dcterms:created xsi:type="dcterms:W3CDTF">2015-03-09T12:45:09Z</dcterms:created>
  <dcterms:modified xsi:type="dcterms:W3CDTF">2015-03-10T08:05:14Z</dcterms:modified>
</cp:coreProperties>
</file>