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57" r:id="rId4"/>
    <p:sldId id="264" r:id="rId5"/>
    <p:sldId id="258" r:id="rId6"/>
    <p:sldId id="259" r:id="rId7"/>
    <p:sldId id="265" r:id="rId8"/>
    <p:sldId id="260" r:id="rId9"/>
    <p:sldId id="267" r:id="rId10"/>
    <p:sldId id="261" r:id="rId11"/>
    <p:sldId id="268" r:id="rId12"/>
    <p:sldId id="270" r:id="rId13"/>
    <p:sldId id="271" r:id="rId14"/>
    <p:sldId id="266" r:id="rId15"/>
    <p:sldId id="262" r:id="rId16"/>
    <p:sldId id="272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C05B-C307-4111-A359-38F3CE57675D}" type="datetimeFigureOut">
              <a:rPr lang="pl-PL" smtClean="0"/>
              <a:pPr/>
              <a:t>2015-03-31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40DED2A-243A-494A-AF40-1522E5F32E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6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C05B-C307-4111-A359-38F3CE57675D}" type="datetimeFigureOut">
              <a:rPr lang="pl-PL" smtClean="0"/>
              <a:pPr/>
              <a:t>2015-03-31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ED2A-243A-494A-AF40-1522E5F32E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6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C05B-C307-4111-A359-38F3CE57675D}" type="datetimeFigureOut">
              <a:rPr lang="pl-PL" smtClean="0"/>
              <a:pPr/>
              <a:t>2015-03-31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ED2A-243A-494A-AF40-1522E5F32E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6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C05B-C307-4111-A359-38F3CE57675D}" type="datetimeFigureOut">
              <a:rPr lang="pl-PL" smtClean="0"/>
              <a:pPr/>
              <a:t>2015-03-31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40DED2A-243A-494A-AF40-1522E5F32E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6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C05B-C307-4111-A359-38F3CE57675D}" type="datetimeFigureOut">
              <a:rPr lang="pl-PL" smtClean="0"/>
              <a:pPr/>
              <a:t>2015-03-31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ED2A-243A-494A-AF40-1522E5F32E1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6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C05B-C307-4111-A359-38F3CE57675D}" type="datetimeFigureOut">
              <a:rPr lang="pl-PL" smtClean="0"/>
              <a:pPr/>
              <a:t>2015-03-31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ED2A-243A-494A-AF40-1522E5F32E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6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C05B-C307-4111-A359-38F3CE57675D}" type="datetimeFigureOut">
              <a:rPr lang="pl-PL" smtClean="0"/>
              <a:pPr/>
              <a:t>2015-03-31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40DED2A-243A-494A-AF40-1522E5F32E1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advClick="0" advTm="6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C05B-C307-4111-A359-38F3CE57675D}" type="datetimeFigureOut">
              <a:rPr lang="pl-PL" smtClean="0"/>
              <a:pPr/>
              <a:t>2015-03-31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ED2A-243A-494A-AF40-1522E5F32E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6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C05B-C307-4111-A359-38F3CE57675D}" type="datetimeFigureOut">
              <a:rPr lang="pl-PL" smtClean="0"/>
              <a:pPr/>
              <a:t>2015-03-31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ED2A-243A-494A-AF40-1522E5F32E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6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C05B-C307-4111-A359-38F3CE57675D}" type="datetimeFigureOut">
              <a:rPr lang="pl-PL" smtClean="0"/>
              <a:pPr/>
              <a:t>2015-03-31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ED2A-243A-494A-AF40-1522E5F32E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6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C05B-C307-4111-A359-38F3CE57675D}" type="datetimeFigureOut">
              <a:rPr lang="pl-PL" smtClean="0"/>
              <a:pPr/>
              <a:t>2015-03-31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ED2A-243A-494A-AF40-1522E5F32E1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  <p:transition advClick="0" advTm="6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C8C05B-C307-4111-A359-38F3CE57675D}" type="datetimeFigureOut">
              <a:rPr lang="pl-PL" smtClean="0"/>
              <a:pPr/>
              <a:t>2015-03-31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40DED2A-243A-494A-AF40-1522E5F32E1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 advTm="6000"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3861048"/>
            <a:ext cx="8386192" cy="2158479"/>
          </a:xfrm>
        </p:spPr>
        <p:txBody>
          <a:bodyPr>
            <a:noAutofit/>
          </a:bodyPr>
          <a:lstStyle/>
          <a:p>
            <a:r>
              <a:rPr lang="pl-PL" sz="6000" dirty="0" err="1" smtClean="0">
                <a:solidFill>
                  <a:srgbClr val="92D050"/>
                </a:solidFill>
              </a:rPr>
              <a:t>Easter</a:t>
            </a:r>
            <a:r>
              <a:rPr lang="pl-PL" sz="6000" dirty="0" smtClean="0">
                <a:solidFill>
                  <a:srgbClr val="92D050"/>
                </a:solidFill>
              </a:rPr>
              <a:t> </a:t>
            </a:r>
            <a:r>
              <a:rPr lang="pl-PL" sz="6000" dirty="0" err="1" smtClean="0">
                <a:solidFill>
                  <a:srgbClr val="92D050"/>
                </a:solidFill>
              </a:rPr>
              <a:t>traditions</a:t>
            </a:r>
            <a:r>
              <a:rPr lang="pl-PL" sz="6000" dirty="0" smtClean="0">
                <a:solidFill>
                  <a:srgbClr val="92D050"/>
                </a:solidFill>
              </a:rPr>
              <a:t> </a:t>
            </a:r>
            <a:r>
              <a:rPr lang="pl-PL" sz="6000" dirty="0" err="1" smtClean="0">
                <a:solidFill>
                  <a:srgbClr val="92D050"/>
                </a:solidFill>
              </a:rPr>
              <a:t>in</a:t>
            </a:r>
            <a:r>
              <a:rPr lang="pl-PL" sz="6000" dirty="0" smtClean="0">
                <a:solidFill>
                  <a:srgbClr val="92D050"/>
                </a:solidFill>
              </a:rPr>
              <a:t> </a:t>
            </a:r>
            <a:r>
              <a:rPr lang="pl-PL" sz="6000" dirty="0" err="1" smtClean="0">
                <a:solidFill>
                  <a:srgbClr val="92D050"/>
                </a:solidFill>
              </a:rPr>
              <a:t>poland</a:t>
            </a:r>
            <a:endParaRPr lang="pl-PL" sz="6000" dirty="0">
              <a:solidFill>
                <a:srgbClr val="92D05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511480" cy="1991072"/>
          </a:xfrm>
        </p:spPr>
        <p:txBody>
          <a:bodyPr/>
          <a:lstStyle/>
          <a:p>
            <a:pPr algn="ctr"/>
            <a:endParaRPr lang="pl-PL" b="1" dirty="0"/>
          </a:p>
        </p:txBody>
      </p:sp>
      <p:pic>
        <p:nvPicPr>
          <p:cNvPr id="5" name="Obraz 4" descr="100_33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4020" y="1245870"/>
            <a:ext cx="2718819" cy="2039114"/>
          </a:xfrm>
          <a:prstGeom prst="rect">
            <a:avLst/>
          </a:prstGeom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100_34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4291" y="836712"/>
            <a:ext cx="7642125" cy="5731594"/>
          </a:xfrm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100_33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49604"/>
            <a:ext cx="8064896" cy="6048672"/>
          </a:xfrm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100_33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1546" y="548680"/>
            <a:ext cx="7968885" cy="5976664"/>
          </a:xfrm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100_33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8280" y="494674"/>
            <a:ext cx="7666128" cy="5749596"/>
          </a:xfrm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59688" cy="1891680"/>
          </a:xfrm>
        </p:spPr>
        <p:txBody>
          <a:bodyPr>
            <a:noAutofit/>
          </a:bodyPr>
          <a:lstStyle/>
          <a:p>
            <a:pPr algn="ctr"/>
            <a:r>
              <a:rPr lang="pl-PL" sz="6000" dirty="0" err="1" smtClean="0">
                <a:solidFill>
                  <a:srgbClr val="92D050"/>
                </a:solidFill>
              </a:rPr>
              <a:t>Easter</a:t>
            </a:r>
            <a:r>
              <a:rPr lang="pl-PL" sz="6000" dirty="0" smtClean="0">
                <a:solidFill>
                  <a:srgbClr val="92D050"/>
                </a:solidFill>
              </a:rPr>
              <a:t> </a:t>
            </a:r>
            <a:r>
              <a:rPr lang="pl-PL" sz="6000" dirty="0" err="1" smtClean="0">
                <a:solidFill>
                  <a:srgbClr val="92D050"/>
                </a:solidFill>
              </a:rPr>
              <a:t>bunny</a:t>
            </a:r>
            <a:r>
              <a:rPr lang="pl-PL" sz="6000" dirty="0" smtClean="0">
                <a:solidFill>
                  <a:srgbClr val="92D050"/>
                </a:solidFill>
              </a:rPr>
              <a:t> </a:t>
            </a:r>
            <a:r>
              <a:rPr lang="pl-PL" sz="6000" dirty="0" err="1" smtClean="0">
                <a:solidFill>
                  <a:srgbClr val="92D050"/>
                </a:solidFill>
              </a:rPr>
              <a:t>at</a:t>
            </a:r>
            <a:r>
              <a:rPr lang="pl-PL" sz="6000" dirty="0" smtClean="0">
                <a:solidFill>
                  <a:srgbClr val="92D050"/>
                </a:solidFill>
              </a:rPr>
              <a:t> </a:t>
            </a:r>
            <a:r>
              <a:rPr lang="pl-PL" sz="6000" dirty="0" err="1" smtClean="0">
                <a:solidFill>
                  <a:srgbClr val="92D050"/>
                </a:solidFill>
              </a:rPr>
              <a:t>school</a:t>
            </a:r>
            <a:endParaRPr lang="pl-PL" sz="6000" dirty="0">
              <a:solidFill>
                <a:srgbClr val="92D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2996952"/>
            <a:ext cx="8515672" cy="3083173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solidFill>
                  <a:srgbClr val="00B0F0"/>
                </a:solidFill>
              </a:rPr>
              <a:t>    </a:t>
            </a:r>
            <a:r>
              <a:rPr lang="pl-PL" dirty="0" err="1" smtClean="0">
                <a:solidFill>
                  <a:srgbClr val="00B0F0"/>
                </a:solidFill>
              </a:rPr>
              <a:t>Easter</a:t>
            </a:r>
            <a:r>
              <a:rPr lang="pl-PL" dirty="0" smtClean="0">
                <a:solidFill>
                  <a:srgbClr val="00B0F0"/>
                </a:solidFill>
              </a:rPr>
              <a:t> </a:t>
            </a:r>
            <a:r>
              <a:rPr lang="pl-PL" dirty="0" err="1" smtClean="0">
                <a:solidFill>
                  <a:srgbClr val="00B0F0"/>
                </a:solidFill>
              </a:rPr>
              <a:t>bunny</a:t>
            </a:r>
            <a:r>
              <a:rPr lang="pl-PL" dirty="0" smtClean="0">
                <a:solidFill>
                  <a:srgbClr val="00B0F0"/>
                </a:solidFill>
              </a:rPr>
              <a:t> </a:t>
            </a:r>
            <a:r>
              <a:rPr lang="pl-PL" dirty="0" err="1" smtClean="0">
                <a:solidFill>
                  <a:srgbClr val="00B0F0"/>
                </a:solidFill>
              </a:rPr>
              <a:t>also</a:t>
            </a:r>
            <a:r>
              <a:rPr lang="pl-PL" dirty="0" smtClean="0">
                <a:solidFill>
                  <a:srgbClr val="00B0F0"/>
                </a:solidFill>
              </a:rPr>
              <a:t> </a:t>
            </a:r>
            <a:r>
              <a:rPr lang="pl-PL" dirty="0" err="1" smtClean="0">
                <a:solidFill>
                  <a:srgbClr val="00B0F0"/>
                </a:solidFill>
              </a:rPr>
              <a:t>comes</a:t>
            </a:r>
            <a:r>
              <a:rPr lang="pl-PL" dirty="0" smtClean="0">
                <a:solidFill>
                  <a:srgbClr val="00B0F0"/>
                </a:solidFill>
              </a:rPr>
              <a:t> to </a:t>
            </a:r>
            <a:r>
              <a:rPr lang="pl-PL" dirty="0" err="1" smtClean="0">
                <a:solidFill>
                  <a:srgbClr val="00B0F0"/>
                </a:solidFill>
              </a:rPr>
              <a:t>children</a:t>
            </a:r>
            <a:r>
              <a:rPr lang="pl-PL" dirty="0" smtClean="0">
                <a:solidFill>
                  <a:srgbClr val="00B0F0"/>
                </a:solidFill>
              </a:rPr>
              <a:t> </a:t>
            </a:r>
            <a:r>
              <a:rPr lang="pl-PL" dirty="0" err="1" smtClean="0">
                <a:solidFill>
                  <a:srgbClr val="00B0F0"/>
                </a:solidFill>
              </a:rPr>
              <a:t>at</a:t>
            </a:r>
            <a:r>
              <a:rPr lang="pl-PL" dirty="0" smtClean="0">
                <a:solidFill>
                  <a:srgbClr val="00B0F0"/>
                </a:solidFill>
              </a:rPr>
              <a:t> </a:t>
            </a:r>
            <a:r>
              <a:rPr lang="pl-PL" dirty="0" err="1" smtClean="0">
                <a:solidFill>
                  <a:srgbClr val="00B0F0"/>
                </a:solidFill>
              </a:rPr>
              <a:t>school</a:t>
            </a:r>
            <a:r>
              <a:rPr lang="pl-PL" dirty="0" smtClean="0">
                <a:solidFill>
                  <a:srgbClr val="00B0F0"/>
                </a:solidFill>
              </a:rPr>
              <a:t> and </a:t>
            </a:r>
            <a:r>
              <a:rPr lang="pl-PL" dirty="0" err="1" smtClean="0">
                <a:solidFill>
                  <a:srgbClr val="00B0F0"/>
                </a:solidFill>
              </a:rPr>
              <a:t>brings</a:t>
            </a:r>
            <a:r>
              <a:rPr lang="pl-PL" dirty="0" smtClean="0">
                <a:solidFill>
                  <a:srgbClr val="00B0F0"/>
                </a:solidFill>
              </a:rPr>
              <a:t> </a:t>
            </a:r>
            <a:r>
              <a:rPr lang="pl-PL" dirty="0" err="1" smtClean="0">
                <a:solidFill>
                  <a:srgbClr val="00B0F0"/>
                </a:solidFill>
              </a:rPr>
              <a:t>sweets</a:t>
            </a:r>
            <a:r>
              <a:rPr lang="pl-PL" dirty="0" smtClean="0">
                <a:solidFill>
                  <a:srgbClr val="00B0F0"/>
                </a:solidFill>
              </a:rPr>
              <a:t> to </a:t>
            </a:r>
            <a:r>
              <a:rPr lang="pl-PL" dirty="0" err="1" smtClean="0">
                <a:solidFill>
                  <a:srgbClr val="00B0F0"/>
                </a:solidFill>
              </a:rPr>
              <a:t>baskets</a:t>
            </a:r>
            <a:r>
              <a:rPr lang="pl-PL" dirty="0" smtClean="0">
                <a:solidFill>
                  <a:srgbClr val="00B0F0"/>
                </a:solidFill>
              </a:rPr>
              <a:t>.</a:t>
            </a:r>
            <a:endParaRPr lang="pl-PL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 descr="100_34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4291" y="430698"/>
            <a:ext cx="7934173" cy="5950630"/>
          </a:xfrm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457200"/>
            <a:ext cx="8668072" cy="1531640"/>
          </a:xfrm>
        </p:spPr>
        <p:txBody>
          <a:bodyPr>
            <a:normAutofit/>
          </a:bodyPr>
          <a:lstStyle/>
          <a:p>
            <a:pPr algn="ctr"/>
            <a:r>
              <a:rPr lang="pl-PL" sz="6000" dirty="0" err="1" smtClean="0">
                <a:solidFill>
                  <a:srgbClr val="92D050"/>
                </a:solidFill>
              </a:rPr>
              <a:t>Easter</a:t>
            </a:r>
            <a:r>
              <a:rPr lang="pl-PL" sz="6000" dirty="0" smtClean="0">
                <a:solidFill>
                  <a:srgbClr val="92D050"/>
                </a:solidFill>
              </a:rPr>
              <a:t> </a:t>
            </a:r>
            <a:r>
              <a:rPr lang="pl-PL" sz="6000" dirty="0" err="1" smtClean="0">
                <a:solidFill>
                  <a:srgbClr val="92D050"/>
                </a:solidFill>
              </a:rPr>
              <a:t>wishes</a:t>
            </a:r>
            <a:endParaRPr lang="pl-PL" sz="6000" dirty="0">
              <a:solidFill>
                <a:srgbClr val="92D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2564904"/>
            <a:ext cx="7363544" cy="3744416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 	</a:t>
            </a:r>
            <a:r>
              <a:rPr lang="pl-PL" sz="4400" dirty="0" smtClean="0">
                <a:solidFill>
                  <a:srgbClr val="00B0F0"/>
                </a:solidFill>
              </a:rPr>
              <a:t>We </a:t>
            </a:r>
            <a:r>
              <a:rPr lang="pl-PL" sz="4400" dirty="0" err="1" smtClean="0">
                <a:solidFill>
                  <a:srgbClr val="00B0F0"/>
                </a:solidFill>
              </a:rPr>
              <a:t>wish</a:t>
            </a:r>
            <a:r>
              <a:rPr lang="pl-PL" sz="4400" dirty="0" smtClean="0">
                <a:solidFill>
                  <a:srgbClr val="00B0F0"/>
                </a:solidFill>
              </a:rPr>
              <a:t> </a:t>
            </a:r>
            <a:r>
              <a:rPr lang="pl-PL" sz="4400" dirty="0" err="1" smtClean="0">
                <a:solidFill>
                  <a:srgbClr val="00B0F0"/>
                </a:solidFill>
              </a:rPr>
              <a:t>You</a:t>
            </a:r>
            <a:r>
              <a:rPr lang="pl-PL" sz="4400" dirty="0" smtClean="0">
                <a:solidFill>
                  <a:srgbClr val="00B0F0"/>
                </a:solidFill>
              </a:rPr>
              <a:t> Happy </a:t>
            </a:r>
            <a:r>
              <a:rPr lang="pl-PL" sz="4400" dirty="0" err="1" smtClean="0">
                <a:solidFill>
                  <a:srgbClr val="00B0F0"/>
                </a:solidFill>
              </a:rPr>
              <a:t>Easter</a:t>
            </a:r>
            <a:r>
              <a:rPr lang="pl-PL" sz="4400" dirty="0" smtClean="0">
                <a:solidFill>
                  <a:srgbClr val="00B0F0"/>
                </a:solidFill>
              </a:rPr>
              <a:t>: a lot of </a:t>
            </a:r>
            <a:r>
              <a:rPr lang="pl-PL" sz="4400" dirty="0" err="1" smtClean="0">
                <a:solidFill>
                  <a:srgbClr val="00B0F0"/>
                </a:solidFill>
              </a:rPr>
              <a:t>joy</a:t>
            </a:r>
            <a:r>
              <a:rPr lang="pl-PL" sz="4400" dirty="0" smtClean="0">
                <a:solidFill>
                  <a:srgbClr val="00B0F0"/>
                </a:solidFill>
              </a:rPr>
              <a:t>, health and </a:t>
            </a:r>
            <a:r>
              <a:rPr lang="pl-PL" sz="4400" dirty="0" err="1" smtClean="0">
                <a:solidFill>
                  <a:srgbClr val="00B0F0"/>
                </a:solidFill>
              </a:rPr>
              <a:t>happiness</a:t>
            </a:r>
            <a:r>
              <a:rPr lang="pl-PL" sz="4400" dirty="0" smtClean="0">
                <a:solidFill>
                  <a:srgbClr val="00B0F0"/>
                </a:solidFill>
              </a:rPr>
              <a:t>. </a:t>
            </a:r>
          </a:p>
          <a:p>
            <a:pPr>
              <a:buNone/>
            </a:pPr>
            <a:r>
              <a:rPr lang="pl-PL" sz="4400" dirty="0" smtClean="0">
                <a:solidFill>
                  <a:srgbClr val="00B0F0"/>
                </a:solidFill>
              </a:rPr>
              <a:t>             </a:t>
            </a:r>
            <a:r>
              <a:rPr lang="pl-PL" sz="4400" dirty="0" err="1" smtClean="0">
                <a:solidFill>
                  <a:srgbClr val="00B0F0"/>
                </a:solidFill>
              </a:rPr>
              <a:t>class</a:t>
            </a:r>
            <a:r>
              <a:rPr lang="pl-PL" sz="4400" dirty="0" smtClean="0">
                <a:solidFill>
                  <a:srgbClr val="00B0F0"/>
                </a:solidFill>
              </a:rPr>
              <a:t> 1b Ostrów </a:t>
            </a:r>
            <a:r>
              <a:rPr lang="pl-PL" sz="4400" dirty="0" err="1" smtClean="0">
                <a:solidFill>
                  <a:srgbClr val="00B0F0"/>
                </a:solidFill>
              </a:rPr>
              <a:t>Wlkp</a:t>
            </a:r>
            <a:r>
              <a:rPr lang="pl-PL" sz="4400" dirty="0" smtClean="0">
                <a:solidFill>
                  <a:srgbClr val="00B0F0"/>
                </a:solidFill>
              </a:rPr>
              <a:t>,             Poland</a:t>
            </a:r>
            <a:endParaRPr lang="pl-PL" sz="4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839200" cy="1027584"/>
          </a:xfrm>
        </p:spPr>
        <p:txBody>
          <a:bodyPr>
            <a:noAutofit/>
          </a:bodyPr>
          <a:lstStyle/>
          <a:p>
            <a:pPr algn="ctr"/>
            <a:r>
              <a:rPr lang="pl-PL" sz="6000" dirty="0" err="1" smtClean="0">
                <a:solidFill>
                  <a:srgbClr val="92D050"/>
                </a:solidFill>
              </a:rPr>
              <a:t>Easter</a:t>
            </a:r>
            <a:r>
              <a:rPr lang="pl-PL" sz="6000" dirty="0" smtClean="0">
                <a:solidFill>
                  <a:srgbClr val="92D050"/>
                </a:solidFill>
              </a:rPr>
              <a:t> </a:t>
            </a:r>
            <a:r>
              <a:rPr lang="pl-PL" sz="6000" dirty="0" err="1" smtClean="0">
                <a:solidFill>
                  <a:srgbClr val="92D050"/>
                </a:solidFill>
              </a:rPr>
              <a:t>breakfast</a:t>
            </a:r>
            <a:endParaRPr lang="pl-PL" sz="6000" dirty="0">
              <a:solidFill>
                <a:srgbClr val="92D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2492896"/>
            <a:ext cx="8515672" cy="3587229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solidFill>
                  <a:srgbClr val="00B0F0"/>
                </a:solidFill>
              </a:rPr>
              <a:t>   </a:t>
            </a:r>
            <a:r>
              <a:rPr lang="pl-PL" dirty="0" err="1" smtClean="0">
                <a:solidFill>
                  <a:srgbClr val="00B0F0"/>
                </a:solidFill>
              </a:rPr>
              <a:t>During</a:t>
            </a:r>
            <a:r>
              <a:rPr lang="pl-PL" dirty="0" smtClean="0">
                <a:solidFill>
                  <a:srgbClr val="00B0F0"/>
                </a:solidFill>
              </a:rPr>
              <a:t> </a:t>
            </a:r>
            <a:r>
              <a:rPr lang="pl-PL" dirty="0" err="1" smtClean="0">
                <a:solidFill>
                  <a:srgbClr val="00B0F0"/>
                </a:solidFill>
              </a:rPr>
              <a:t>Easter</a:t>
            </a:r>
            <a:r>
              <a:rPr lang="pl-PL" dirty="0" smtClean="0">
                <a:solidFill>
                  <a:srgbClr val="00B0F0"/>
                </a:solidFill>
              </a:rPr>
              <a:t> </a:t>
            </a:r>
            <a:r>
              <a:rPr lang="pl-PL" dirty="0" err="1" smtClean="0">
                <a:solidFill>
                  <a:srgbClr val="00B0F0"/>
                </a:solidFill>
              </a:rPr>
              <a:t>breakfast</a:t>
            </a:r>
            <a:r>
              <a:rPr lang="pl-PL" dirty="0" smtClean="0">
                <a:solidFill>
                  <a:srgbClr val="00B0F0"/>
                </a:solidFill>
              </a:rPr>
              <a:t> we </a:t>
            </a:r>
            <a:r>
              <a:rPr lang="pl-PL" dirty="0" err="1" smtClean="0">
                <a:solidFill>
                  <a:srgbClr val="00B0F0"/>
                </a:solidFill>
              </a:rPr>
              <a:t>eat</a:t>
            </a:r>
            <a:r>
              <a:rPr lang="pl-PL" dirty="0" smtClean="0">
                <a:solidFill>
                  <a:srgbClr val="00B0F0"/>
                </a:solidFill>
              </a:rPr>
              <a:t> </a:t>
            </a:r>
            <a:r>
              <a:rPr lang="pl-PL" dirty="0" err="1" smtClean="0">
                <a:solidFill>
                  <a:srgbClr val="00B0F0"/>
                </a:solidFill>
              </a:rPr>
              <a:t>food</a:t>
            </a:r>
            <a:r>
              <a:rPr lang="pl-PL" dirty="0" smtClean="0">
                <a:solidFill>
                  <a:srgbClr val="00B0F0"/>
                </a:solidFill>
              </a:rPr>
              <a:t> </a:t>
            </a:r>
            <a:r>
              <a:rPr lang="pl-PL" dirty="0" err="1" smtClean="0">
                <a:solidFill>
                  <a:srgbClr val="00B0F0"/>
                </a:solidFill>
              </a:rPr>
              <a:t>which</a:t>
            </a:r>
            <a:r>
              <a:rPr lang="pl-PL" dirty="0" smtClean="0">
                <a:solidFill>
                  <a:srgbClr val="00B0F0"/>
                </a:solidFill>
              </a:rPr>
              <a:t> was </a:t>
            </a:r>
            <a:r>
              <a:rPr lang="pl-PL" dirty="0" err="1" smtClean="0">
                <a:solidFill>
                  <a:srgbClr val="00B0F0"/>
                </a:solidFill>
              </a:rPr>
              <a:t>blessed</a:t>
            </a:r>
            <a:r>
              <a:rPr lang="pl-PL" dirty="0" smtClean="0">
                <a:solidFill>
                  <a:srgbClr val="00B0F0"/>
                </a:solidFill>
              </a:rPr>
              <a:t> </a:t>
            </a:r>
            <a:r>
              <a:rPr lang="pl-PL" dirty="0" err="1" smtClean="0">
                <a:solidFill>
                  <a:srgbClr val="00B0F0"/>
                </a:solidFill>
              </a:rPr>
              <a:t>the</a:t>
            </a:r>
            <a:r>
              <a:rPr lang="pl-PL" dirty="0" smtClean="0">
                <a:solidFill>
                  <a:srgbClr val="00B0F0"/>
                </a:solidFill>
              </a:rPr>
              <a:t> </a:t>
            </a:r>
            <a:r>
              <a:rPr lang="pl-PL" dirty="0" err="1" smtClean="0">
                <a:solidFill>
                  <a:srgbClr val="00B0F0"/>
                </a:solidFill>
              </a:rPr>
              <a:t>day</a:t>
            </a:r>
            <a:r>
              <a:rPr lang="pl-PL" dirty="0" smtClean="0">
                <a:solidFill>
                  <a:srgbClr val="00B0F0"/>
                </a:solidFill>
              </a:rPr>
              <a:t> </a:t>
            </a:r>
            <a:r>
              <a:rPr lang="pl-PL" dirty="0" err="1" smtClean="0">
                <a:solidFill>
                  <a:srgbClr val="00B0F0"/>
                </a:solidFill>
              </a:rPr>
              <a:t>before</a:t>
            </a:r>
            <a:r>
              <a:rPr lang="pl-PL" dirty="0" smtClean="0">
                <a:solidFill>
                  <a:srgbClr val="00B0F0"/>
                </a:solidFill>
              </a:rPr>
              <a:t> </a:t>
            </a:r>
            <a:r>
              <a:rPr lang="pl-PL" dirty="0" err="1" smtClean="0">
                <a:solidFill>
                  <a:srgbClr val="00B0F0"/>
                </a:solidFill>
              </a:rPr>
              <a:t>in</a:t>
            </a:r>
            <a:r>
              <a:rPr lang="pl-PL" dirty="0" smtClean="0">
                <a:solidFill>
                  <a:srgbClr val="00B0F0"/>
                </a:solidFill>
              </a:rPr>
              <a:t> </a:t>
            </a:r>
            <a:r>
              <a:rPr lang="pl-PL" dirty="0" err="1" smtClean="0">
                <a:solidFill>
                  <a:srgbClr val="00B0F0"/>
                </a:solidFill>
              </a:rPr>
              <a:t>church</a:t>
            </a:r>
            <a:r>
              <a:rPr lang="pl-PL" dirty="0" smtClean="0">
                <a:solidFill>
                  <a:srgbClr val="00B0F0"/>
                </a:solidFill>
              </a:rPr>
              <a:t>.</a:t>
            </a:r>
            <a:endParaRPr lang="pl-PL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100_32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4834" y="332656"/>
            <a:ext cx="4698522" cy="6264696"/>
          </a:xfrm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87680" cy="1819672"/>
          </a:xfrm>
        </p:spPr>
        <p:txBody>
          <a:bodyPr>
            <a:noAutofit/>
          </a:bodyPr>
          <a:lstStyle/>
          <a:p>
            <a:pPr algn="ctr"/>
            <a:r>
              <a:rPr lang="pl-PL" sz="6000" dirty="0" err="1" smtClean="0">
                <a:solidFill>
                  <a:srgbClr val="92D050"/>
                </a:solidFill>
              </a:rPr>
              <a:t>Easter</a:t>
            </a:r>
            <a:r>
              <a:rPr lang="pl-PL" sz="6000" dirty="0" smtClean="0">
                <a:solidFill>
                  <a:srgbClr val="92D050"/>
                </a:solidFill>
              </a:rPr>
              <a:t> </a:t>
            </a:r>
            <a:r>
              <a:rPr lang="pl-PL" sz="6000" dirty="0" err="1" smtClean="0">
                <a:solidFill>
                  <a:srgbClr val="92D050"/>
                </a:solidFill>
              </a:rPr>
              <a:t>Monday</a:t>
            </a:r>
            <a:r>
              <a:rPr lang="pl-PL" sz="6000" dirty="0" smtClean="0">
                <a:solidFill>
                  <a:srgbClr val="92D050"/>
                </a:solidFill>
              </a:rPr>
              <a:t> – </a:t>
            </a:r>
            <a:r>
              <a:rPr lang="pl-PL" sz="6000" dirty="0" err="1" smtClean="0">
                <a:solidFill>
                  <a:srgbClr val="92D050"/>
                </a:solidFill>
              </a:rPr>
              <a:t>pouring</a:t>
            </a:r>
            <a:r>
              <a:rPr lang="pl-PL" sz="6000" dirty="0" smtClean="0">
                <a:solidFill>
                  <a:srgbClr val="92D050"/>
                </a:solidFill>
              </a:rPr>
              <a:t> </a:t>
            </a:r>
            <a:r>
              <a:rPr lang="pl-PL" sz="6000" dirty="0" err="1" smtClean="0">
                <a:solidFill>
                  <a:srgbClr val="92D050"/>
                </a:solidFill>
              </a:rPr>
              <a:t>water</a:t>
            </a:r>
            <a:r>
              <a:rPr lang="pl-PL" sz="6000" dirty="0" smtClean="0">
                <a:solidFill>
                  <a:srgbClr val="92D050"/>
                </a:solidFill>
              </a:rPr>
              <a:t> </a:t>
            </a:r>
            <a:endParaRPr lang="pl-PL" sz="6000" dirty="0">
              <a:solidFill>
                <a:srgbClr val="92D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2708920"/>
            <a:ext cx="8227640" cy="3371205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solidFill>
                  <a:srgbClr val="00B0F0"/>
                </a:solidFill>
              </a:rPr>
              <a:t>   On </a:t>
            </a:r>
            <a:r>
              <a:rPr lang="pl-PL" dirty="0" err="1" smtClean="0">
                <a:solidFill>
                  <a:srgbClr val="00B0F0"/>
                </a:solidFill>
              </a:rPr>
              <a:t>the</a:t>
            </a:r>
            <a:r>
              <a:rPr lang="pl-PL" dirty="0" smtClean="0">
                <a:solidFill>
                  <a:srgbClr val="00B0F0"/>
                </a:solidFill>
              </a:rPr>
              <a:t> </a:t>
            </a:r>
            <a:r>
              <a:rPr lang="pl-PL" dirty="0" err="1" smtClean="0">
                <a:solidFill>
                  <a:srgbClr val="00B0F0"/>
                </a:solidFill>
              </a:rPr>
              <a:t>second</a:t>
            </a:r>
            <a:r>
              <a:rPr lang="pl-PL" dirty="0" smtClean="0">
                <a:solidFill>
                  <a:srgbClr val="00B0F0"/>
                </a:solidFill>
              </a:rPr>
              <a:t> </a:t>
            </a:r>
            <a:r>
              <a:rPr lang="pl-PL" dirty="0" err="1" smtClean="0">
                <a:solidFill>
                  <a:srgbClr val="00B0F0"/>
                </a:solidFill>
              </a:rPr>
              <a:t>day</a:t>
            </a:r>
            <a:r>
              <a:rPr lang="pl-PL" dirty="0" smtClean="0">
                <a:solidFill>
                  <a:srgbClr val="00B0F0"/>
                </a:solidFill>
              </a:rPr>
              <a:t> of </a:t>
            </a:r>
            <a:r>
              <a:rPr lang="pl-PL" dirty="0" err="1" smtClean="0">
                <a:solidFill>
                  <a:srgbClr val="00B0F0"/>
                </a:solidFill>
              </a:rPr>
              <a:t>Easter</a:t>
            </a:r>
            <a:r>
              <a:rPr lang="pl-PL" dirty="0" smtClean="0">
                <a:solidFill>
                  <a:srgbClr val="00B0F0"/>
                </a:solidFill>
              </a:rPr>
              <a:t> </a:t>
            </a:r>
            <a:r>
              <a:rPr lang="pl-PL" dirty="0" err="1" smtClean="0">
                <a:solidFill>
                  <a:srgbClr val="00B0F0"/>
                </a:solidFill>
              </a:rPr>
              <a:t>there</a:t>
            </a:r>
            <a:r>
              <a:rPr lang="pl-PL" dirty="0" smtClean="0">
                <a:solidFill>
                  <a:srgbClr val="00B0F0"/>
                </a:solidFill>
              </a:rPr>
              <a:t> </a:t>
            </a:r>
            <a:r>
              <a:rPr lang="pl-PL" dirty="0" err="1" smtClean="0">
                <a:solidFill>
                  <a:srgbClr val="00B0F0"/>
                </a:solidFill>
              </a:rPr>
              <a:t>is</a:t>
            </a:r>
            <a:r>
              <a:rPr lang="pl-PL" dirty="0" smtClean="0">
                <a:solidFill>
                  <a:srgbClr val="00B0F0"/>
                </a:solidFill>
              </a:rPr>
              <a:t> a </a:t>
            </a:r>
            <a:r>
              <a:rPr lang="pl-PL" dirty="0" err="1" smtClean="0">
                <a:solidFill>
                  <a:srgbClr val="00B0F0"/>
                </a:solidFill>
              </a:rPr>
              <a:t>Polish</a:t>
            </a:r>
            <a:r>
              <a:rPr lang="pl-PL" dirty="0" smtClean="0">
                <a:solidFill>
                  <a:srgbClr val="00B0F0"/>
                </a:solidFill>
              </a:rPr>
              <a:t> </a:t>
            </a:r>
            <a:r>
              <a:rPr lang="pl-PL" dirty="0" err="1" smtClean="0">
                <a:solidFill>
                  <a:srgbClr val="00B0F0"/>
                </a:solidFill>
              </a:rPr>
              <a:t>tradition</a:t>
            </a:r>
            <a:r>
              <a:rPr lang="pl-PL" dirty="0" smtClean="0">
                <a:solidFill>
                  <a:srgbClr val="00B0F0"/>
                </a:solidFill>
              </a:rPr>
              <a:t> of </a:t>
            </a:r>
            <a:r>
              <a:rPr lang="pl-PL" dirty="0" err="1" smtClean="0">
                <a:solidFill>
                  <a:srgbClr val="00B0F0"/>
                </a:solidFill>
              </a:rPr>
              <a:t>pouring</a:t>
            </a:r>
            <a:r>
              <a:rPr lang="pl-PL" dirty="0" smtClean="0">
                <a:solidFill>
                  <a:srgbClr val="00B0F0"/>
                </a:solidFill>
              </a:rPr>
              <a:t> </a:t>
            </a:r>
            <a:r>
              <a:rPr lang="pl-PL" dirty="0" err="1" smtClean="0">
                <a:solidFill>
                  <a:srgbClr val="00B0F0"/>
                </a:solidFill>
              </a:rPr>
              <a:t>water</a:t>
            </a:r>
            <a:r>
              <a:rPr lang="pl-PL" dirty="0" smtClean="0">
                <a:solidFill>
                  <a:srgbClr val="00B0F0"/>
                </a:solidFill>
              </a:rPr>
              <a:t> on </a:t>
            </a:r>
            <a:r>
              <a:rPr lang="pl-PL" dirty="0" err="1" smtClean="0">
                <a:solidFill>
                  <a:srgbClr val="00B0F0"/>
                </a:solidFill>
              </a:rPr>
              <a:t>our</a:t>
            </a:r>
            <a:r>
              <a:rPr lang="pl-PL" dirty="0" smtClean="0">
                <a:solidFill>
                  <a:srgbClr val="00B0F0"/>
                </a:solidFill>
              </a:rPr>
              <a:t> </a:t>
            </a:r>
            <a:r>
              <a:rPr lang="pl-PL" dirty="0" err="1" smtClean="0">
                <a:solidFill>
                  <a:srgbClr val="00B0F0"/>
                </a:solidFill>
              </a:rPr>
              <a:t>family</a:t>
            </a:r>
            <a:r>
              <a:rPr lang="pl-PL" dirty="0" smtClean="0">
                <a:solidFill>
                  <a:srgbClr val="00B0F0"/>
                </a:solidFill>
              </a:rPr>
              <a:t> </a:t>
            </a:r>
            <a:r>
              <a:rPr lang="pl-PL" dirty="0" err="1" smtClean="0">
                <a:solidFill>
                  <a:srgbClr val="00B0F0"/>
                </a:solidFill>
              </a:rPr>
              <a:t>members</a:t>
            </a:r>
            <a:r>
              <a:rPr lang="pl-PL" dirty="0" smtClean="0">
                <a:solidFill>
                  <a:srgbClr val="00B0F0"/>
                </a:solidFill>
              </a:rPr>
              <a:t> and </a:t>
            </a:r>
            <a:r>
              <a:rPr lang="pl-PL" dirty="0" err="1" smtClean="0">
                <a:solidFill>
                  <a:srgbClr val="00B0F0"/>
                </a:solidFill>
              </a:rPr>
              <a:t>friends</a:t>
            </a:r>
            <a:r>
              <a:rPr lang="pl-PL" dirty="0" smtClean="0">
                <a:solidFill>
                  <a:srgbClr val="00B0F0"/>
                </a:solidFill>
              </a:rPr>
              <a:t>.</a:t>
            </a:r>
            <a:endParaRPr lang="pl-PL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100_32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226104"/>
            <a:ext cx="4608512" cy="6144682"/>
          </a:xfrm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100_32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2269" y="692696"/>
            <a:ext cx="7834147" cy="5875610"/>
          </a:xfrm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15672" cy="1675656"/>
          </a:xfrm>
        </p:spPr>
        <p:txBody>
          <a:bodyPr>
            <a:normAutofit/>
          </a:bodyPr>
          <a:lstStyle/>
          <a:p>
            <a:pPr algn="ctr"/>
            <a:r>
              <a:rPr lang="pl-PL" sz="6000" dirty="0" err="1" smtClean="0">
                <a:solidFill>
                  <a:srgbClr val="92D050"/>
                </a:solidFill>
              </a:rPr>
              <a:t>Easter</a:t>
            </a:r>
            <a:r>
              <a:rPr lang="pl-PL" sz="6000" dirty="0" smtClean="0">
                <a:solidFill>
                  <a:srgbClr val="92D050"/>
                </a:solidFill>
              </a:rPr>
              <a:t> </a:t>
            </a:r>
            <a:r>
              <a:rPr lang="pl-PL" sz="6000" dirty="0" err="1" smtClean="0">
                <a:solidFill>
                  <a:srgbClr val="92D050"/>
                </a:solidFill>
              </a:rPr>
              <a:t>bunny</a:t>
            </a:r>
            <a:endParaRPr lang="pl-PL" sz="6000" dirty="0">
              <a:solidFill>
                <a:srgbClr val="92D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2420888"/>
            <a:ext cx="8587680" cy="3659237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solidFill>
                  <a:srgbClr val="00B0F0"/>
                </a:solidFill>
              </a:rPr>
              <a:t>   </a:t>
            </a:r>
            <a:r>
              <a:rPr lang="pl-PL" dirty="0" err="1" smtClean="0">
                <a:solidFill>
                  <a:srgbClr val="00B0F0"/>
                </a:solidFill>
              </a:rPr>
              <a:t>Easter</a:t>
            </a:r>
            <a:r>
              <a:rPr lang="pl-PL" dirty="0" smtClean="0">
                <a:solidFill>
                  <a:srgbClr val="00B0F0"/>
                </a:solidFill>
              </a:rPr>
              <a:t> </a:t>
            </a:r>
            <a:r>
              <a:rPr lang="pl-PL" dirty="0" err="1" smtClean="0">
                <a:solidFill>
                  <a:srgbClr val="00B0F0"/>
                </a:solidFill>
              </a:rPr>
              <a:t>bunny</a:t>
            </a:r>
            <a:r>
              <a:rPr lang="pl-PL" dirty="0" smtClean="0">
                <a:solidFill>
                  <a:srgbClr val="00B0F0"/>
                </a:solidFill>
              </a:rPr>
              <a:t> </a:t>
            </a:r>
            <a:r>
              <a:rPr lang="pl-PL" dirty="0" err="1" smtClean="0">
                <a:solidFill>
                  <a:srgbClr val="00B0F0"/>
                </a:solidFill>
              </a:rPr>
              <a:t>comes</a:t>
            </a:r>
            <a:r>
              <a:rPr lang="pl-PL" dirty="0" smtClean="0">
                <a:solidFill>
                  <a:srgbClr val="00B0F0"/>
                </a:solidFill>
              </a:rPr>
              <a:t> to </a:t>
            </a:r>
            <a:r>
              <a:rPr lang="pl-PL" dirty="0" err="1" smtClean="0">
                <a:solidFill>
                  <a:srgbClr val="00B0F0"/>
                </a:solidFill>
              </a:rPr>
              <a:t>Polish</a:t>
            </a:r>
            <a:r>
              <a:rPr lang="pl-PL" dirty="0" smtClean="0">
                <a:solidFill>
                  <a:srgbClr val="00B0F0"/>
                </a:solidFill>
              </a:rPr>
              <a:t> </a:t>
            </a:r>
            <a:r>
              <a:rPr lang="pl-PL" dirty="0" err="1" smtClean="0">
                <a:solidFill>
                  <a:srgbClr val="00B0F0"/>
                </a:solidFill>
              </a:rPr>
              <a:t>children</a:t>
            </a:r>
            <a:r>
              <a:rPr lang="pl-PL" dirty="0" smtClean="0">
                <a:solidFill>
                  <a:srgbClr val="00B0F0"/>
                </a:solidFill>
              </a:rPr>
              <a:t> and </a:t>
            </a:r>
            <a:r>
              <a:rPr lang="pl-PL" dirty="0" err="1" smtClean="0">
                <a:solidFill>
                  <a:srgbClr val="00B0F0"/>
                </a:solidFill>
              </a:rPr>
              <a:t>brings</a:t>
            </a:r>
            <a:r>
              <a:rPr lang="pl-PL" dirty="0" smtClean="0">
                <a:solidFill>
                  <a:srgbClr val="00B0F0"/>
                </a:solidFill>
              </a:rPr>
              <a:t> </a:t>
            </a:r>
            <a:r>
              <a:rPr lang="pl-PL" dirty="0" err="1" smtClean="0">
                <a:solidFill>
                  <a:srgbClr val="00B0F0"/>
                </a:solidFill>
              </a:rPr>
              <a:t>sweets</a:t>
            </a:r>
            <a:r>
              <a:rPr lang="pl-PL" dirty="0" smtClean="0">
                <a:solidFill>
                  <a:srgbClr val="00B0F0"/>
                </a:solidFill>
              </a:rPr>
              <a:t> </a:t>
            </a:r>
            <a:r>
              <a:rPr lang="pl-PL" dirty="0" err="1" smtClean="0">
                <a:solidFill>
                  <a:srgbClr val="00B0F0"/>
                </a:solidFill>
              </a:rPr>
              <a:t>such</a:t>
            </a:r>
            <a:r>
              <a:rPr lang="pl-PL" dirty="0" smtClean="0">
                <a:solidFill>
                  <a:srgbClr val="00B0F0"/>
                </a:solidFill>
              </a:rPr>
              <a:t> as </a:t>
            </a:r>
            <a:r>
              <a:rPr lang="pl-PL" dirty="0" err="1" smtClean="0">
                <a:solidFill>
                  <a:srgbClr val="00B0F0"/>
                </a:solidFill>
              </a:rPr>
              <a:t>chocolate</a:t>
            </a:r>
            <a:r>
              <a:rPr lang="pl-PL" dirty="0" smtClean="0">
                <a:solidFill>
                  <a:srgbClr val="00B0F0"/>
                </a:solidFill>
              </a:rPr>
              <a:t> </a:t>
            </a:r>
            <a:r>
              <a:rPr lang="pl-PL" dirty="0" err="1" smtClean="0">
                <a:solidFill>
                  <a:srgbClr val="00B0F0"/>
                </a:solidFill>
              </a:rPr>
              <a:t>eggs</a:t>
            </a:r>
            <a:r>
              <a:rPr lang="pl-PL" dirty="0" smtClean="0">
                <a:solidFill>
                  <a:srgbClr val="00B0F0"/>
                </a:solidFill>
              </a:rPr>
              <a:t> to </a:t>
            </a:r>
            <a:r>
              <a:rPr lang="pl-PL" dirty="0" err="1" smtClean="0">
                <a:solidFill>
                  <a:srgbClr val="00B0F0"/>
                </a:solidFill>
              </a:rPr>
              <a:t>baskets</a:t>
            </a:r>
            <a:r>
              <a:rPr lang="pl-PL" dirty="0" smtClean="0">
                <a:solidFill>
                  <a:srgbClr val="00B0F0"/>
                </a:solidFill>
              </a:rPr>
              <a:t> </a:t>
            </a:r>
            <a:r>
              <a:rPr lang="pl-PL" dirty="0" err="1" smtClean="0">
                <a:solidFill>
                  <a:srgbClr val="00B0F0"/>
                </a:solidFill>
              </a:rPr>
              <a:t>or</a:t>
            </a:r>
            <a:r>
              <a:rPr lang="pl-PL" dirty="0" smtClean="0">
                <a:solidFill>
                  <a:srgbClr val="00B0F0"/>
                </a:solidFill>
              </a:rPr>
              <a:t> </a:t>
            </a:r>
            <a:r>
              <a:rPr lang="pl-PL" dirty="0" err="1" smtClean="0">
                <a:solidFill>
                  <a:srgbClr val="00B0F0"/>
                </a:solidFill>
              </a:rPr>
              <a:t>nests</a:t>
            </a:r>
            <a:r>
              <a:rPr lang="pl-PL" dirty="0" smtClean="0">
                <a:solidFill>
                  <a:srgbClr val="00B0F0"/>
                </a:solidFill>
              </a:rPr>
              <a:t> </a:t>
            </a:r>
            <a:r>
              <a:rPr lang="pl-PL" dirty="0" err="1" smtClean="0">
                <a:solidFill>
                  <a:srgbClr val="00B0F0"/>
                </a:solidFill>
              </a:rPr>
              <a:t>hidden</a:t>
            </a:r>
            <a:r>
              <a:rPr lang="pl-PL" dirty="0" smtClean="0">
                <a:solidFill>
                  <a:srgbClr val="00B0F0"/>
                </a:solidFill>
              </a:rPr>
              <a:t> </a:t>
            </a:r>
            <a:r>
              <a:rPr lang="pl-PL" dirty="0" err="1" smtClean="0">
                <a:solidFill>
                  <a:srgbClr val="00B0F0"/>
                </a:solidFill>
              </a:rPr>
              <a:t>in</a:t>
            </a:r>
            <a:r>
              <a:rPr lang="pl-PL" dirty="0" smtClean="0">
                <a:solidFill>
                  <a:srgbClr val="00B0F0"/>
                </a:solidFill>
              </a:rPr>
              <a:t> a garden.</a:t>
            </a:r>
            <a:endParaRPr lang="pl-PL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100_34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576062"/>
            <a:ext cx="4608512" cy="6144681"/>
          </a:xfrm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87680" cy="2035696"/>
          </a:xfrm>
        </p:spPr>
        <p:txBody>
          <a:bodyPr>
            <a:normAutofit/>
          </a:bodyPr>
          <a:lstStyle/>
          <a:p>
            <a:pPr algn="ctr"/>
            <a:r>
              <a:rPr lang="pl-PL" sz="6000" dirty="0" err="1" smtClean="0">
                <a:solidFill>
                  <a:srgbClr val="92D050"/>
                </a:solidFill>
              </a:rPr>
              <a:t>Easter</a:t>
            </a:r>
            <a:r>
              <a:rPr lang="pl-PL" sz="6000" dirty="0" smtClean="0">
                <a:solidFill>
                  <a:srgbClr val="92D050"/>
                </a:solidFill>
              </a:rPr>
              <a:t> </a:t>
            </a:r>
            <a:r>
              <a:rPr lang="pl-PL" sz="6000" dirty="0" err="1" smtClean="0">
                <a:solidFill>
                  <a:srgbClr val="92D050"/>
                </a:solidFill>
              </a:rPr>
              <a:t>decorations</a:t>
            </a:r>
            <a:endParaRPr lang="pl-PL" sz="6000" dirty="0">
              <a:solidFill>
                <a:srgbClr val="92D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2996952"/>
            <a:ext cx="8227640" cy="3083173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solidFill>
                  <a:srgbClr val="00B0F0"/>
                </a:solidFill>
              </a:rPr>
              <a:t>   </a:t>
            </a:r>
            <a:r>
              <a:rPr lang="pl-PL" dirty="0" err="1" smtClean="0">
                <a:solidFill>
                  <a:srgbClr val="00B0F0"/>
                </a:solidFill>
              </a:rPr>
              <a:t>Easter</a:t>
            </a:r>
            <a:r>
              <a:rPr lang="pl-PL" dirty="0" smtClean="0">
                <a:solidFill>
                  <a:srgbClr val="00B0F0"/>
                </a:solidFill>
              </a:rPr>
              <a:t> </a:t>
            </a:r>
            <a:r>
              <a:rPr lang="pl-PL" dirty="0" err="1" smtClean="0">
                <a:solidFill>
                  <a:srgbClr val="00B0F0"/>
                </a:solidFill>
              </a:rPr>
              <a:t>eggs</a:t>
            </a:r>
            <a:r>
              <a:rPr lang="pl-PL" dirty="0" smtClean="0">
                <a:solidFill>
                  <a:srgbClr val="00B0F0"/>
                </a:solidFill>
              </a:rPr>
              <a:t> and </a:t>
            </a:r>
            <a:r>
              <a:rPr lang="pl-PL" dirty="0" err="1" smtClean="0">
                <a:solidFill>
                  <a:srgbClr val="00B0F0"/>
                </a:solidFill>
              </a:rPr>
              <a:t>bunnies</a:t>
            </a:r>
            <a:r>
              <a:rPr lang="pl-PL" dirty="0" smtClean="0">
                <a:solidFill>
                  <a:srgbClr val="00B0F0"/>
                </a:solidFill>
              </a:rPr>
              <a:t> </a:t>
            </a:r>
            <a:r>
              <a:rPr lang="pl-PL" dirty="0" err="1" smtClean="0">
                <a:solidFill>
                  <a:srgbClr val="00B0F0"/>
                </a:solidFill>
              </a:rPr>
              <a:t>made</a:t>
            </a:r>
            <a:r>
              <a:rPr lang="pl-PL" dirty="0" smtClean="0">
                <a:solidFill>
                  <a:srgbClr val="00B0F0"/>
                </a:solidFill>
              </a:rPr>
              <a:t> by </a:t>
            </a:r>
            <a:r>
              <a:rPr lang="pl-PL" dirty="0" err="1" smtClean="0">
                <a:solidFill>
                  <a:srgbClr val="00B0F0"/>
                </a:solidFill>
              </a:rPr>
              <a:t>pupils</a:t>
            </a:r>
            <a:r>
              <a:rPr lang="pl-PL" dirty="0" smtClean="0">
                <a:solidFill>
                  <a:srgbClr val="00B0F0"/>
                </a:solidFill>
              </a:rPr>
              <a:t> </a:t>
            </a:r>
            <a:r>
              <a:rPr lang="pl-PL" dirty="0" err="1" smtClean="0">
                <a:solidFill>
                  <a:srgbClr val="00B0F0"/>
                </a:solidFill>
              </a:rPr>
              <a:t>from</a:t>
            </a:r>
            <a:r>
              <a:rPr lang="pl-PL" dirty="0" smtClean="0">
                <a:solidFill>
                  <a:srgbClr val="00B0F0"/>
                </a:solidFill>
              </a:rPr>
              <a:t> </a:t>
            </a:r>
            <a:r>
              <a:rPr lang="pl-PL" dirty="0" err="1" smtClean="0">
                <a:solidFill>
                  <a:srgbClr val="00B0F0"/>
                </a:solidFill>
              </a:rPr>
              <a:t>our</a:t>
            </a:r>
            <a:r>
              <a:rPr lang="pl-PL" dirty="0" smtClean="0">
                <a:solidFill>
                  <a:srgbClr val="00B0F0"/>
                </a:solidFill>
              </a:rPr>
              <a:t> </a:t>
            </a:r>
            <a:r>
              <a:rPr lang="pl-PL" dirty="0" err="1" smtClean="0">
                <a:solidFill>
                  <a:srgbClr val="00B0F0"/>
                </a:solidFill>
              </a:rPr>
              <a:t>class</a:t>
            </a:r>
            <a:r>
              <a:rPr lang="pl-PL" dirty="0" smtClean="0">
                <a:solidFill>
                  <a:srgbClr val="00B0F0"/>
                </a:solidFill>
              </a:rPr>
              <a:t>.</a:t>
            </a:r>
            <a:endParaRPr lang="pl-PL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</TotalTime>
  <Words>110</Words>
  <Application>Microsoft Office PowerPoint</Application>
  <PresentationFormat>Pokaz na ekranie (4:3)</PresentationFormat>
  <Paragraphs>14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Wędrówka</vt:lpstr>
      <vt:lpstr>Easter traditions in poland</vt:lpstr>
      <vt:lpstr>Easter breakfast</vt:lpstr>
      <vt:lpstr>Slajd 3</vt:lpstr>
      <vt:lpstr>Easter Monday – pouring water </vt:lpstr>
      <vt:lpstr>Slajd 5</vt:lpstr>
      <vt:lpstr>Slajd 6</vt:lpstr>
      <vt:lpstr>Easter bunny</vt:lpstr>
      <vt:lpstr>Slajd 8</vt:lpstr>
      <vt:lpstr>Easter decorations</vt:lpstr>
      <vt:lpstr>Slajd 10</vt:lpstr>
      <vt:lpstr>Slajd 11</vt:lpstr>
      <vt:lpstr>Slajd 12</vt:lpstr>
      <vt:lpstr>Slajd 13</vt:lpstr>
      <vt:lpstr>Easter bunny at school</vt:lpstr>
      <vt:lpstr>Slajd 15</vt:lpstr>
      <vt:lpstr>Easter wishes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SP 6</dc:creator>
  <cp:lastModifiedBy>Barczak</cp:lastModifiedBy>
  <cp:revision>9</cp:revision>
  <dcterms:created xsi:type="dcterms:W3CDTF">2015-03-31T09:15:21Z</dcterms:created>
  <dcterms:modified xsi:type="dcterms:W3CDTF">2015-03-31T16:41:24Z</dcterms:modified>
</cp:coreProperties>
</file>