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F97B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D61806-0B58-466F-B090-C97DC28B54B2}" type="datetimeFigureOut">
              <a:rPr lang="lv-LV" smtClean="0"/>
              <a:pPr/>
              <a:t>29.11.2015.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D8040-D413-4570-8524-4461F991CA7B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sz="15300" i="1" dirty="0" smtClean="0"/>
              <a:t>Aircraft</a:t>
            </a:r>
            <a:endParaRPr lang="lv-LV" sz="2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Gerda </a:t>
            </a:r>
            <a:r>
              <a:rPr lang="lv-LV" dirty="0" err="1" smtClean="0"/>
              <a:t>Voite</a:t>
            </a:r>
            <a:r>
              <a:rPr lang="lv-LV" dirty="0" smtClean="0"/>
              <a:t>, Kitija </a:t>
            </a:r>
            <a:r>
              <a:rPr lang="lv-LV" dirty="0" err="1" smtClean="0"/>
              <a:t>Ertmane</a:t>
            </a:r>
            <a:r>
              <a:rPr lang="lv-LV" dirty="0" smtClean="0"/>
              <a:t> 6.c klase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900" dirty="0" smtClean="0"/>
              <a:t>Saturs.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i="1" dirty="0" err="1" smtClean="0"/>
              <a:t>Contents</a:t>
            </a:r>
            <a:r>
              <a:rPr lang="lv-LV" i="1" dirty="0" smtClean="0"/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"/>
            </a:pPr>
            <a:r>
              <a:rPr lang="lv-LV" dirty="0" smtClean="0"/>
              <a:t>Pirmais gaisa balons.    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"/>
            </a:pPr>
            <a:r>
              <a:rPr lang="lv-LV" dirty="0" smtClean="0"/>
              <a:t>Pirmais planieris.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"/>
            </a:pPr>
            <a:r>
              <a:rPr lang="lv-LV" dirty="0" smtClean="0"/>
              <a:t>Pirmā lidmašīna.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"/>
            </a:pPr>
            <a:r>
              <a:rPr lang="lv-LV" dirty="0" smtClean="0"/>
              <a:t>Pirmais helikopters.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"/>
            </a:pPr>
            <a:r>
              <a:rPr lang="lv-LV" dirty="0" smtClean="0"/>
              <a:t>Pirmā reaktīvā pasažieru lidmašīna.</a:t>
            </a:r>
          </a:p>
          <a:p>
            <a:pPr>
              <a:buNone/>
            </a:pP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err="1" smtClean="0"/>
              <a:t>The</a:t>
            </a:r>
            <a:r>
              <a:rPr lang="lv-LV" dirty="0" smtClean="0"/>
              <a:t> first </a:t>
            </a:r>
            <a:r>
              <a:rPr lang="lv-LV" dirty="0" err="1" smtClean="0"/>
              <a:t>air</a:t>
            </a:r>
            <a:r>
              <a:rPr lang="lv-LV" dirty="0" smtClean="0"/>
              <a:t> </a:t>
            </a:r>
            <a:r>
              <a:rPr lang="lv-LV" dirty="0" err="1" smtClean="0"/>
              <a:t>balloon</a:t>
            </a:r>
            <a:r>
              <a:rPr lang="lv-LV" dirty="0"/>
              <a:t>.</a:t>
            </a:r>
            <a:endParaRPr lang="lv-LV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err="1" smtClean="0"/>
              <a:t>The</a:t>
            </a:r>
            <a:r>
              <a:rPr lang="lv-LV" dirty="0" smtClean="0"/>
              <a:t> first </a:t>
            </a:r>
            <a:r>
              <a:rPr lang="lv-LV" dirty="0" err="1" smtClean="0"/>
              <a:t>glinder</a:t>
            </a:r>
            <a:r>
              <a:rPr lang="lv-LV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err="1" smtClean="0"/>
              <a:t>The</a:t>
            </a:r>
            <a:r>
              <a:rPr lang="lv-LV" dirty="0" smtClean="0"/>
              <a:t> first </a:t>
            </a:r>
            <a:r>
              <a:rPr lang="lv-LV" dirty="0" err="1" smtClean="0"/>
              <a:t>aircraft</a:t>
            </a:r>
            <a:r>
              <a:rPr lang="lv-LV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err="1" smtClean="0"/>
              <a:t>The</a:t>
            </a:r>
            <a:r>
              <a:rPr lang="lv-LV" dirty="0" smtClean="0"/>
              <a:t> first </a:t>
            </a:r>
            <a:r>
              <a:rPr lang="lv-LV" dirty="0" err="1" smtClean="0"/>
              <a:t>helicopter</a:t>
            </a:r>
            <a:r>
              <a:rPr lang="lv-LV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err="1" smtClean="0"/>
              <a:t>The</a:t>
            </a:r>
            <a:r>
              <a:rPr lang="lv-LV" dirty="0" smtClean="0"/>
              <a:t> first </a:t>
            </a:r>
            <a:r>
              <a:rPr lang="lv-LV" dirty="0" err="1" smtClean="0"/>
              <a:t>jet</a:t>
            </a:r>
            <a:r>
              <a:rPr lang="lv-LV" dirty="0" smtClean="0"/>
              <a:t>.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Pirmais gaisa balons.</a:t>
            </a:r>
            <a:br>
              <a:rPr lang="lv-LV" dirty="0" smtClean="0"/>
            </a:br>
            <a:r>
              <a:rPr lang="lv-LV" i="1" dirty="0" err="1" smtClean="0"/>
              <a:t>The</a:t>
            </a:r>
            <a:r>
              <a:rPr lang="lv-LV" i="1" dirty="0" smtClean="0"/>
              <a:t> first </a:t>
            </a:r>
            <a:r>
              <a:rPr lang="lv-LV" i="1" dirty="0" err="1" smtClean="0"/>
              <a:t>air</a:t>
            </a:r>
            <a:r>
              <a:rPr lang="lv-LV" i="1" dirty="0" smtClean="0"/>
              <a:t> </a:t>
            </a:r>
            <a:r>
              <a:rPr lang="lv-LV" i="1" dirty="0" err="1" smtClean="0"/>
              <a:t>balloon</a:t>
            </a:r>
            <a:r>
              <a:rPr lang="lv-LV" i="1" dirty="0" smtClean="0"/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438" y="1928802"/>
            <a:ext cx="4038600" cy="443484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Pirmais gaisa balons tika izgudrots 1783.gada 21.novembrī-Francijā.</a:t>
            </a:r>
            <a:r>
              <a:rPr lang="lv-LV" dirty="0"/>
              <a:t>  To veica brāļi Mongolfjē, kas lidoja ar karstā gaisa </a:t>
            </a:r>
            <a:r>
              <a:rPr lang="lv-LV" dirty="0" smtClean="0"/>
              <a:t>balonu.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43484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The first air balloon was </a:t>
            </a:r>
            <a:r>
              <a:rPr lang="lv-LV" dirty="0" smtClean="0"/>
              <a:t>presented on </a:t>
            </a:r>
            <a:r>
              <a:rPr lang="lv-LV" dirty="0"/>
              <a:t>21st </a:t>
            </a:r>
            <a:r>
              <a:rPr lang="lv-LV" dirty="0" smtClean="0"/>
              <a:t>November,  </a:t>
            </a:r>
            <a:r>
              <a:rPr lang="lv-LV" dirty="0" smtClean="0"/>
              <a:t>1783.,France</a:t>
            </a:r>
            <a:r>
              <a:rPr lang="lv-LV" dirty="0" smtClean="0"/>
              <a:t>. It </a:t>
            </a:r>
            <a:r>
              <a:rPr lang="lv-LV" dirty="0" smtClean="0"/>
              <a:t>was made by brother Mongofier, </a:t>
            </a:r>
            <a:r>
              <a:rPr lang="lv-LV" dirty="0" smtClean="0"/>
              <a:t>who </a:t>
            </a:r>
            <a:r>
              <a:rPr lang="lv-LV" dirty="0" smtClean="0"/>
              <a:t>flied </a:t>
            </a:r>
            <a:r>
              <a:rPr lang="lv-LV" dirty="0" smtClean="0"/>
              <a:t>with hot air balloon. </a:t>
            </a: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149080"/>
            <a:ext cx="2053941" cy="225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Pirmais planieris.</a:t>
            </a:r>
            <a:br>
              <a:rPr lang="lv-LV" dirty="0" smtClean="0"/>
            </a:br>
            <a:r>
              <a:rPr lang="lv-LV" i="1" dirty="0" err="1" smtClean="0"/>
              <a:t>The</a:t>
            </a:r>
            <a:r>
              <a:rPr lang="lv-LV" i="1" dirty="0" smtClean="0"/>
              <a:t> first </a:t>
            </a:r>
            <a:r>
              <a:rPr lang="lv-LV" i="1" dirty="0" err="1" smtClean="0"/>
              <a:t>glinder</a:t>
            </a:r>
            <a:r>
              <a:rPr lang="lv-LV" i="1" dirty="0" smtClean="0"/>
              <a:t>.</a:t>
            </a:r>
            <a:endParaRPr lang="lv-LV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/>
              <a:t> </a:t>
            </a:r>
            <a:r>
              <a:rPr lang="lv-LV" dirty="0" smtClean="0"/>
              <a:t>Pirmo planieri izgudroja </a:t>
            </a:r>
            <a:r>
              <a:rPr lang="lv-LV" dirty="0"/>
              <a:t>Otto Lilientāls </a:t>
            </a:r>
            <a:r>
              <a:rPr lang="lv-LV" dirty="0" smtClean="0"/>
              <a:t>1886</a:t>
            </a:r>
            <a:r>
              <a:rPr lang="lv-LV" dirty="0" smtClean="0"/>
              <a:t>. </a:t>
            </a:r>
            <a:r>
              <a:rPr lang="lv-LV" dirty="0" smtClean="0"/>
              <a:t>gadā, Vācijā</a:t>
            </a:r>
            <a:r>
              <a:rPr lang="lv-LV" dirty="0" smtClean="0"/>
              <a:t>. </a:t>
            </a:r>
            <a:endParaRPr lang="lv-LV" dirty="0"/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The first glinder was </a:t>
            </a:r>
            <a:r>
              <a:rPr lang="lv-LV" dirty="0"/>
              <a:t>invented </a:t>
            </a:r>
            <a:r>
              <a:rPr lang="lv-LV" dirty="0" smtClean="0"/>
              <a:t>by Otto Liliental</a:t>
            </a:r>
            <a:r>
              <a:rPr lang="lv-LV" dirty="0" smtClean="0"/>
              <a:t> in 1886, Germany. 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92" y="3645024"/>
            <a:ext cx="4564799" cy="31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Pirmā lidmašīna.</a:t>
            </a:r>
            <a:br>
              <a:rPr lang="lv-LV" dirty="0" smtClean="0"/>
            </a:br>
            <a:r>
              <a:rPr lang="lv-LV" i="1" dirty="0" err="1" smtClean="0"/>
              <a:t>The</a:t>
            </a:r>
            <a:r>
              <a:rPr lang="lv-LV" i="1" dirty="0" smtClean="0"/>
              <a:t> first </a:t>
            </a:r>
            <a:r>
              <a:rPr lang="lv-LV" i="1" dirty="0" err="1" smtClean="0"/>
              <a:t>aircraft</a:t>
            </a:r>
            <a:r>
              <a:rPr lang="lv-LV" i="1" dirty="0" smtClean="0"/>
              <a:t>.</a:t>
            </a:r>
            <a:endParaRPr lang="lv-LV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Pirmā brāļu Raitu lidmašīna tika izgudrota 1903. </a:t>
            </a:r>
            <a:r>
              <a:rPr lang="lv-LV" dirty="0" smtClean="0"/>
              <a:t>gadāASV</a:t>
            </a:r>
            <a:r>
              <a:rPr lang="lv-LV" dirty="0" smtClean="0"/>
              <a:t>.</a:t>
            </a:r>
            <a:r>
              <a:rPr lang="lv-LV" dirty="0"/>
              <a:t> Lidmašīnas </a:t>
            </a:r>
            <a:r>
              <a:rPr lang="lv-LV" dirty="0" smtClean="0"/>
              <a:t>stabilitāti </a:t>
            </a:r>
            <a:r>
              <a:rPr lang="lv-LV" dirty="0"/>
              <a:t>brāļi Raiti nodrošināja ar īpašām </a:t>
            </a:r>
            <a:r>
              <a:rPr lang="lv-LV" dirty="0" smtClean="0"/>
              <a:t>trosēm. 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The </a:t>
            </a:r>
            <a:r>
              <a:rPr lang="lv-LV" dirty="0" smtClean="0"/>
              <a:t>first airplane was invented by </a:t>
            </a:r>
            <a:r>
              <a:rPr lang="lv-LV" dirty="0" smtClean="0"/>
              <a:t>brothers Wrights in 1903, USA.</a:t>
            </a:r>
            <a:r>
              <a:rPr lang="en-US" dirty="0" smtClean="0"/>
              <a:t> </a:t>
            </a:r>
            <a:r>
              <a:rPr lang="lv-LV" dirty="0" smtClean="0"/>
              <a:t>They </a:t>
            </a:r>
            <a:r>
              <a:rPr lang="en-US" dirty="0" smtClean="0"/>
              <a:t>secured</a:t>
            </a:r>
            <a:r>
              <a:rPr lang="lv-LV" dirty="0" smtClean="0"/>
              <a:t> </a:t>
            </a:r>
            <a:r>
              <a:rPr lang="en-US" dirty="0" smtClean="0"/>
              <a:t>airplane </a:t>
            </a:r>
            <a:r>
              <a:rPr lang="en-US" dirty="0" smtClean="0"/>
              <a:t>stability </a:t>
            </a:r>
            <a:r>
              <a:rPr lang="en-US" dirty="0" smtClean="0"/>
              <a:t>by </a:t>
            </a:r>
            <a:r>
              <a:rPr lang="en-US" dirty="0" smtClean="0"/>
              <a:t>special ropes. 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4437112"/>
            <a:ext cx="36336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Pirmais helikopters.</a:t>
            </a:r>
            <a:br>
              <a:rPr lang="lv-LV" dirty="0" smtClean="0"/>
            </a:br>
            <a:r>
              <a:rPr lang="lv-LV" i="1" dirty="0" err="1" smtClean="0"/>
              <a:t>The</a:t>
            </a:r>
            <a:r>
              <a:rPr lang="lv-LV" i="1" dirty="0" smtClean="0"/>
              <a:t> first </a:t>
            </a:r>
            <a:r>
              <a:rPr lang="lv-LV" i="1" dirty="0" err="1" smtClean="0"/>
              <a:t>helicopter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" y="1835693"/>
            <a:ext cx="4038600" cy="443484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Pirmais </a:t>
            </a:r>
            <a:r>
              <a:rPr lang="lv-LV" dirty="0" err="1" smtClean="0"/>
              <a:t>helikotrs</a:t>
            </a:r>
            <a:r>
              <a:rPr lang="lv-LV" dirty="0" smtClean="0"/>
              <a:t> tika izgudrots 1939. gadā-Polijā.</a:t>
            </a:r>
            <a:r>
              <a:rPr lang="lv-LV" dirty="0"/>
              <a:t> Ideja par helikoptera radīšanu pirmajam radās </a:t>
            </a:r>
            <a:r>
              <a:rPr lang="lv-LV" dirty="0" smtClean="0"/>
              <a:t>Leonardo </a:t>
            </a:r>
            <a:r>
              <a:rPr lang="lv-LV" dirty="0" err="1" smtClean="0"/>
              <a:t>da</a:t>
            </a:r>
            <a:r>
              <a:rPr lang="lv-LV" dirty="0" smtClean="0"/>
              <a:t> Vinči</a:t>
            </a:r>
            <a:r>
              <a:rPr lang="lv-LV" dirty="0"/>
              <a:t> 1490. gadā, taču pirmais helikopters tika uzbūvēts vairāku simtu gadu </a:t>
            </a:r>
            <a:r>
              <a:rPr lang="lv-LV" dirty="0" smtClean="0"/>
              <a:t>vēlāk </a:t>
            </a:r>
            <a:r>
              <a:rPr lang="lv-LV" dirty="0" smtClean="0"/>
              <a:t>20</a:t>
            </a:r>
            <a:r>
              <a:rPr lang="lv-LV" dirty="0" smtClean="0"/>
              <a:t>. gadsimta sākumā</a:t>
            </a:r>
            <a:r>
              <a:rPr lang="lv-LV" dirty="0"/>
              <a:t>.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377" y="1867454"/>
            <a:ext cx="4038600" cy="443484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The first helicopter was invented </a:t>
            </a:r>
            <a:r>
              <a:rPr lang="lv-LV" dirty="0" smtClean="0"/>
              <a:t>in 1939, </a:t>
            </a:r>
            <a:r>
              <a:rPr lang="lv-LV" dirty="0"/>
              <a:t>Poland</a:t>
            </a:r>
            <a:r>
              <a:rPr lang="lv-LV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Idea of the creation of the first helicopter</a:t>
            </a:r>
            <a:r>
              <a:rPr lang="lv-LV" dirty="0" smtClean="0"/>
              <a:t> </a:t>
            </a:r>
            <a:r>
              <a:rPr lang="lv-LV" dirty="0" smtClean="0"/>
              <a:t>belongs to Leonardo </a:t>
            </a:r>
            <a:r>
              <a:rPr lang="lv-LV" dirty="0"/>
              <a:t>da </a:t>
            </a:r>
            <a:r>
              <a:rPr lang="lv-LV" dirty="0" smtClean="0"/>
              <a:t>Vinci  in </a:t>
            </a:r>
            <a:r>
              <a:rPr lang="lv-LV" dirty="0" smtClean="0"/>
              <a:t>1490, </a:t>
            </a:r>
            <a:r>
              <a:rPr lang="en-US" dirty="0" smtClean="0"/>
              <a:t>but the first </a:t>
            </a:r>
            <a:r>
              <a:rPr lang="lv-LV" dirty="0" smtClean="0"/>
              <a:t>real </a:t>
            </a:r>
            <a:r>
              <a:rPr lang="en-US" dirty="0" smtClean="0"/>
              <a:t>helicopter </a:t>
            </a:r>
            <a:r>
              <a:rPr lang="en-US" dirty="0" smtClean="0"/>
              <a:t>was</a:t>
            </a:r>
            <a:r>
              <a:rPr lang="lv-LV" dirty="0" smtClean="0"/>
              <a:t> </a:t>
            </a:r>
            <a:r>
              <a:rPr lang="en-US" dirty="0" smtClean="0"/>
              <a:t>built several hundred years </a:t>
            </a:r>
            <a:r>
              <a:rPr lang="en-US" dirty="0" smtClean="0"/>
              <a:t>later</a:t>
            </a:r>
            <a:r>
              <a:rPr lang="lv-LV" dirty="0" smtClean="0"/>
              <a:t>, in 20th </a:t>
            </a:r>
            <a:r>
              <a:rPr lang="lv-LV" dirty="0" smtClean="0"/>
              <a:t>century.</a:t>
            </a:r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1944216" cy="14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</a:t>
            </a:r>
            <a:r>
              <a:rPr lang="lv-LV" sz="4900" dirty="0" smtClean="0"/>
              <a:t>Pirmā reaktīvā pasažieru lidmašīna.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i="1" dirty="0" err="1" smtClean="0"/>
              <a:t>The</a:t>
            </a:r>
            <a:r>
              <a:rPr lang="lv-LV" i="1" dirty="0" smtClean="0"/>
              <a:t> first </a:t>
            </a:r>
            <a:r>
              <a:rPr lang="lv-LV" i="1" dirty="0" err="1" smtClean="0"/>
              <a:t>jet</a:t>
            </a:r>
            <a:r>
              <a:rPr lang="lv-LV" i="1" dirty="0" smtClean="0"/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Pirmā reaktīvā pasažieru lidmašīna tika izgudrota 1949. gadā- Lielbritānijā.</a:t>
            </a:r>
            <a:r>
              <a:rPr lang="lv-LV" dirty="0"/>
              <a:t> </a:t>
            </a:r>
            <a:r>
              <a:rPr lang="lv-LV" dirty="0" smtClean="0"/>
              <a:t>Jaunākās </a:t>
            </a:r>
            <a:r>
              <a:rPr lang="lv-LV" dirty="0"/>
              <a:t>paaudzes </a:t>
            </a:r>
            <a:r>
              <a:rPr lang="lv-LV" dirty="0" smtClean="0"/>
              <a:t>reaktīvajām lidmašīnām </a:t>
            </a:r>
            <a:r>
              <a:rPr lang="lv-LV" dirty="0"/>
              <a:t>nav propellera, ir nosmailināta korpusa forma, </a:t>
            </a:r>
            <a:r>
              <a:rPr lang="lv-LV" dirty="0" smtClean="0"/>
              <a:t>lai vieglāk pārvarētu gaisa pretestību.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lv-LV" dirty="0" smtClean="0"/>
              <a:t>The first jet</a:t>
            </a:r>
            <a:r>
              <a:rPr lang="lv-LV" dirty="0"/>
              <a:t> </a:t>
            </a:r>
            <a:r>
              <a:rPr lang="lv-LV" dirty="0" smtClean="0"/>
              <a:t>was invented </a:t>
            </a:r>
            <a:r>
              <a:rPr lang="lv-LV" dirty="0" smtClean="0"/>
              <a:t>in 1949, United </a:t>
            </a:r>
            <a:r>
              <a:rPr lang="lv-LV" dirty="0" smtClean="0"/>
              <a:t>Kingdom. </a:t>
            </a:r>
            <a:r>
              <a:rPr lang="en-US" dirty="0" smtClean="0"/>
              <a:t>The </a:t>
            </a:r>
            <a:r>
              <a:rPr lang="en-US" dirty="0" smtClean="0"/>
              <a:t>latest generation of jet </a:t>
            </a:r>
            <a:r>
              <a:rPr lang="lv-LV" dirty="0" smtClean="0"/>
              <a:t>has not propellers, but they have pointed </a:t>
            </a:r>
            <a:r>
              <a:rPr lang="lv-LV" dirty="0" smtClean="0"/>
              <a:t>hull form,</a:t>
            </a:r>
            <a:r>
              <a:rPr lang="en-US" dirty="0" smtClean="0"/>
              <a:t> </a:t>
            </a:r>
            <a:r>
              <a:rPr lang="lv-LV" dirty="0" smtClean="0"/>
              <a:t>it is </a:t>
            </a:r>
            <a:r>
              <a:rPr lang="en-US" dirty="0" smtClean="0"/>
              <a:t>easier </a:t>
            </a:r>
            <a:r>
              <a:rPr lang="en-US" dirty="0" smtClean="0"/>
              <a:t>to overcome air resistance.</a:t>
            </a:r>
            <a:endParaRPr lang="lv-LV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89616"/>
            <a:ext cx="2952328" cy="175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58204" cy="1214446"/>
          </a:xfrm>
        </p:spPr>
        <p:txBody>
          <a:bodyPr/>
          <a:lstStyle/>
          <a:p>
            <a:r>
              <a:rPr lang="lv-LV" dirty="0" smtClean="0"/>
              <a:t>Thanks for watching!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271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 Aircraft</vt:lpstr>
      <vt:lpstr>Saturs. Contents.</vt:lpstr>
      <vt:lpstr>Pirmais gaisa balons. The first air balloon.</vt:lpstr>
      <vt:lpstr>Pirmais planieris. The first glinder.</vt:lpstr>
      <vt:lpstr>Pirmā lidmašīna. The first aircraft.</vt:lpstr>
      <vt:lpstr>   Pirmais helikopters. The first helicopter</vt:lpstr>
      <vt:lpstr>  Pirmā reaktīvā pasažieru lidmašīna. The first jet.</vt:lpstr>
      <vt:lpstr>Thanks for watching!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Lidaparātu attīstība. Aircraft development.</dc:title>
  <dc:creator>Admin</dc:creator>
  <cp:lastModifiedBy>Gunita Pugeja</cp:lastModifiedBy>
  <cp:revision>21</cp:revision>
  <dcterms:created xsi:type="dcterms:W3CDTF">2015-11-18T11:00:13Z</dcterms:created>
  <dcterms:modified xsi:type="dcterms:W3CDTF">2015-11-29T17:18:11Z</dcterms:modified>
</cp:coreProperties>
</file>