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C875316-5477-44AB-9637-C0BBC3D7BC45}" type="datetimeFigureOut">
              <a:rPr lang="lv-LV" smtClean="0"/>
              <a:t>23.11.2015.</a:t>
            </a:fld>
            <a:endParaRPr lang="lv-LV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lv-LV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318D487-C852-4DAB-98E7-7DF8790FB92E}" type="slidenum">
              <a:rPr lang="lv-LV" smtClean="0"/>
              <a:t>‹#›</a:t>
            </a:fld>
            <a:endParaRPr lang="lv-L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5316-5477-44AB-9637-C0BBC3D7BC45}" type="datetimeFigureOut">
              <a:rPr lang="lv-LV" smtClean="0"/>
              <a:t>23.11.2015.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487-C852-4DAB-98E7-7DF8790FB92E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5316-5477-44AB-9637-C0BBC3D7BC45}" type="datetimeFigureOut">
              <a:rPr lang="lv-LV" smtClean="0"/>
              <a:t>23.11.2015.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487-C852-4DAB-98E7-7DF8790FB92E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875316-5477-44AB-9637-C0BBC3D7BC45}" type="datetimeFigureOut">
              <a:rPr lang="lv-LV" smtClean="0"/>
              <a:t>23.11.2015.</a:t>
            </a:fld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318D487-C852-4DAB-98E7-7DF8790FB92E}" type="slidenum">
              <a:rPr lang="lv-LV" smtClean="0"/>
              <a:t>‹#›</a:t>
            </a:fld>
            <a:endParaRPr lang="lv-LV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lv-LV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C875316-5477-44AB-9637-C0BBC3D7BC45}" type="datetimeFigureOut">
              <a:rPr lang="lv-LV" smtClean="0"/>
              <a:t>23.11.2015.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lv-LV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318D487-C852-4DAB-98E7-7DF8790FB92E}" type="slidenum">
              <a:rPr lang="lv-LV" smtClean="0"/>
              <a:t>‹#›</a:t>
            </a:fld>
            <a:endParaRPr lang="lv-L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5316-5477-44AB-9637-C0BBC3D7BC45}" type="datetimeFigureOut">
              <a:rPr lang="lv-LV" smtClean="0"/>
              <a:t>23.11.2015.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487-C852-4DAB-98E7-7DF8790FB92E}" type="slidenum">
              <a:rPr lang="lv-LV" smtClean="0"/>
              <a:t>‹#›</a:t>
            </a:fld>
            <a:endParaRPr lang="lv-LV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5316-5477-44AB-9637-C0BBC3D7BC45}" type="datetimeFigureOut">
              <a:rPr lang="lv-LV" smtClean="0"/>
              <a:t>23.11.2015.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487-C852-4DAB-98E7-7DF8790FB92E}" type="slidenum">
              <a:rPr lang="lv-LV" smtClean="0"/>
              <a:t>‹#›</a:t>
            </a:fld>
            <a:endParaRPr lang="lv-LV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875316-5477-44AB-9637-C0BBC3D7BC45}" type="datetimeFigureOut">
              <a:rPr lang="lv-LV" smtClean="0"/>
              <a:t>23.11.2015.</a:t>
            </a:fld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18D487-C852-4DAB-98E7-7DF8790FB92E}" type="slidenum">
              <a:rPr lang="lv-LV" smtClean="0"/>
              <a:t>‹#›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lv-LV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5316-5477-44AB-9637-C0BBC3D7BC45}" type="datetimeFigureOut">
              <a:rPr lang="lv-LV" smtClean="0"/>
              <a:t>23.11.2015.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487-C852-4DAB-98E7-7DF8790FB92E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875316-5477-44AB-9637-C0BBC3D7BC45}" type="datetimeFigureOut">
              <a:rPr lang="lv-LV" smtClean="0"/>
              <a:t>23.11.2015.</a:t>
            </a:fld>
            <a:endParaRPr lang="lv-LV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318D487-C852-4DAB-98E7-7DF8790FB92E}" type="slidenum">
              <a:rPr lang="lv-LV" smtClean="0"/>
              <a:t>‹#›</a:t>
            </a:fld>
            <a:endParaRPr lang="lv-LV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lv-L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875316-5477-44AB-9637-C0BBC3D7BC45}" type="datetimeFigureOut">
              <a:rPr lang="lv-LV" smtClean="0"/>
              <a:t>23.11.2015.</a:t>
            </a:fld>
            <a:endParaRPr lang="lv-LV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18D487-C852-4DAB-98E7-7DF8790FB92E}" type="slidenum">
              <a:rPr lang="lv-LV" smtClean="0"/>
              <a:t>‹#›</a:t>
            </a:fld>
            <a:endParaRPr lang="lv-LV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lv-LV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C875316-5477-44AB-9637-C0BBC3D7BC45}" type="datetimeFigureOut">
              <a:rPr lang="lv-LV" smtClean="0"/>
              <a:t>23.11.2015.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318D487-C852-4DAB-98E7-7DF8790FB92E}" type="slidenum">
              <a:rPr lang="lv-LV" smtClean="0"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Lidaparātu attīstība</a:t>
            </a:r>
            <a:br>
              <a:rPr lang="lv-LV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i="1" dirty="0">
                <a:latin typeface="Times New Roman" pitchFamily="18" charset="0"/>
                <a:cs typeface="Times New Roman" pitchFamily="18" charset="0"/>
              </a:rPr>
              <a:t>(The aircraft 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development)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5301208"/>
            <a:ext cx="6172200" cy="1371600"/>
          </a:xfrm>
        </p:spPr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Evelīna Utjaganova, 6.c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59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5400" dirty="0" smtClean="0">
                <a:latin typeface="Times New Roman" pitchFamily="18" charset="0"/>
                <a:cs typeface="Times New Roman" pitchFamily="18" charset="0"/>
              </a:rPr>
              <a:t>Paldies par uzmanību!</a:t>
            </a:r>
            <a:br>
              <a:rPr lang="lv-LV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4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Thank you for your attention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lv-LV" sz="4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lv-LV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34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Saturs</a:t>
            </a:r>
            <a:br>
              <a:rPr lang="lv-LV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content)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v-LV" dirty="0">
                <a:latin typeface="Times New Roman" pitchFamily="18" charset="0"/>
                <a:cs typeface="Times New Roman" pitchFamily="18" charset="0"/>
              </a:rPr>
              <a:t>Gaisa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balons (Air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balloon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Planieris (Glider)</a:t>
            </a: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Lidmašīna (Airplane)</a:t>
            </a:r>
          </a:p>
          <a:p>
            <a:r>
              <a:rPr lang="lv-LV" dirty="0">
                <a:latin typeface="Times New Roman" pitchFamily="18" charset="0"/>
                <a:cs typeface="Times New Roman" pitchFamily="18" charset="0"/>
              </a:rPr>
              <a:t>Lidmašīnas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Latvijā (Airplanes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Latvia)</a:t>
            </a: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Helikopters (Helicopter)</a:t>
            </a: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Pasažieru Lidmašīna (Passenger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airplane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lv-LV" dirty="0">
                <a:latin typeface="Times New Roman" pitchFamily="18" charset="0"/>
                <a:cs typeface="Times New Roman" pitchFamily="18" charset="0"/>
              </a:rPr>
              <a:t>Kosmiskie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aparāti (Spacecraft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381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56" y="116632"/>
            <a:ext cx="8229600" cy="1143000"/>
          </a:xfrm>
        </p:spPr>
        <p:txBody>
          <a:bodyPr>
            <a:normAutofit/>
          </a:bodyPr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Gaisa balons</a:t>
            </a:r>
            <a:br>
              <a:rPr lang="lv-LV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(air balloon)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Pirmo gaisa balonu pasaulē izgudroja 1773. gadā Francijā. To izgudroja brāļi Mongolfjē.</a:t>
            </a:r>
            <a:br>
              <a:rPr lang="lv-LV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The first air balloon in the world invented in 1773</a:t>
            </a:r>
            <a:r>
              <a:rPr lang="lv-LV" sz="2400" i="1" dirty="0" smtClean="0">
                <a:latin typeface="Times New Roman" pitchFamily="18" charset="0"/>
                <a:cs typeface="Times New Roman" pitchFamily="18" charset="0"/>
              </a:rPr>
              <a:t>, 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 France.</a:t>
            </a:r>
            <a:r>
              <a:rPr lang="lv-LV" sz="2400" i="1" dirty="0" smtClean="0">
                <a:latin typeface="Times New Roman" pitchFamily="18" charset="0"/>
                <a:cs typeface="Times New Roman" pitchFamily="18" charset="0"/>
              </a:rPr>
              <a:t> Air balloon invented by brothers Montgolfier.)</a:t>
            </a:r>
          </a:p>
          <a:p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Bet pirmo gaisa balonu Latvijā izgudroja Ernests Johans Bīnemanis 1785. gadā.</a:t>
            </a:r>
            <a:br>
              <a:rPr lang="lv-LV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But the first air balloon</a:t>
            </a:r>
            <a:r>
              <a:rPr lang="lv-LV" sz="2400" i="1" dirty="0" smtClean="0">
                <a:latin typeface="Times New Roman" pitchFamily="18" charset="0"/>
                <a:cs typeface="Times New Roman" pitchFamily="18" charset="0"/>
              </a:rPr>
              <a:t> in Latvia invented by Ernest Johann Bienemann, in 1785.)</a:t>
            </a:r>
            <a:endParaRPr lang="lv-LV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21088"/>
            <a:ext cx="2297832" cy="224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75535" y="6396335"/>
            <a:ext cx="3741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dirty="0"/>
              <a:t>https://en.wikipedia.org/wiki/Timeline_of_Paris#/media/File:Montgolfier_brothers_flight.jpg</a:t>
            </a:r>
          </a:p>
        </p:txBody>
      </p:sp>
    </p:spTree>
    <p:extLst>
      <p:ext uri="{BB962C8B-B14F-4D97-AF65-F5344CB8AC3E}">
        <p14:creationId xmlns:p14="http://schemas.microsoft.com/office/powerpoint/2010/main" val="176478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Times New Roman" pitchFamily="18" charset="0"/>
                <a:cs typeface="Times New Roman" pitchFamily="18" charset="0"/>
              </a:rPr>
              <a:t>Planieris</a:t>
            </a:r>
            <a:br>
              <a:rPr lang="lv-LV" dirty="0">
                <a:latin typeface="Times New Roman" pitchFamily="18" charset="0"/>
                <a:cs typeface="Times New Roman" pitchFamily="18" charset="0"/>
              </a:rPr>
            </a:b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glider)</a:t>
            </a:r>
            <a:endParaRPr lang="lv-LV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Kā nākāmais, pēc uzbūves sarežģītāks lidaparāts, tiek uzskatīts planieris. Pirmo planieri izgatavoja Vācijā 1886. gadā.</a:t>
            </a:r>
            <a:br>
              <a:rPr lang="lv-LV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i="1" dirty="0">
                <a:latin typeface="Times New Roman" pitchFamily="18" charset="0"/>
                <a:cs typeface="Times New Roman" pitchFamily="18" charset="0"/>
              </a:rPr>
              <a:t>(Next, more complex aircraft of 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the construction, 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considered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glider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lv-LV" i="1" dirty="0">
                <a:latin typeface="Times New Roman" pitchFamily="18" charset="0"/>
                <a:cs typeface="Times New Roman" pitchFamily="18" charset="0"/>
              </a:rPr>
              <a:t> The first glider produced in Germany in 1886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819" y="3789040"/>
            <a:ext cx="4086291" cy="196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33051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7519" y="6447315"/>
            <a:ext cx="57054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050" dirty="0"/>
              <a:t>https://en.wikipedia.org/wiki/History_of_hang_gliding#/media/File:More_otho_flying.JPG</a:t>
            </a:r>
          </a:p>
        </p:txBody>
      </p:sp>
    </p:spTree>
    <p:extLst>
      <p:ext uri="{BB962C8B-B14F-4D97-AF65-F5344CB8AC3E}">
        <p14:creationId xmlns:p14="http://schemas.microsoft.com/office/powerpoint/2010/main" val="131182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Lidmašīna</a:t>
            </a:r>
            <a:br>
              <a:rPr lang="lv-LV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(airplane)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Pirmo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lidojumu ar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lidmašīnu piedzīvoja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brāļi Raiti 1903.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gadā. Viņi arī bija tie, kas paši, lielā slepenībā, izveidoja šo pasaulē pirmo lidmašīnu.</a:t>
            </a:r>
            <a:br>
              <a:rPr lang="lv-LV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first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flight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i="1" dirty="0">
                <a:latin typeface="Times New Roman" pitchFamily="18" charset="0"/>
                <a:cs typeface="Times New Roman" pitchFamily="18" charset="0"/>
              </a:rPr>
              <a:t>with airplane 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was experienced by Wright </a:t>
            </a:r>
            <a:r>
              <a:rPr lang="lv-LV" i="1" dirty="0">
                <a:latin typeface="Times New Roman" pitchFamily="18" charset="0"/>
                <a:cs typeface="Times New Roman" pitchFamily="18" charset="0"/>
              </a:rPr>
              <a:t>brothers in 1903. They also 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were those, who own, in big secret,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created the world's first airplane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85667"/>
            <a:ext cx="4536504" cy="294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3968" y="6577780"/>
            <a:ext cx="46249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000" dirty="0"/>
              <a:t>https://en.wikipedia.org/wiki/Wright_brothers#/media/File:First_flight2.jpg</a:t>
            </a:r>
          </a:p>
        </p:txBody>
      </p:sp>
    </p:spTree>
    <p:extLst>
      <p:ext uri="{BB962C8B-B14F-4D97-AF65-F5344CB8AC3E}">
        <p14:creationId xmlns:p14="http://schemas.microsoft.com/office/powerpoint/2010/main" val="92640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Lidmašīnas Latvijā</a:t>
            </a:r>
            <a:br>
              <a:rPr lang="lv-LV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(airplanes in latvia)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Pirmo lidmašīnu ražošanas rūpnīcu Rīgā nodibināja Kalups 1909. gadā. Tās nosaukums bija «Motors».</a:t>
            </a:r>
            <a:br>
              <a:rPr lang="lv-LV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The first airplanes manufacturing factory in Riga founded 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by Kalups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 1909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Its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name was «Motors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lv-LV" dirty="0" smtClean="0">
              <a:latin typeface="Times New Roman" pitchFamily="18" charset="0"/>
              <a:cs typeface="Times New Roman" pitchFamily="18" charset="0"/>
            </a:endParaRP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Bet 1910. gadā Rīgā pirmo reizi gaisā ar lidmašīnu pacēlās Meinbaums.</a:t>
            </a:r>
            <a:br>
              <a:rPr lang="lv-LV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But in 1910 in Riga for the first 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flight with airplane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experienced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Meinbaums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9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Helikopters</a:t>
            </a:r>
            <a:br>
              <a:rPr lang="lv-LV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Helicopter)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>
                <a:latin typeface="Times New Roman" pitchFamily="18" charset="0"/>
                <a:cs typeface="Times New Roman" pitchFamily="18" charset="0"/>
              </a:rPr>
              <a:t>Ideja par helikoptera radīšanu pirmajam radās Leonardo da Vinči 1490. gadā, taču pirmais helikopters tika uzbūvēts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daudz vēlāk —1939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gadā.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To uzbūvēja Igors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Sikorskis.</a:t>
            </a:r>
            <a:br>
              <a:rPr lang="lv-LV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The idea of the creation of the first helicopter 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belonged 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Leonardo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da Vinci 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1490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, but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first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helicopter was built much later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1939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lv-LV" i="1" dirty="0">
                <a:latin typeface="Times New Roman" pitchFamily="18" charset="0"/>
                <a:cs typeface="Times New Roman" pitchFamily="18" charset="0"/>
              </a:rPr>
              <a:t>This helicopter built 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by Igor </a:t>
            </a:r>
            <a:r>
              <a:rPr lang="lv-LV" i="1" dirty="0">
                <a:latin typeface="Times New Roman" pitchFamily="18" charset="0"/>
                <a:cs typeface="Times New Roman" pitchFamily="18" charset="0"/>
              </a:rPr>
              <a:t>Sikorsky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61048"/>
            <a:ext cx="43053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01" y="6603167"/>
            <a:ext cx="3905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000" dirty="0"/>
              <a:t>http://www.aviastar.org/foto/gallery/sikorsky/sik_vs-300_10.jpg</a:t>
            </a:r>
          </a:p>
        </p:txBody>
      </p:sp>
    </p:spTree>
    <p:extLst>
      <p:ext uri="{BB962C8B-B14F-4D97-AF65-F5344CB8AC3E}">
        <p14:creationId xmlns:p14="http://schemas.microsoft.com/office/powerpoint/2010/main" val="348948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Pasažieru Lidmašīna</a:t>
            </a:r>
            <a:br>
              <a:rPr lang="lv-LV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i="1" dirty="0">
                <a:latin typeface="Times New Roman" pitchFamily="18" charset="0"/>
                <a:cs typeface="Times New Roman" pitchFamily="18" charset="0"/>
              </a:rPr>
              <a:t>(passenger 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airplane)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Pašas pirmās un vienkāršākās lidmašīnas pasaulē izmantoja militārajām vajadzībām. Tikai pēc tam sāka ražot tādas lidmašīnas, ar kurām varētu, piemēram, ceļot. Pirmo pasažieru lidmašīnu izgudroja 1949. gadā Lielbritānijā.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Tās nosaukums bija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«Havilland Comet».</a:t>
            </a:r>
          </a:p>
          <a:p>
            <a:pPr marL="0" indent="0">
              <a:buNone/>
            </a:pP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v-LV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first and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 the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simplest airplanes in the world 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were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used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by the military. Only then 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the manifuctures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began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produce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 airplanes for exemple, for traveling.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The first passenger airplane 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invented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in 1949 in Great Britain. Its name was "Havilland Comet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."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12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Kosmiskie aparāti</a:t>
            </a:r>
            <a:br>
              <a:rPr lang="lv-LV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spacecraft)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542773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Pirmais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Zemes mākslīgais pavadonis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tika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palaists no Padomju Savienības teritorijas 1957. gadā.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Tā nosaukums bija Sputnik-1. Ar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Sputnik startu iesākās „kosmiskā ēra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”.</a:t>
            </a:r>
            <a:br>
              <a:rPr lang="lv-LV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The first an artificial Earth satellite was launched from the Soviet Union in 1957. Its name was Sputnik -1. 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"cosmic era«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 began w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ith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the start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Sputnik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97858"/>
            <a:ext cx="2160240" cy="290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157192"/>
            <a:ext cx="4113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000" dirty="0"/>
              <a:t>https://en.wikipedia.org/wiki/Sputnik_1#/media/File:Sputnik_1.jpg</a:t>
            </a:r>
          </a:p>
        </p:txBody>
      </p:sp>
    </p:spTree>
    <p:extLst>
      <p:ext uri="{BB962C8B-B14F-4D97-AF65-F5344CB8AC3E}">
        <p14:creationId xmlns:p14="http://schemas.microsoft.com/office/powerpoint/2010/main" val="326733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122</TotalTime>
  <Words>260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Lidaparātu attīstība (The aircraft development)</vt:lpstr>
      <vt:lpstr>Saturs (content)</vt:lpstr>
      <vt:lpstr>Gaisa balons (air balloon)</vt:lpstr>
      <vt:lpstr>Planieris (glider)</vt:lpstr>
      <vt:lpstr>Lidmašīna (airplane)</vt:lpstr>
      <vt:lpstr>Lidmašīnas Latvijā (airplanes in latvia)</vt:lpstr>
      <vt:lpstr>Helikopters (Helicopter)</vt:lpstr>
      <vt:lpstr>Pasažieru Lidmašīna (passenger airplane)</vt:lpstr>
      <vt:lpstr>Kosmiskie aparāti (spacecraft)</vt:lpstr>
      <vt:lpstr>PowerPoint Presentation</vt:lpstr>
    </vt:vector>
  </TitlesOfParts>
  <Company>MyCompany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Lidaparātu attīstība</dc:title>
  <dc:creator>Customer</dc:creator>
  <cp:lastModifiedBy>Gunita Pugeja</cp:lastModifiedBy>
  <cp:revision>22</cp:revision>
  <dcterms:created xsi:type="dcterms:W3CDTF">2015-11-06T15:43:06Z</dcterms:created>
  <dcterms:modified xsi:type="dcterms:W3CDTF">2015-11-23T17:06:36Z</dcterms:modified>
</cp:coreProperties>
</file>