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700"/>
    <a:srgbClr val="C0C0C0"/>
    <a:srgbClr val="CD7F3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9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F761-5A15-4F92-9244-FB8AF1BC5D74}" type="datetimeFigureOut">
              <a:rPr lang="de-DE" smtClean="0"/>
              <a:pPr/>
              <a:t>22.05.2015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E61B-5AB9-46E8-9143-B7F05CF9EC7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F761-5A15-4F92-9244-FB8AF1BC5D74}" type="datetimeFigureOut">
              <a:rPr lang="de-DE" smtClean="0"/>
              <a:pPr/>
              <a:t>22.05.2015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E61B-5AB9-46E8-9143-B7F05CF9EC7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F761-5A15-4F92-9244-FB8AF1BC5D74}" type="datetimeFigureOut">
              <a:rPr lang="de-DE" smtClean="0"/>
              <a:pPr/>
              <a:t>22.05.2015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E61B-5AB9-46E8-9143-B7F05CF9EC7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F761-5A15-4F92-9244-FB8AF1BC5D74}" type="datetimeFigureOut">
              <a:rPr lang="de-DE" smtClean="0"/>
              <a:pPr/>
              <a:t>22.05.2015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E61B-5AB9-46E8-9143-B7F05CF9EC7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F761-5A15-4F92-9244-FB8AF1BC5D74}" type="datetimeFigureOut">
              <a:rPr lang="de-DE" smtClean="0"/>
              <a:pPr/>
              <a:t>22.05.2015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E61B-5AB9-46E8-9143-B7F05CF9EC7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F761-5A15-4F92-9244-FB8AF1BC5D74}" type="datetimeFigureOut">
              <a:rPr lang="de-DE" smtClean="0"/>
              <a:pPr/>
              <a:t>22.05.2015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E61B-5AB9-46E8-9143-B7F05CF9EC7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F761-5A15-4F92-9244-FB8AF1BC5D74}" type="datetimeFigureOut">
              <a:rPr lang="de-DE" smtClean="0"/>
              <a:pPr/>
              <a:t>22.05.2015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E61B-5AB9-46E8-9143-B7F05CF9EC7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F761-5A15-4F92-9244-FB8AF1BC5D74}" type="datetimeFigureOut">
              <a:rPr lang="de-DE" smtClean="0"/>
              <a:pPr/>
              <a:t>22.05.2015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E61B-5AB9-46E8-9143-B7F05CF9EC7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F761-5A15-4F92-9244-FB8AF1BC5D74}" type="datetimeFigureOut">
              <a:rPr lang="de-DE" smtClean="0"/>
              <a:pPr/>
              <a:t>22.05.2015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E61B-5AB9-46E8-9143-B7F05CF9EC7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F761-5A15-4F92-9244-FB8AF1BC5D74}" type="datetimeFigureOut">
              <a:rPr lang="de-DE" smtClean="0"/>
              <a:pPr/>
              <a:t>22.05.2015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E61B-5AB9-46E8-9143-B7F05CF9EC7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F761-5A15-4F92-9244-FB8AF1BC5D74}" type="datetimeFigureOut">
              <a:rPr lang="de-DE" smtClean="0"/>
              <a:pPr/>
              <a:t>22.05.2015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E61B-5AB9-46E8-9143-B7F05CF9EC7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CF761-5A15-4F92-9244-FB8AF1BC5D74}" type="datetimeFigureOut">
              <a:rPr lang="de-DE" smtClean="0"/>
              <a:pPr/>
              <a:t>22.05.2015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2E61B-5AB9-46E8-9143-B7F05CF9EC7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9.jpeg"/><Relationship Id="rId5" Type="http://schemas.openxmlformats.org/officeDocument/2006/relationships/image" Target="../media/image4.jpeg"/><Relationship Id="rId10" Type="http://schemas.openxmlformats.org/officeDocument/2006/relationships/image" Target="../media/image13.png"/><Relationship Id="rId4" Type="http://schemas.openxmlformats.org/officeDocument/2006/relationships/image" Target="../media/image3.jpe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TK-Kerim-finalist-2-g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4149080"/>
            <a:ext cx="18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Grafik 3" descr="LV-finalist-1-Karina-gro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2420888"/>
            <a:ext cx="18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Grafik 4" descr="LV-finalist-2-Davids-g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4509120"/>
            <a:ext cx="18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Grafik 6" descr="Sw-finalist-2-Linnea-g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1880" y="4653136"/>
            <a:ext cx="18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Grafik 8" descr="TK-Yusuf-Salih-Finalist-1-g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6056" y="764704"/>
            <a:ext cx="18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Grafik 11" descr="amir - mi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47864" y="332656"/>
            <a:ext cx="18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Grafik 12" descr="ceyli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75656" y="1196752"/>
            <a:ext cx="18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Grafik 5" descr="Sw-finalist-1-Jibril-gr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3568" y="2780928"/>
            <a:ext cx="18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feld 13"/>
          <p:cNvSpPr txBox="1"/>
          <p:nvPr/>
        </p:nvSpPr>
        <p:spPr>
          <a:xfrm>
            <a:off x="3243752" y="2636912"/>
            <a:ext cx="26564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Results</a:t>
            </a:r>
            <a:r>
              <a:rPr lang="de-DE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de-DE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of</a:t>
            </a:r>
            <a:endParaRPr lang="de-DE" sz="2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de-DE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Final </a:t>
            </a:r>
            <a:r>
              <a:rPr lang="de-DE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round</a:t>
            </a:r>
            <a:endParaRPr lang="de-DE" sz="2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de-DE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Logo </a:t>
            </a:r>
            <a:r>
              <a:rPr lang="de-DE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competition</a:t>
            </a:r>
            <a:endParaRPr lang="de-DE" sz="2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de-DE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22nd Mai 2015</a:t>
            </a:r>
            <a:endParaRPr lang="de-DE" sz="2400" b="1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ussdiagramm: Magnetplattenspeicher 5"/>
          <p:cNvSpPr/>
          <p:nvPr/>
        </p:nvSpPr>
        <p:spPr>
          <a:xfrm>
            <a:off x="683688" y="4077072"/>
            <a:ext cx="3312048" cy="720000"/>
          </a:xfrm>
          <a:prstGeom prst="flowChartMagneticDisk">
            <a:avLst/>
          </a:prstGeom>
          <a:solidFill>
            <a:srgbClr val="CD7F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Flussdiagramm: Magnetplattenspeicher 6"/>
          <p:cNvSpPr/>
          <p:nvPr/>
        </p:nvSpPr>
        <p:spPr>
          <a:xfrm>
            <a:off x="4068064" y="3429000"/>
            <a:ext cx="2160000" cy="1440000"/>
          </a:xfrm>
          <a:prstGeom prst="flowChartMagneticDisk">
            <a:avLst/>
          </a:prstGeom>
          <a:solidFill>
            <a:srgbClr val="FFD7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lussdiagramm: Magnetplattenspeicher 7"/>
          <p:cNvSpPr/>
          <p:nvPr/>
        </p:nvSpPr>
        <p:spPr>
          <a:xfrm>
            <a:off x="6300312" y="3789040"/>
            <a:ext cx="2160000" cy="1080000"/>
          </a:xfrm>
          <a:prstGeom prst="flowChartMagneticDisk">
            <a:avLst/>
          </a:prstGeom>
          <a:solidFill>
            <a:srgbClr val="C0C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 descr="LV-finalist-2-Davids-g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712" y="2780928"/>
            <a:ext cx="1440000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Grafik 9" descr="Sw-finalist-2-Linnea-g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3968" y="1916832"/>
            <a:ext cx="18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Grafik 10" descr="amir - mi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88224" y="2348880"/>
            <a:ext cx="1620000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Grafik 11" descr="TK-Kerim-finalist-2-g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83888" y="2780928"/>
            <a:ext cx="1440000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feld 12"/>
          <p:cNvSpPr txBox="1"/>
          <p:nvPr/>
        </p:nvSpPr>
        <p:spPr>
          <a:xfrm>
            <a:off x="688725" y="5085184"/>
            <a:ext cx="3643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 smtClean="0"/>
              <a:t>T</a:t>
            </a:r>
            <a:r>
              <a:rPr lang="de-DE" dirty="0" err="1" smtClean="0"/>
              <a:t>wo</a:t>
            </a:r>
            <a:r>
              <a:rPr lang="de-DE" dirty="0" smtClean="0"/>
              <a:t> </a:t>
            </a:r>
            <a:r>
              <a:rPr lang="de-DE" dirty="0" err="1" smtClean="0"/>
              <a:t>logos</a:t>
            </a:r>
            <a:r>
              <a:rPr lang="de-DE" dirty="0" smtClean="0"/>
              <a:t> </a:t>
            </a:r>
            <a:r>
              <a:rPr lang="de-DE" dirty="0" err="1" smtClean="0"/>
              <a:t>won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3rd </a:t>
            </a:r>
            <a:r>
              <a:rPr lang="de-DE" dirty="0" err="1" smtClean="0"/>
              <a:t>place</a:t>
            </a:r>
            <a:endParaRPr lang="de-DE" dirty="0" smtClean="0"/>
          </a:p>
          <a:p>
            <a:pPr algn="ctr"/>
            <a:r>
              <a:rPr lang="de-DE" dirty="0" smtClean="0"/>
              <a:t>Davids </a:t>
            </a:r>
            <a:r>
              <a:rPr lang="de-DE" dirty="0" err="1" smtClean="0"/>
              <a:t>and</a:t>
            </a:r>
            <a:r>
              <a:rPr lang="de-DE" dirty="0" smtClean="0"/>
              <a:t> Kerim </a:t>
            </a:r>
            <a:r>
              <a:rPr lang="de-DE" dirty="0" err="1" smtClean="0"/>
              <a:t>with</a:t>
            </a:r>
            <a:r>
              <a:rPr lang="de-DE" dirty="0" smtClean="0"/>
              <a:t> 4 </a:t>
            </a:r>
            <a:r>
              <a:rPr lang="de-DE" dirty="0" err="1" smtClean="0"/>
              <a:t>points</a:t>
            </a:r>
            <a:r>
              <a:rPr lang="de-DE" dirty="0" smtClean="0"/>
              <a:t> </a:t>
            </a:r>
            <a:r>
              <a:rPr lang="de-DE" dirty="0" err="1" smtClean="0"/>
              <a:t>each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1062747" y="4386590"/>
            <a:ext cx="2795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 smtClean="0">
                <a:solidFill>
                  <a:schemeClr val="bg1"/>
                </a:solidFill>
              </a:rPr>
              <a:t>Davids / </a:t>
            </a:r>
            <a:r>
              <a:rPr lang="de-DE" sz="1600" dirty="0" err="1" smtClean="0">
                <a:solidFill>
                  <a:schemeClr val="bg1"/>
                </a:solidFill>
              </a:rPr>
              <a:t>Latvia</a:t>
            </a:r>
            <a:r>
              <a:rPr lang="de-DE" sz="1600" dirty="0" smtClean="0">
                <a:solidFill>
                  <a:schemeClr val="bg1"/>
                </a:solidFill>
              </a:rPr>
              <a:t> + Kerim / Turkey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6732240" y="4293096"/>
            <a:ext cx="15193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 smtClean="0">
                <a:solidFill>
                  <a:schemeClr val="bg1"/>
                </a:solidFill>
              </a:rPr>
              <a:t>Amir / Germany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5724128" y="5085184"/>
            <a:ext cx="3196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2nd </a:t>
            </a:r>
            <a:r>
              <a:rPr lang="de-DE" dirty="0" err="1" smtClean="0"/>
              <a:t>place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Amir </a:t>
            </a:r>
            <a:r>
              <a:rPr lang="de-DE" dirty="0" err="1" smtClean="0"/>
              <a:t>with</a:t>
            </a:r>
            <a:r>
              <a:rPr lang="de-DE" dirty="0" smtClean="0"/>
              <a:t> 5 </a:t>
            </a:r>
            <a:r>
              <a:rPr lang="de-DE" dirty="0" err="1" smtClean="0"/>
              <a:t>points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3583656" y="476672"/>
            <a:ext cx="2736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winner</a:t>
            </a:r>
            <a:r>
              <a:rPr lang="de-DE" sz="2400" dirty="0" smtClean="0"/>
              <a:t> </a:t>
            </a:r>
            <a:r>
              <a:rPr lang="de-DE" sz="2400" dirty="0" err="1" smtClean="0"/>
              <a:t>is</a:t>
            </a:r>
            <a:r>
              <a:rPr lang="de-DE" sz="2400" dirty="0" smtClean="0"/>
              <a:t> ….</a:t>
            </a:r>
            <a:endParaRPr lang="de-DE" sz="2400" dirty="0"/>
          </a:p>
        </p:txBody>
      </p:sp>
      <p:sp>
        <p:nvSpPr>
          <p:cNvPr id="20" name="Textfeld 19"/>
          <p:cNvSpPr txBox="1"/>
          <p:nvPr/>
        </p:nvSpPr>
        <p:spPr>
          <a:xfrm>
            <a:off x="2735796" y="1052736"/>
            <a:ext cx="4432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/>
              <a:t>Linnea</a:t>
            </a:r>
            <a:r>
              <a:rPr lang="de-DE" sz="2400" dirty="0" smtClean="0"/>
              <a:t> </a:t>
            </a:r>
            <a:r>
              <a:rPr lang="de-DE" sz="2400" dirty="0" err="1" smtClean="0"/>
              <a:t>from</a:t>
            </a:r>
            <a:r>
              <a:rPr lang="de-DE" sz="2400" dirty="0" smtClean="0"/>
              <a:t> </a:t>
            </a:r>
            <a:r>
              <a:rPr lang="de-DE" sz="2400" dirty="0" err="1" smtClean="0"/>
              <a:t>Sweden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6 </a:t>
            </a:r>
            <a:r>
              <a:rPr lang="de-DE" sz="2400" dirty="0" err="1" smtClean="0"/>
              <a:t>points</a:t>
            </a:r>
            <a:endParaRPr lang="de-DE" sz="2400" dirty="0"/>
          </a:p>
        </p:txBody>
      </p:sp>
      <p:sp>
        <p:nvSpPr>
          <p:cNvPr id="21" name="Textfeld 20"/>
          <p:cNvSpPr txBox="1"/>
          <p:nvPr/>
        </p:nvSpPr>
        <p:spPr>
          <a:xfrm>
            <a:off x="4427984" y="4149080"/>
            <a:ext cx="15629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 err="1" smtClean="0"/>
              <a:t>Linnea</a:t>
            </a:r>
            <a:r>
              <a:rPr lang="de-DE" sz="1600" dirty="0" smtClean="0"/>
              <a:t> / </a:t>
            </a:r>
            <a:r>
              <a:rPr lang="de-DE" sz="1600" dirty="0" err="1" smtClean="0"/>
              <a:t>Sweden</a:t>
            </a:r>
            <a:endParaRPr lang="de-DE" sz="1600" dirty="0" smtClean="0"/>
          </a:p>
        </p:txBody>
      </p:sp>
      <p:pic>
        <p:nvPicPr>
          <p:cNvPr id="22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8" cstate="print"/>
          <a:stretch>
            <a:fillRect/>
          </a:stretch>
        </p:blipFill>
        <p:spPr>
          <a:xfrm>
            <a:off x="-1548680" y="3356992"/>
            <a:ext cx="304800" cy="304800"/>
          </a:xfrm>
          <a:prstGeom prst="rect">
            <a:avLst/>
          </a:prstGeom>
        </p:spPr>
      </p:pic>
      <p:pic>
        <p:nvPicPr>
          <p:cNvPr id="23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9" cstate="print"/>
          <a:stretch>
            <a:fillRect/>
          </a:stretch>
        </p:blipFill>
        <p:spPr>
          <a:xfrm>
            <a:off x="-1836712" y="4437112"/>
            <a:ext cx="304800" cy="304800"/>
          </a:xfrm>
          <a:prstGeom prst="rect">
            <a:avLst/>
          </a:prstGeom>
        </p:spPr>
      </p:pic>
      <p:pic>
        <p:nvPicPr>
          <p:cNvPr id="24" name="108167__robinhood76__02111-screamy-applause.wav">
            <a:hlinkClick r:id="" action="ppaction://media"/>
          </p:cNvPr>
          <p:cNvPicPr>
            <a:picLocks noRot="1" noChangeAspect="1"/>
          </p:cNvPicPr>
          <p:nvPr>
            <a:wavAudioFile r:embed="rId2" name="108167__robinhood76__02111-screamy-applause.wav"/>
          </p:nvPr>
        </p:nvPicPr>
        <p:blipFill>
          <a:blip r:embed="rId10" cstate="print"/>
          <a:stretch>
            <a:fillRect/>
          </a:stretch>
        </p:blipFill>
        <p:spPr>
          <a:xfrm>
            <a:off x="-684584" y="4941168"/>
            <a:ext cx="304800" cy="304800"/>
          </a:xfrm>
          <a:prstGeom prst="rect">
            <a:avLst/>
          </a:prstGeom>
        </p:spPr>
      </p:pic>
      <p:sp>
        <p:nvSpPr>
          <p:cNvPr id="25" name="Textfeld 24"/>
          <p:cNvSpPr txBox="1"/>
          <p:nvPr/>
        </p:nvSpPr>
        <p:spPr>
          <a:xfrm>
            <a:off x="788112" y="836712"/>
            <a:ext cx="77155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CONGRATULATIONS TO ALL OF YOU</a:t>
            </a:r>
            <a:endParaRPr lang="de-DE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74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745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6277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>
                <p:cTn id="7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>
                <p:cTn id="7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13" grpId="0"/>
      <p:bldP spid="13" grpId="1"/>
      <p:bldP spid="15" grpId="0"/>
      <p:bldP spid="17" grpId="0"/>
      <p:bldP spid="18" grpId="0"/>
      <p:bldP spid="18" grpId="1"/>
      <p:bldP spid="19" grpId="1"/>
      <p:bldP spid="19" grpId="2"/>
      <p:bldP spid="20" grpId="0"/>
      <p:bldP spid="20" grpId="1"/>
      <p:bldP spid="21" grpId="0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</Words>
  <Application>Microsoft Office PowerPoint</Application>
  <PresentationFormat>Bildschirmpräsentation (4:3)</PresentationFormat>
  <Paragraphs>13</Paragraphs>
  <Slides>2</Slides>
  <Notes>0</Notes>
  <HiddenSlides>0</HiddenSlides>
  <MMClips>3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3" baseType="lpstr">
      <vt:lpstr>Larissa-Design</vt:lpstr>
      <vt:lpstr>Folie 1</vt:lpstr>
      <vt:lpstr>Folie 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Barbara</dc:creator>
  <cp:lastModifiedBy>Barbara</cp:lastModifiedBy>
  <cp:revision>16</cp:revision>
  <dcterms:created xsi:type="dcterms:W3CDTF">2015-05-22T15:35:13Z</dcterms:created>
  <dcterms:modified xsi:type="dcterms:W3CDTF">2015-05-22T20:47:19Z</dcterms:modified>
</cp:coreProperties>
</file>