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C106C4-4F9B-4889-A51E-BF9DA465F118}" type="datetimeFigureOut">
              <a:rPr lang="es-UY"/>
              <a:pPr>
                <a:defRPr/>
              </a:pPr>
              <a:t>04/10/2015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UY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UY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7F89AE-9FD7-4DEC-9384-46AB1BCEF631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67517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F9B33E-1B1C-417F-A4C4-16C1B7840F2E}" type="slidenum">
              <a:rPr lang="es-UY" smtClean="0"/>
              <a:pPr eaLnBrk="1" hangingPunct="1"/>
              <a:t>1</a:t>
            </a:fld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3D6097-61ED-47AB-85A3-AD625AE89572}" type="slidenum">
              <a:rPr lang="es-UY" smtClean="0"/>
              <a:pPr eaLnBrk="1" hangingPunct="1"/>
              <a:t>2</a:t>
            </a:fld>
            <a:endParaRPr lang="es-UY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63D59-C8C6-4AD2-9DB7-3B5B43EB06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27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D86DA-A7D8-4B04-8753-D55C2BB9E7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36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7F6A2-410B-45E2-A3D6-0002BF0D29A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44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2627C-6AE9-475B-A4D6-BCCB8CA561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98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470F-7E94-4660-8BE4-6AF286AD97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18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93B4B-4872-4FE5-866E-87127926BA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63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BE209-E265-4F5F-98FF-3B962E4F01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35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9FDA2-C327-48C8-BF82-EE791FF021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57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9387-6887-4703-AB35-72EAB4E6BC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75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A4CBD-BFD8-4C6A-BB15-CA038BE2A9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98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31EA-3F78-472D-BC85-2AB821F8F30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82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07995D-FD32-4EAE-BACA-14D03C593E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ANS%20DATORS\ETWINNING\eTwinning%20project%20THE%20DREAM%20OF%20FLYING\helikopteru%20eksperiments\MOV00078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Experiment with seed expansion models</a:t>
            </a:r>
            <a:endParaRPr lang="es-ES" dirty="0" smtClean="0">
              <a:solidFill>
                <a:srgbClr val="002060"/>
              </a:solidFill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lv-LV" dirty="0" smtClean="0"/>
              <a:t>Balvi primary school</a:t>
            </a:r>
          </a:p>
          <a:p>
            <a:pPr marL="0" indent="0" algn="ctr">
              <a:buFontTx/>
              <a:buNone/>
            </a:pPr>
            <a:r>
              <a:rPr lang="lv-LV" dirty="0" smtClean="0"/>
              <a:t>Class 6.c</a:t>
            </a:r>
            <a:endParaRPr lang="lv-LV" dirty="0" smtClean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181423" cy="150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476672"/>
            <a:ext cx="7059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</a:rPr>
              <a:t>eTwinning</a:t>
            </a:r>
            <a:r>
              <a:rPr lang="en-US" sz="2800" b="1" i="1" dirty="0" smtClean="0">
                <a:solidFill>
                  <a:srgbClr val="002060"/>
                </a:solidFill>
              </a:rPr>
              <a:t> project „The Dream of flying”</a:t>
            </a:r>
            <a:endParaRPr lang="lv-LV" sz="2800" b="1" i="1" dirty="0">
              <a:solidFill>
                <a:srgbClr val="002060"/>
              </a:solidFill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9355"/>
            <a:ext cx="1691680" cy="95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60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b="1" i="1" dirty="0" smtClean="0">
                <a:solidFill>
                  <a:srgbClr val="002060"/>
                </a:solidFill>
              </a:rPr>
              <a:t>Repeat the experiment and think!</a:t>
            </a:r>
            <a:endParaRPr lang="lv-LV" sz="3600" b="1" i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2060"/>
                </a:solidFill>
              </a:rPr>
              <a:t>Which model does more quickly reach the ground?</a:t>
            </a:r>
          </a:p>
          <a:p>
            <a:r>
              <a:rPr lang="en-US" i="1" dirty="0">
                <a:solidFill>
                  <a:srgbClr val="002060"/>
                </a:solidFill>
              </a:rPr>
              <a:t>How do  the number of clips  </a:t>
            </a:r>
            <a:r>
              <a:rPr lang="en-US" i="1" dirty="0" smtClean="0">
                <a:solidFill>
                  <a:srgbClr val="002060"/>
                </a:solidFill>
              </a:rPr>
              <a:t>affect</a:t>
            </a:r>
            <a:r>
              <a:rPr lang="lv-LV" i="1" dirty="0" smtClean="0">
                <a:solidFill>
                  <a:srgbClr val="002060"/>
                </a:solidFill>
              </a:rPr>
              <a:t>s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002060"/>
                </a:solidFill>
              </a:rPr>
              <a:t>the flights?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>
                <a:solidFill>
                  <a:srgbClr val="002060"/>
                </a:solidFill>
              </a:rPr>
              <a:t>The less clips, the longer flight.</a:t>
            </a:r>
          </a:p>
          <a:p>
            <a:r>
              <a:rPr lang="en-US" i="1" dirty="0">
                <a:solidFill>
                  <a:srgbClr val="002060"/>
                </a:solidFill>
              </a:rPr>
              <a:t>The more clips, the model is getting heavier and faster is falling to the ground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4928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i="1" dirty="0" smtClean="0">
                <a:solidFill>
                  <a:srgbClr val="002060"/>
                </a:solidFill>
              </a:rPr>
              <a:t>Similarities in the nature</a:t>
            </a:r>
            <a:endParaRPr lang="lv-LV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16832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Maple seed moves like this model and </a:t>
            </a:r>
            <a:r>
              <a:rPr lang="en-US" i="1" dirty="0" err="1">
                <a:solidFill>
                  <a:srgbClr val="002060"/>
                </a:solidFill>
              </a:rPr>
              <a:t>spuns</a:t>
            </a:r>
            <a:r>
              <a:rPr lang="en-US" i="1" dirty="0">
                <a:solidFill>
                  <a:srgbClr val="002060"/>
                </a:solidFill>
              </a:rPr>
              <a:t> in the air like a helicopter.</a:t>
            </a:r>
            <a:endParaRPr lang="lv-LV" i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044824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Dandelion fluff moves as a balloon, where the wind blows, there it flies.</a:t>
            </a:r>
            <a:endParaRPr lang="lv-LV" i="1" dirty="0">
              <a:solidFill>
                <a:srgbClr val="00206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192016" cy="212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4568" y="5769710"/>
            <a:ext cx="30060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800" dirty="0" smtClean="0"/>
              <a:t>http://etc.usf.edu/clipart/3400/3461/sugar-maple-seeds_1.htm</a:t>
            </a:r>
            <a:endParaRPr lang="lv-LV" sz="8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2270047" cy="322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02763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800" dirty="0" smtClean="0"/>
              <a:t>https://www.etsy.com/listing/106208285/dandelion-fluff-flying-dandelion</a:t>
            </a:r>
            <a:endParaRPr lang="lv-LV" sz="800" dirty="0"/>
          </a:p>
        </p:txBody>
      </p:sp>
    </p:spTree>
    <p:extLst>
      <p:ext uri="{BB962C8B-B14F-4D97-AF65-F5344CB8AC3E}">
        <p14:creationId xmlns:p14="http://schemas.microsoft.com/office/powerpoint/2010/main" val="39516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362075"/>
          </a:xfrm>
        </p:spPr>
        <p:txBody>
          <a:bodyPr/>
          <a:lstStyle/>
          <a:p>
            <a:pPr algn="ctr"/>
            <a:r>
              <a:rPr lang="lv-LV" sz="7200" i="1" dirty="0" smtClean="0">
                <a:solidFill>
                  <a:srgbClr val="002060"/>
                </a:solidFill>
              </a:rPr>
              <a:t>Enjoy!</a:t>
            </a:r>
            <a:endParaRPr lang="lv-LV" sz="7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5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lv-LV" b="1" i="1" dirty="0" smtClean="0">
                <a:solidFill>
                  <a:srgbClr val="002060"/>
                </a:solidFill>
              </a:rPr>
              <a:t>You need:</a:t>
            </a:r>
            <a:endParaRPr lang="lv-LV" b="1" i="1" dirty="0" smtClean="0">
              <a:solidFill>
                <a:srgbClr val="002060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lv-LV" b="1" i="1" dirty="0" smtClean="0">
                <a:solidFill>
                  <a:srgbClr val="002060"/>
                </a:solidFill>
              </a:rPr>
              <a:t>The pattern, scissors, paper clips.</a:t>
            </a:r>
          </a:p>
          <a:p>
            <a:pPr marL="0" indent="0">
              <a:buNone/>
            </a:pPr>
            <a:endParaRPr lang="lv-LV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92882"/>
            <a:ext cx="5501640" cy="2432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33056"/>
            <a:ext cx="3563888" cy="2672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8000">
        <p14:reveal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i="1" dirty="0" smtClean="0">
                <a:solidFill>
                  <a:srgbClr val="002060"/>
                </a:solidFill>
              </a:rPr>
              <a:t>Cut the given pattern!</a:t>
            </a:r>
            <a:endParaRPr lang="lv-LV" b="1" i="1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70252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</a:rPr>
              <a:t>Make the cuts through </a:t>
            </a:r>
            <a:r>
              <a:rPr lang="lv-LV" b="1" i="1" dirty="0" smtClean="0">
                <a:solidFill>
                  <a:srgbClr val="002060"/>
                </a:solidFill>
              </a:rPr>
              <a:t/>
            </a:r>
            <a:br>
              <a:rPr lang="lv-LV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>the A, B and C lines!</a:t>
            </a:r>
            <a:endParaRPr lang="lv-LV" b="1" i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380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</a:rPr>
              <a:t>Unbend the parts 1 and 2 sheets by G line on both sides!</a:t>
            </a:r>
            <a:endParaRPr lang="lv-LV" b="1" i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7870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</a:rPr>
              <a:t>Fold along the D line!</a:t>
            </a:r>
            <a:r>
              <a:rPr lang="lv-LV" b="1" i="1" dirty="0" smtClean="0">
                <a:solidFill>
                  <a:srgbClr val="002060"/>
                </a:solidFill>
              </a:rPr>
              <a:t/>
            </a:r>
            <a:br>
              <a:rPr lang="lv-LV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> Then fold up the E line!</a:t>
            </a:r>
            <a:endParaRPr lang="lv-LV" b="1" i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3573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</a:rPr>
              <a:t>Fold up the F line! </a:t>
            </a:r>
            <a:r>
              <a:rPr lang="lv-LV" b="1" i="1" dirty="0" smtClean="0">
                <a:solidFill>
                  <a:srgbClr val="002060"/>
                </a:solidFill>
              </a:rPr>
              <a:t/>
            </a:r>
            <a:br>
              <a:rPr lang="lv-LV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>Fix the folding with </a:t>
            </a:r>
            <a:r>
              <a:rPr lang="lv-LV" b="1" i="1" dirty="0" smtClean="0">
                <a:solidFill>
                  <a:srgbClr val="002060"/>
                </a:solidFill>
              </a:rPr>
              <a:t>paper </a:t>
            </a:r>
            <a:r>
              <a:rPr lang="en-US" b="1" i="1" dirty="0" smtClean="0">
                <a:solidFill>
                  <a:srgbClr val="002060"/>
                </a:solidFill>
              </a:rPr>
              <a:t>clip!</a:t>
            </a:r>
            <a:endParaRPr lang="lv-LV" b="1" i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4693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</a:rPr>
              <a:t>Make two more models!</a:t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>Fix them with 2 and 3 clips!</a:t>
            </a:r>
            <a:endParaRPr lang="lv-LV" b="1" i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5027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 smtClean="0">
                <a:solidFill>
                  <a:srgbClr val="002060"/>
                </a:solidFill>
              </a:rPr>
              <a:t>Throw the models in the air and watch the flight!</a:t>
            </a:r>
            <a:r>
              <a:rPr lang="lv-LV" sz="4000" b="1" i="1" dirty="0" smtClean="0">
                <a:solidFill>
                  <a:srgbClr val="002060"/>
                </a:solidFill>
              </a:rPr>
              <a:t> Click on picture!</a:t>
            </a:r>
            <a:endParaRPr lang="lv-LV" sz="4000" b="1" i="1" dirty="0">
              <a:solidFill>
                <a:srgbClr val="002060"/>
              </a:solidFill>
            </a:endParaRPr>
          </a:p>
        </p:txBody>
      </p:sp>
      <p:pic>
        <p:nvPicPr>
          <p:cNvPr id="7" name="MOV00078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4163" y="1600200"/>
            <a:ext cx="603408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180</Words>
  <Application>Microsoft Office PowerPoint</Application>
  <PresentationFormat>On-screen Show (4:3)</PresentationFormat>
  <Paragraphs>26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Diseño predeterminado</vt:lpstr>
      <vt:lpstr>Experiment with seed expansion models</vt:lpstr>
      <vt:lpstr>You need:</vt:lpstr>
      <vt:lpstr>Cut the given pattern!</vt:lpstr>
      <vt:lpstr>Make the cuts through  the A, B and C lines!</vt:lpstr>
      <vt:lpstr>Unbend the parts 1 and 2 sheets by G line on both sides!</vt:lpstr>
      <vt:lpstr>Fold along the D line!  Then fold up the E line!</vt:lpstr>
      <vt:lpstr>Fold up the F line!  Fix the folding with paper clip!</vt:lpstr>
      <vt:lpstr>Make two more models! Fix them with 2 and 3 clips!</vt:lpstr>
      <vt:lpstr>Throw the models in the air and watch the flight! Click on picture!</vt:lpstr>
      <vt:lpstr>Repeat the experiment and think!</vt:lpstr>
      <vt:lpstr>Similarities in the nature</vt:lpstr>
      <vt:lpstr>Enjoy!</vt:lpstr>
    </vt:vector>
  </TitlesOfParts>
  <Company>Siracusa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Gunita Pugeja</cp:lastModifiedBy>
  <cp:revision>80</cp:revision>
  <dcterms:created xsi:type="dcterms:W3CDTF">2009-03-26T20:51:52Z</dcterms:created>
  <dcterms:modified xsi:type="dcterms:W3CDTF">2015-10-04T16:12:10Z</dcterms:modified>
</cp:coreProperties>
</file>