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0" r:id="rId3"/>
    <p:sldId id="261" r:id="rId4"/>
    <p:sldId id="263" r:id="rId5"/>
    <p:sldId id="266" r:id="rId6"/>
    <p:sldId id="267" r:id="rId7"/>
    <p:sldId id="264" r:id="rId8"/>
    <p:sldId id="265" r:id="rId9"/>
    <p:sldId id="268" r:id="rId10"/>
    <p:sldId id="276" r:id="rId11"/>
    <p:sldId id="269" r:id="rId12"/>
    <p:sldId id="270" r:id="rId13"/>
    <p:sldId id="271" r:id="rId14"/>
    <p:sldId id="298" r:id="rId15"/>
    <p:sldId id="277" r:id="rId16"/>
    <p:sldId id="278" r:id="rId17"/>
    <p:sldId id="279" r:id="rId18"/>
    <p:sldId id="280" r:id="rId19"/>
    <p:sldId id="299" r:id="rId20"/>
    <p:sldId id="273" r:id="rId21"/>
    <p:sldId id="274" r:id="rId22"/>
    <p:sldId id="275" r:id="rId23"/>
    <p:sldId id="282" r:id="rId24"/>
    <p:sldId id="300" r:id="rId25"/>
    <p:sldId id="284" r:id="rId26"/>
    <p:sldId id="285" r:id="rId27"/>
    <p:sldId id="286" r:id="rId28"/>
    <p:sldId id="287" r:id="rId29"/>
    <p:sldId id="30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97" autoAdjust="0"/>
    <p:restoredTop sz="94660"/>
  </p:normalViewPr>
  <p:slideViewPr>
    <p:cSldViewPr>
      <p:cViewPr varScale="1">
        <p:scale>
          <a:sx n="62" d="100"/>
          <a:sy n="62" d="100"/>
        </p:scale>
        <p:origin x="-78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4AEB-94BA-4539-86B8-F8C219A2987E}" type="datetimeFigureOut">
              <a:rPr lang="en-US" smtClean="0"/>
              <a:pPr/>
              <a:t>2/14/2015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ECB2-0B0F-4D3F-B90F-A5B97643ED3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4AEB-94BA-4539-86B8-F8C219A2987E}" type="datetimeFigureOut">
              <a:rPr lang="en-US" smtClean="0"/>
              <a:pPr/>
              <a:t>2/14/2015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ECB2-0B0F-4D3F-B90F-A5B97643ED3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4AEB-94BA-4539-86B8-F8C219A2987E}" type="datetimeFigureOut">
              <a:rPr lang="en-US" smtClean="0"/>
              <a:pPr/>
              <a:t>2/14/2015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ECB2-0B0F-4D3F-B90F-A5B97643ED3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4AEB-94BA-4539-86B8-F8C219A2987E}" type="datetimeFigureOut">
              <a:rPr lang="en-US" smtClean="0"/>
              <a:pPr/>
              <a:t>2/14/2015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ECB2-0B0F-4D3F-B90F-A5B97643ED3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4AEB-94BA-4539-86B8-F8C219A2987E}" type="datetimeFigureOut">
              <a:rPr lang="en-US" smtClean="0"/>
              <a:pPr/>
              <a:t>2/14/2015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ECB2-0B0F-4D3F-B90F-A5B97643ED3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4AEB-94BA-4539-86B8-F8C219A2987E}" type="datetimeFigureOut">
              <a:rPr lang="en-US" smtClean="0"/>
              <a:pPr/>
              <a:t>2/14/2015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ECB2-0B0F-4D3F-B90F-A5B97643ED3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4AEB-94BA-4539-86B8-F8C219A2987E}" type="datetimeFigureOut">
              <a:rPr lang="en-US" smtClean="0"/>
              <a:pPr/>
              <a:t>2/14/2015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ECB2-0B0F-4D3F-B90F-A5B97643ED3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4AEB-94BA-4539-86B8-F8C219A2987E}" type="datetimeFigureOut">
              <a:rPr lang="en-US" smtClean="0"/>
              <a:pPr/>
              <a:t>2/14/2015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ECB2-0B0F-4D3F-B90F-A5B97643ED3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4AEB-94BA-4539-86B8-F8C219A2987E}" type="datetimeFigureOut">
              <a:rPr lang="en-US" smtClean="0"/>
              <a:pPr/>
              <a:t>2/14/2015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ECB2-0B0F-4D3F-B90F-A5B97643ED3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4AEB-94BA-4539-86B8-F8C219A2987E}" type="datetimeFigureOut">
              <a:rPr lang="en-US" smtClean="0"/>
              <a:pPr/>
              <a:t>2/14/2015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ECB2-0B0F-4D3F-B90F-A5B97643ED3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4AEB-94BA-4539-86B8-F8C219A2987E}" type="datetimeFigureOut">
              <a:rPr lang="en-US" smtClean="0"/>
              <a:pPr/>
              <a:t>2/14/2015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ECB2-0B0F-4D3F-B90F-A5B97643ED3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F4AEB-94BA-4539-86B8-F8C219A2987E}" type="datetimeFigureOut">
              <a:rPr lang="en-US" smtClean="0"/>
              <a:pPr/>
              <a:t>2/14/2015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8ECB2-0B0F-4D3F-B90F-A5B97643ED3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" Target="slide10.xml"/><Relationship Id="rId7" Type="http://schemas.openxmlformats.org/officeDocument/2006/relationships/slide" Target="slide2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slide" Target="slide15.xml"/><Relationship Id="rId10" Type="http://schemas.openxmlformats.org/officeDocument/2006/relationships/image" Target="../media/image7.jpeg"/><Relationship Id="rId4" Type="http://schemas.openxmlformats.org/officeDocument/2006/relationships/image" Target="../media/image5.jpeg"/><Relationship Id="rId9" Type="http://schemas.openxmlformats.org/officeDocument/2006/relationships/slide" Target="slide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" Target="slide10.xml"/><Relationship Id="rId7" Type="http://schemas.openxmlformats.org/officeDocument/2006/relationships/slide" Target="slide2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slide" Target="slide15.xml"/><Relationship Id="rId10" Type="http://schemas.openxmlformats.org/officeDocument/2006/relationships/image" Target="../media/image7.jpeg"/><Relationship Id="rId4" Type="http://schemas.openxmlformats.org/officeDocument/2006/relationships/image" Target="../media/image5.jpeg"/><Relationship Id="rId9" Type="http://schemas.openxmlformats.org/officeDocument/2006/relationships/slide" Target="slide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" Target="slide10.xml"/><Relationship Id="rId7" Type="http://schemas.openxmlformats.org/officeDocument/2006/relationships/slide" Target="slide2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slide" Target="slide15.xml"/><Relationship Id="rId10" Type="http://schemas.openxmlformats.org/officeDocument/2006/relationships/image" Target="../media/image7.jpeg"/><Relationship Id="rId4" Type="http://schemas.openxmlformats.org/officeDocument/2006/relationships/image" Target="../media/image5.jpeg"/><Relationship Id="rId9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" Target="slide10.xml"/><Relationship Id="rId7" Type="http://schemas.openxmlformats.org/officeDocument/2006/relationships/slide" Target="slide2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slide" Target="slide15.xml"/><Relationship Id="rId10" Type="http://schemas.openxmlformats.org/officeDocument/2006/relationships/image" Target="../media/image7.jpeg"/><Relationship Id="rId4" Type="http://schemas.openxmlformats.org/officeDocument/2006/relationships/image" Target="../media/image5.jpeg"/><Relationship Id="rId9" Type="http://schemas.openxmlformats.org/officeDocument/2006/relationships/slide" Target="slide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" Target="slide10.xml"/><Relationship Id="rId7" Type="http://schemas.openxmlformats.org/officeDocument/2006/relationships/slide" Target="slide2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slide" Target="slide15.xml"/><Relationship Id="rId10" Type="http://schemas.openxmlformats.org/officeDocument/2006/relationships/image" Target="../media/image7.jpeg"/><Relationship Id="rId4" Type="http://schemas.openxmlformats.org/officeDocument/2006/relationships/image" Target="../media/image5.jpeg"/><Relationship Id="rId9" Type="http://schemas.openxmlformats.org/officeDocument/2006/relationships/slide" Target="slide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able_marker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2000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dimitra_brussels 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394" y="0"/>
            <a:ext cx="8387212" cy="6858000"/>
          </a:xfrm>
          <a:prstGeom prst="rect">
            <a:avLst/>
          </a:prstGeom>
        </p:spPr>
      </p:pic>
    </p:spTree>
  </p:cSld>
  <p:clrMapOvr>
    <a:masterClrMapping/>
  </p:clrMapOvr>
  <p:transition advClick="0" advTm="8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09800" y="1676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Brussels 2</a:t>
            </a:r>
            <a:endParaRPr lang="en-US" dirty="0"/>
          </a:p>
        </p:txBody>
      </p:sp>
      <p:pic>
        <p:nvPicPr>
          <p:cNvPr id="3" name="Image 2" descr="P1070303 tex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053" y="0"/>
            <a:ext cx="8939893" cy="6858000"/>
          </a:xfrm>
          <a:prstGeom prst="rect">
            <a:avLst/>
          </a:prstGeom>
        </p:spPr>
      </p:pic>
    </p:spTree>
  </p:cSld>
  <p:clrMapOvr>
    <a:masterClrMapping/>
  </p:clrMapOvr>
  <p:transition advClick="0" advTm="8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09800" y="1676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Brussels 3</a:t>
            </a:r>
            <a:endParaRPr lang="en-US" dirty="0"/>
          </a:p>
        </p:txBody>
      </p:sp>
      <p:pic>
        <p:nvPicPr>
          <p:cNvPr id="3" name="Image 2" descr="DSCO5313 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2644" y="0"/>
            <a:ext cx="8298711" cy="6858000"/>
          </a:xfrm>
          <a:prstGeom prst="rect">
            <a:avLst/>
          </a:prstGeom>
        </p:spPr>
      </p:pic>
    </p:spTree>
  </p:cSld>
  <p:clrMapOvr>
    <a:masterClrMapping/>
  </p:clrMapOvr>
  <p:transition advClick="0" advTm="8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09800" y="1676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Brussels 4</a:t>
            </a:r>
            <a:endParaRPr lang="en-US" dirty="0"/>
          </a:p>
        </p:txBody>
      </p:sp>
      <p:pic>
        <p:nvPicPr>
          <p:cNvPr id="3" name="Image 2" descr="ΓΑΒΡΙΕΛΛΑ ΒΡΥΞΕΛΕΣ 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0"/>
            <a:ext cx="8603673" cy="6858000"/>
          </a:xfrm>
          <a:prstGeom prst="rect">
            <a:avLst/>
          </a:prstGeom>
        </p:spPr>
      </p:pic>
    </p:spTree>
  </p:cSld>
  <p:clrMapOvr>
    <a:masterClrMapping/>
  </p:clrMapOvr>
  <p:transition advClick="0" advTm="8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able_marker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3" name="Image 2" descr="brussels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865852">
            <a:off x="1912712" y="3534561"/>
            <a:ext cx="2001784" cy="1178428"/>
          </a:xfrm>
          <a:prstGeom prst="rect">
            <a:avLst/>
          </a:prstGeom>
        </p:spPr>
      </p:pic>
      <p:pic>
        <p:nvPicPr>
          <p:cNvPr id="5" name="Image 4" descr="thessaloniki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81600" y="3124200"/>
            <a:ext cx="1981201" cy="1101239"/>
          </a:xfrm>
          <a:prstGeom prst="rect">
            <a:avLst/>
          </a:prstGeom>
        </p:spPr>
      </p:pic>
      <p:pic>
        <p:nvPicPr>
          <p:cNvPr id="7" name="Image 6" descr="mytilini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0523321">
            <a:off x="3328416" y="4096512"/>
            <a:ext cx="1974079" cy="1097280"/>
          </a:xfrm>
          <a:prstGeom prst="rect">
            <a:avLst/>
          </a:prstGeom>
        </p:spPr>
      </p:pic>
      <p:pic>
        <p:nvPicPr>
          <p:cNvPr id="8" name="Image 7" descr="xalki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20379748">
            <a:off x="5779008" y="4114800"/>
            <a:ext cx="1974079" cy="1097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1070309 tex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5" y="0"/>
            <a:ext cx="9023990" cy="6858000"/>
          </a:xfrm>
          <a:prstGeom prst="rect">
            <a:avLst/>
          </a:prstGeom>
        </p:spPr>
      </p:pic>
    </p:spTree>
  </p:cSld>
  <p:clrMapOvr>
    <a:masterClrMapping/>
  </p:clrMapOvr>
  <p:transition advClick="0" advTm="8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09800" y="1676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Thessaloniki 2</a:t>
            </a:r>
            <a:endParaRPr lang="en-US" dirty="0"/>
          </a:p>
        </p:txBody>
      </p:sp>
      <p:pic>
        <p:nvPicPr>
          <p:cNvPr id="4" name="Image 3" descr="dimitra_thessaloniki 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776" y="0"/>
            <a:ext cx="8014447" cy="6858000"/>
          </a:xfrm>
          <a:prstGeom prst="rect">
            <a:avLst/>
          </a:prstGeom>
        </p:spPr>
      </p:pic>
    </p:spTree>
  </p:cSld>
  <p:clrMapOvr>
    <a:masterClrMapping/>
  </p:clrMapOvr>
  <p:transition advClick="0" advTm="8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09800" y="1676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Thessaloniki 3</a:t>
            </a:r>
            <a:endParaRPr lang="en-US" dirty="0"/>
          </a:p>
        </p:txBody>
      </p:sp>
      <p:pic>
        <p:nvPicPr>
          <p:cNvPr id="3" name="Image 2" descr="DSC05314 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7814" y="0"/>
            <a:ext cx="8308372" cy="6858000"/>
          </a:xfrm>
          <a:prstGeom prst="rect">
            <a:avLst/>
          </a:prstGeom>
        </p:spPr>
      </p:pic>
    </p:spTree>
  </p:cSld>
  <p:clrMapOvr>
    <a:masterClrMapping/>
  </p:clrMapOvr>
  <p:transition advClick="0" advTm="8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09800" y="1676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Thessaloniki 4</a:t>
            </a:r>
            <a:endParaRPr lang="en-US" dirty="0"/>
          </a:p>
        </p:txBody>
      </p:sp>
      <p:pic>
        <p:nvPicPr>
          <p:cNvPr id="3" name="Image 2" descr="ΓΑΒΡΙΕΛΛΑ ΘΕΣΣΑΛΟΝΙΚΗ 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0"/>
            <a:ext cx="5198301" cy="6858000"/>
          </a:xfrm>
          <a:prstGeom prst="rect">
            <a:avLst/>
          </a:prstGeom>
        </p:spPr>
      </p:pic>
    </p:spTree>
  </p:cSld>
  <p:clrMapOvr>
    <a:masterClrMapping/>
  </p:clrMapOvr>
  <p:transition advClick="0" advTm="8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able_marker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3" name="Image 2" descr="brussels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865852">
            <a:off x="1912712" y="3534561"/>
            <a:ext cx="2001784" cy="1178428"/>
          </a:xfrm>
          <a:prstGeom prst="rect">
            <a:avLst/>
          </a:prstGeom>
        </p:spPr>
      </p:pic>
      <p:pic>
        <p:nvPicPr>
          <p:cNvPr id="5" name="Image 4" descr="thessaloniki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81600" y="3124200"/>
            <a:ext cx="1981201" cy="1101239"/>
          </a:xfrm>
          <a:prstGeom prst="rect">
            <a:avLst/>
          </a:prstGeom>
        </p:spPr>
      </p:pic>
      <p:pic>
        <p:nvPicPr>
          <p:cNvPr id="7" name="Image 6" descr="mytilini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0523321">
            <a:off x="3328416" y="4096512"/>
            <a:ext cx="1974079" cy="1097280"/>
          </a:xfrm>
          <a:prstGeom prst="rect">
            <a:avLst/>
          </a:prstGeom>
        </p:spPr>
      </p:pic>
      <p:pic>
        <p:nvPicPr>
          <p:cNvPr id="8" name="Image 7" descr="xalki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20379748">
            <a:off x="5779008" y="4114800"/>
            <a:ext cx="1974079" cy="1097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table_marker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ransition advClick="0" advTm="3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DSC05316 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7814" y="0"/>
            <a:ext cx="8308372" cy="6858000"/>
          </a:xfrm>
          <a:prstGeom prst="rect">
            <a:avLst/>
          </a:prstGeom>
        </p:spPr>
      </p:pic>
    </p:spTree>
  </p:cSld>
  <p:clrMapOvr>
    <a:masterClrMapping/>
  </p:clrMapOvr>
  <p:transition advClick="0" advTm="8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09800" y="1676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Xalki</a:t>
            </a:r>
            <a:r>
              <a:rPr lang="en-US" dirty="0" smtClean="0"/>
              <a:t> 2</a:t>
            </a:r>
            <a:endParaRPr lang="en-US" dirty="0"/>
          </a:p>
        </p:txBody>
      </p:sp>
      <p:pic>
        <p:nvPicPr>
          <p:cNvPr id="4" name="Image 3" descr="dimitra_xalki 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111" y="0"/>
            <a:ext cx="7941777" cy="6858000"/>
          </a:xfrm>
          <a:prstGeom prst="rect">
            <a:avLst/>
          </a:prstGeom>
        </p:spPr>
      </p:pic>
    </p:spTree>
  </p:cSld>
  <p:clrMapOvr>
    <a:masterClrMapping/>
  </p:clrMapOvr>
  <p:transition advClick="0" advTm="8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09800" y="1676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Xalki</a:t>
            </a:r>
            <a:r>
              <a:rPr lang="en-US" dirty="0" smtClean="0"/>
              <a:t> 3</a:t>
            </a:r>
            <a:endParaRPr lang="en-US" dirty="0"/>
          </a:p>
        </p:txBody>
      </p:sp>
      <p:pic>
        <p:nvPicPr>
          <p:cNvPr id="4" name="Image 3" descr="P1070308t τex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66048" y="0"/>
            <a:ext cx="5211903" cy="6858000"/>
          </a:xfrm>
          <a:prstGeom prst="rect">
            <a:avLst/>
          </a:prstGeom>
        </p:spPr>
      </p:pic>
    </p:spTree>
  </p:cSld>
  <p:clrMapOvr>
    <a:masterClrMapping/>
  </p:clrMapOvr>
  <p:transition advClick="0" advTm="8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09800" y="1676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Xalki</a:t>
            </a:r>
            <a:r>
              <a:rPr lang="en-US" dirty="0" smtClean="0"/>
              <a:t> 4</a:t>
            </a:r>
            <a:endParaRPr lang="en-US" dirty="0"/>
          </a:p>
        </p:txBody>
      </p:sp>
      <p:pic>
        <p:nvPicPr>
          <p:cNvPr id="3" name="Image 2" descr="ΓΑΒΡΙΕΛΛΑ ΧΑΛΚΗ 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0"/>
            <a:ext cx="8945217" cy="6858000"/>
          </a:xfrm>
          <a:prstGeom prst="rect">
            <a:avLst/>
          </a:prstGeom>
        </p:spPr>
      </p:pic>
    </p:spTree>
  </p:cSld>
  <p:clrMapOvr>
    <a:masterClrMapping/>
  </p:clrMapOvr>
  <p:transition advClick="0" advTm="8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able_marker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3" name="Image 2" descr="brussels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865852">
            <a:off x="1912712" y="3534561"/>
            <a:ext cx="2001784" cy="1178428"/>
          </a:xfrm>
          <a:prstGeom prst="rect">
            <a:avLst/>
          </a:prstGeom>
        </p:spPr>
      </p:pic>
      <p:pic>
        <p:nvPicPr>
          <p:cNvPr id="5" name="Image 4" descr="thessaloniki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81600" y="3124200"/>
            <a:ext cx="1981201" cy="1101239"/>
          </a:xfrm>
          <a:prstGeom prst="rect">
            <a:avLst/>
          </a:prstGeom>
        </p:spPr>
      </p:pic>
      <p:pic>
        <p:nvPicPr>
          <p:cNvPr id="7" name="Image 6" descr="mytilini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0523321">
            <a:off x="3328416" y="4096512"/>
            <a:ext cx="1974079" cy="1097280"/>
          </a:xfrm>
          <a:prstGeom prst="rect">
            <a:avLst/>
          </a:prstGeom>
        </p:spPr>
      </p:pic>
      <p:pic>
        <p:nvPicPr>
          <p:cNvPr id="8" name="Image 7" descr="xalki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20379748">
            <a:off x="5779008" y="4114800"/>
            <a:ext cx="1974079" cy="1097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ΓΑΒΡΙΕΛΛΑ ΜΥΤΙΛΗΝΗ 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0"/>
            <a:ext cx="8763422" cy="6868285"/>
          </a:xfrm>
          <a:prstGeom prst="rect">
            <a:avLst/>
          </a:prstGeom>
        </p:spPr>
      </p:pic>
    </p:spTree>
  </p:cSld>
  <p:clrMapOvr>
    <a:masterClrMapping/>
  </p:clrMapOvr>
  <p:transition advClick="0" advTm="8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09800" y="1676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Mytilini</a:t>
            </a:r>
            <a:r>
              <a:rPr lang="en-US" dirty="0" smtClean="0"/>
              <a:t> 2</a:t>
            </a:r>
            <a:endParaRPr lang="en-US" dirty="0"/>
          </a:p>
        </p:txBody>
      </p:sp>
      <p:pic>
        <p:nvPicPr>
          <p:cNvPr id="5" name="Image 4" descr="dimitra_mytilini 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111" y="0"/>
            <a:ext cx="7941777" cy="6858000"/>
          </a:xfrm>
          <a:prstGeom prst="rect">
            <a:avLst/>
          </a:prstGeom>
        </p:spPr>
      </p:pic>
    </p:spTree>
  </p:cSld>
  <p:clrMapOvr>
    <a:masterClrMapping/>
  </p:clrMapOvr>
  <p:transition advClick="0" advTm="8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09800" y="1676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Mytilini</a:t>
            </a:r>
            <a:r>
              <a:rPr lang="en-US" dirty="0" smtClean="0"/>
              <a:t> 3</a:t>
            </a:r>
            <a:endParaRPr lang="en-US" dirty="0"/>
          </a:p>
        </p:txBody>
      </p:sp>
      <p:pic>
        <p:nvPicPr>
          <p:cNvPr id="3" name="Image 2" descr="P1070306 tex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1447"/>
            <a:ext cx="9144000" cy="6555105"/>
          </a:xfrm>
          <a:prstGeom prst="rect">
            <a:avLst/>
          </a:prstGeom>
        </p:spPr>
      </p:pic>
    </p:spTree>
  </p:cSld>
  <p:clrMapOvr>
    <a:masterClrMapping/>
  </p:clrMapOvr>
  <p:transition advClick="0" advTm="8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09800" y="1676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Mytilini</a:t>
            </a:r>
            <a:r>
              <a:rPr lang="en-US" dirty="0" smtClean="0"/>
              <a:t> 4</a:t>
            </a:r>
            <a:endParaRPr lang="en-US" dirty="0"/>
          </a:p>
        </p:txBody>
      </p:sp>
      <p:pic>
        <p:nvPicPr>
          <p:cNvPr id="3" name="Image 2" descr="DSC05315 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9067" y="0"/>
            <a:ext cx="8285866" cy="6858000"/>
          </a:xfrm>
          <a:prstGeom prst="rect">
            <a:avLst/>
          </a:prstGeom>
        </p:spPr>
      </p:pic>
    </p:spTree>
  </p:cSld>
  <p:clrMapOvr>
    <a:masterClrMapping/>
  </p:clrMapOvr>
  <p:transition advClick="0" advTm="8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able_marker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3" name="Image 2" descr="brussels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865852">
            <a:off x="1912712" y="3534561"/>
            <a:ext cx="2001784" cy="1178428"/>
          </a:xfrm>
          <a:prstGeom prst="rect">
            <a:avLst/>
          </a:prstGeom>
        </p:spPr>
      </p:pic>
      <p:pic>
        <p:nvPicPr>
          <p:cNvPr id="5" name="Image 4" descr="thessaloniki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81600" y="3124200"/>
            <a:ext cx="1981201" cy="1101239"/>
          </a:xfrm>
          <a:prstGeom prst="rect">
            <a:avLst/>
          </a:prstGeom>
        </p:spPr>
      </p:pic>
      <p:pic>
        <p:nvPicPr>
          <p:cNvPr id="7" name="Image 6" descr="mytilini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0523321">
            <a:off x="3328416" y="4096512"/>
            <a:ext cx="1974079" cy="1097280"/>
          </a:xfrm>
          <a:prstGeom prst="rect">
            <a:avLst/>
          </a:prstGeom>
        </p:spPr>
      </p:pic>
      <p:pic>
        <p:nvPicPr>
          <p:cNvPr id="8" name="Image 7" descr="xalki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20379748">
            <a:off x="5779008" y="4114800"/>
            <a:ext cx="1974079" cy="1097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table_markers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ransition advClick="0" advTm="3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able_marker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able_marker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3" name="Image 2" descr="thessalonik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3124200"/>
            <a:ext cx="1981201" cy="1101239"/>
          </a:xfrm>
          <a:prstGeom prst="rect">
            <a:avLst/>
          </a:prstGeom>
        </p:spPr>
      </p:pic>
    </p:spTree>
  </p:cSld>
  <p:clrMapOvr>
    <a:masterClrMapping/>
  </p:clrMapOvr>
  <p:transition advClick="0" advTm="2000"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able_marker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3" name="Image 2" descr="brussel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865852">
            <a:off x="1912712" y="3534561"/>
            <a:ext cx="2001784" cy="1178428"/>
          </a:xfrm>
          <a:prstGeom prst="rect">
            <a:avLst/>
          </a:prstGeom>
        </p:spPr>
      </p:pic>
      <p:pic>
        <p:nvPicPr>
          <p:cNvPr id="4" name="Image 3" descr="thessalonik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81600" y="3124200"/>
            <a:ext cx="1981201" cy="1101239"/>
          </a:xfrm>
          <a:prstGeom prst="rect">
            <a:avLst/>
          </a:prstGeom>
        </p:spPr>
      </p:pic>
    </p:spTree>
  </p:cSld>
  <p:clrMapOvr>
    <a:masterClrMapping/>
  </p:clrMapOvr>
  <p:transition advClick="0" advTm="2000"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able_marker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3" name="Image 2" descr="brussel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865852">
            <a:off x="1912712" y="3534561"/>
            <a:ext cx="2001784" cy="1178428"/>
          </a:xfrm>
          <a:prstGeom prst="rect">
            <a:avLst/>
          </a:prstGeom>
        </p:spPr>
      </p:pic>
      <p:pic>
        <p:nvPicPr>
          <p:cNvPr id="5" name="Image 4" descr="thessalonik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81600" y="3124200"/>
            <a:ext cx="1981201" cy="1101239"/>
          </a:xfrm>
          <a:prstGeom prst="rect">
            <a:avLst/>
          </a:prstGeom>
        </p:spPr>
      </p:pic>
      <p:pic>
        <p:nvPicPr>
          <p:cNvPr id="6" name="Image 5" descr="mytilin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523321">
            <a:off x="3321420" y="4087417"/>
            <a:ext cx="1974079" cy="1097280"/>
          </a:xfrm>
          <a:prstGeom prst="rect">
            <a:avLst/>
          </a:prstGeom>
        </p:spPr>
      </p:pic>
    </p:spTree>
  </p:cSld>
  <p:clrMapOvr>
    <a:masterClrMapping/>
  </p:clrMapOvr>
  <p:transition advClick="0" advTm="2000"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able_marker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3" name="Image 2" descr="brussel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865852">
            <a:off x="1912712" y="3534561"/>
            <a:ext cx="2001784" cy="1178428"/>
          </a:xfrm>
          <a:prstGeom prst="rect">
            <a:avLst/>
          </a:prstGeom>
        </p:spPr>
      </p:pic>
      <p:pic>
        <p:nvPicPr>
          <p:cNvPr id="5" name="Image 4" descr="thessalonik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81600" y="3124200"/>
            <a:ext cx="1981201" cy="1101239"/>
          </a:xfrm>
          <a:prstGeom prst="rect">
            <a:avLst/>
          </a:prstGeom>
        </p:spPr>
      </p:pic>
      <p:pic>
        <p:nvPicPr>
          <p:cNvPr id="7" name="Image 6" descr="mytilin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523321">
            <a:off x="3321420" y="4087417"/>
            <a:ext cx="1974079" cy="1097280"/>
          </a:xfrm>
          <a:prstGeom prst="rect">
            <a:avLst/>
          </a:prstGeom>
        </p:spPr>
      </p:pic>
      <p:pic>
        <p:nvPicPr>
          <p:cNvPr id="8" name="Image 7" descr="xalk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379748">
            <a:off x="5767949" y="4118845"/>
            <a:ext cx="1974079" cy="1097280"/>
          </a:xfrm>
          <a:prstGeom prst="rect">
            <a:avLst/>
          </a:prstGeom>
        </p:spPr>
      </p:pic>
    </p:spTree>
  </p:cSld>
  <p:clrMapOvr>
    <a:masterClrMapping/>
  </p:clrMapOvr>
  <p:transition advClick="0" advTm="2000"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able_marker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3" name="Image 2" descr="brussels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865852">
            <a:off x="1912712" y="3534561"/>
            <a:ext cx="2001784" cy="1178428"/>
          </a:xfrm>
          <a:prstGeom prst="rect">
            <a:avLst/>
          </a:prstGeom>
        </p:spPr>
      </p:pic>
      <p:pic>
        <p:nvPicPr>
          <p:cNvPr id="5" name="Image 4" descr="thessaloniki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81600" y="3124200"/>
            <a:ext cx="1981201" cy="1101239"/>
          </a:xfrm>
          <a:prstGeom prst="rect">
            <a:avLst/>
          </a:prstGeom>
        </p:spPr>
      </p:pic>
      <p:pic>
        <p:nvPicPr>
          <p:cNvPr id="7" name="Image 6" descr="mytilini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0523321">
            <a:off x="3328416" y="4096512"/>
            <a:ext cx="1974079" cy="1097280"/>
          </a:xfrm>
          <a:prstGeom prst="rect">
            <a:avLst/>
          </a:prstGeom>
        </p:spPr>
      </p:pic>
      <p:pic>
        <p:nvPicPr>
          <p:cNvPr id="8" name="Image 7" descr="xalki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20379748">
            <a:off x="5779008" y="4114800"/>
            <a:ext cx="1974079" cy="1097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24</Words>
  <Application>Microsoft Office PowerPoint</Application>
  <PresentationFormat>Affichage à l'écran (4:3)</PresentationFormat>
  <Paragraphs>12</Paragraphs>
  <Slides>29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Dimitra Arampatzi</dc:creator>
  <cp:lastModifiedBy>Dimitra Arampatzi</cp:lastModifiedBy>
  <cp:revision>51</cp:revision>
  <dcterms:created xsi:type="dcterms:W3CDTF">2015-01-24T14:24:08Z</dcterms:created>
  <dcterms:modified xsi:type="dcterms:W3CDTF">2015-02-14T22:20:14Z</dcterms:modified>
</cp:coreProperties>
</file>