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66" r:id="rId3"/>
    <p:sldId id="257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4660"/>
  </p:normalViewPr>
  <p:slideViewPr>
    <p:cSldViewPr>
      <p:cViewPr varScale="1">
        <p:scale>
          <a:sx n="70" d="100"/>
          <a:sy n="70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E1D10-68A2-4807-B3E5-8BA0C8FA2078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D7380-D72E-4953-8415-63CBD40449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19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A789EA2-206D-4BE4-B609-9E09A56525FF}" type="datetimeFigureOut">
              <a:rPr lang="pl-PL" smtClean="0"/>
              <a:t>2015-12-07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13A813D-5579-4BA2-8800-16F6C2C94446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        </a:t>
            </a:r>
            <a:r>
              <a:rPr lang="pl-PL" dirty="0" smtClean="0"/>
              <a:t>      </a:t>
            </a:r>
            <a:r>
              <a:rPr lang="pl-PL" dirty="0" err="1" smtClean="0"/>
              <a:t>Welcome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pl-PL" dirty="0" smtClean="0"/>
              <a:t> </a:t>
            </a:r>
            <a:r>
              <a:rPr lang="en-US" dirty="0" smtClean="0"/>
              <a:t>This is a presentation of Polish Christmas traditions</a:t>
            </a:r>
          </a:p>
          <a:p>
            <a:endParaRPr lang="pl-PL" dirty="0"/>
          </a:p>
        </p:txBody>
      </p:sp>
      <p:pic>
        <p:nvPicPr>
          <p:cNvPr id="4" name="Obraz 3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2786058"/>
            <a:ext cx="6215106" cy="3873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Najpiękniejsze polskie kolę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8" y="0"/>
            <a:ext cx="404664" cy="404664"/>
          </a:xfrm>
          <a:prstGeom prst="rect">
            <a:avLst/>
          </a:prstGeom>
        </p:spPr>
      </p:pic>
    </p:spTree>
  </p:cSld>
  <p:clrMapOvr>
    <a:masterClrMapping/>
  </p:clrMapOvr>
  <p:transition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</a:t>
            </a:r>
            <a:r>
              <a:rPr lang="pl-PL" dirty="0" err="1" smtClean="0"/>
              <a:t>Stable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85852" y="1500174"/>
            <a:ext cx="3643338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it , Jesus was born . It is also a symbol of ourselves. We're as stable , which is not always clear where the good is intertwined with evil. But it is to the stable , and therefore to us , ordinary people, comes to Jesus , illuminates our life and gives us hope , love and faith. God is born in us !</a:t>
            </a:r>
            <a:endParaRPr lang="pl-PL" dirty="0"/>
          </a:p>
        </p:txBody>
      </p:sp>
      <p:pic>
        <p:nvPicPr>
          <p:cNvPr id="4" name="Obraz 3" descr="inde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2214554"/>
            <a:ext cx="4005683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                     </a:t>
            </a:r>
            <a:r>
              <a:rPr lang="pl-PL" sz="4400" dirty="0" err="1" smtClean="0">
                <a:latin typeface="Chiller" pitchFamily="82" charset="0"/>
              </a:rPr>
              <a:t>The</a:t>
            </a:r>
            <a:r>
              <a:rPr lang="pl-PL" sz="4400" dirty="0" smtClean="0">
                <a:latin typeface="Chiller" pitchFamily="82" charset="0"/>
              </a:rPr>
              <a:t> </a:t>
            </a:r>
            <a:r>
              <a:rPr lang="pl-PL" sz="4400" dirty="0" err="1" smtClean="0">
                <a:latin typeface="Chiller" pitchFamily="82" charset="0"/>
              </a:rPr>
              <a:t>End</a:t>
            </a:r>
            <a:r>
              <a:rPr lang="pl-PL" sz="4400" dirty="0" smtClean="0">
                <a:latin typeface="Chiller" pitchFamily="82" charset="0"/>
              </a:rPr>
              <a:t> </a:t>
            </a:r>
          </a:p>
          <a:p>
            <a:r>
              <a:rPr lang="pl-PL" sz="4400" dirty="0" smtClean="0">
                <a:latin typeface="Chiller" pitchFamily="82" charset="0"/>
              </a:rPr>
              <a:t>            </a:t>
            </a:r>
            <a:r>
              <a:rPr lang="pl-PL" sz="4400" dirty="0" err="1" smtClean="0">
                <a:latin typeface="Chiller" pitchFamily="82" charset="0"/>
              </a:rPr>
              <a:t>Thanks</a:t>
            </a:r>
            <a:r>
              <a:rPr lang="pl-PL" sz="4400" dirty="0" smtClean="0">
                <a:latin typeface="Chiller" pitchFamily="82" charset="0"/>
              </a:rPr>
              <a:t> for </a:t>
            </a:r>
            <a:r>
              <a:rPr lang="pl-PL" sz="4400" dirty="0" err="1" smtClean="0">
                <a:latin typeface="Chiller" pitchFamily="82" charset="0"/>
              </a:rPr>
              <a:t>watching</a:t>
            </a:r>
            <a:r>
              <a:rPr lang="pl-PL" sz="4400" dirty="0" smtClean="0">
                <a:latin typeface="Chiller" pitchFamily="82" charset="0"/>
              </a:rPr>
              <a:t> </a:t>
            </a:r>
          </a:p>
          <a:p>
            <a:endParaRPr lang="pl-PL" sz="4400" dirty="0" smtClean="0">
              <a:latin typeface="Chiller" pitchFamily="82" charset="0"/>
            </a:endParaRPr>
          </a:p>
          <a:p>
            <a:r>
              <a:rPr lang="pl-PL" sz="4400" dirty="0" smtClean="0">
                <a:latin typeface="Chiller" pitchFamily="82" charset="0"/>
              </a:rPr>
              <a:t>             </a:t>
            </a:r>
            <a:r>
              <a:rPr lang="pl-PL" sz="4400" dirty="0" err="1" smtClean="0">
                <a:latin typeface="Chiller" pitchFamily="82" charset="0"/>
              </a:rPr>
              <a:t>See</a:t>
            </a:r>
            <a:r>
              <a:rPr lang="pl-PL" sz="4400" dirty="0" smtClean="0">
                <a:latin typeface="Chiller" pitchFamily="82" charset="0"/>
              </a:rPr>
              <a:t> </a:t>
            </a:r>
            <a:r>
              <a:rPr lang="pl-PL" sz="4400" dirty="0" err="1" smtClean="0">
                <a:latin typeface="Chiller" pitchFamily="82" charset="0"/>
              </a:rPr>
              <a:t>you</a:t>
            </a:r>
            <a:r>
              <a:rPr lang="pl-PL" sz="4400" dirty="0" smtClean="0">
                <a:latin typeface="Chiller" pitchFamily="82" charset="0"/>
              </a:rPr>
              <a:t> </a:t>
            </a:r>
            <a:r>
              <a:rPr lang="pl-PL" sz="4400" dirty="0" err="1" smtClean="0">
                <a:latin typeface="Chiller" pitchFamily="82" charset="0"/>
              </a:rPr>
              <a:t>soon</a:t>
            </a:r>
            <a:r>
              <a:rPr lang="pl-PL" sz="4400" dirty="0" smtClean="0">
                <a:latin typeface="Chiller" pitchFamily="82" charset="0"/>
              </a:rPr>
              <a:t> </a:t>
            </a:r>
          </a:p>
          <a:p>
            <a:r>
              <a:rPr lang="pl-PL" sz="4400" dirty="0" smtClean="0">
                <a:latin typeface="Chiller" pitchFamily="82" charset="0"/>
              </a:rPr>
              <a:t>     Dawid Łysiak and Oskar Palus </a:t>
            </a:r>
            <a:endParaRPr lang="pl-PL" sz="4400" dirty="0">
              <a:latin typeface="Chiller" pitchFamily="82" charset="0"/>
            </a:endParaRPr>
          </a:p>
        </p:txBody>
      </p:sp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</a:t>
            </a:r>
            <a:r>
              <a:rPr lang="pl-PL" dirty="0" err="1" smtClean="0"/>
              <a:t>Christmas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Poland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0100" y="1214422"/>
            <a:ext cx="4286280" cy="56435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Christmas - Christian tradition - the feast commemorating the birth of Jesus Christ. It is a permanent liturgical ceremony on December 25 . Christmas is preceded by a three-week waiting period (exactly four Sundays) , called Advent .</a:t>
            </a:r>
            <a:endParaRPr lang="pl-PL" sz="2800" dirty="0"/>
          </a:p>
        </p:txBody>
      </p:sp>
      <p:pic>
        <p:nvPicPr>
          <p:cNvPr id="4" name="Obraz 3" descr="Ci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96" y="2500306"/>
            <a:ext cx="3786222" cy="4000504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First star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0100" y="1071546"/>
            <a:ext cx="3286148" cy="6215106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It is a symbol of the Star of Bethlehem , whose appearance was accompanied by the birth of Jesus. Thanks to the shepherds , the Magi could reach the place of birth of the Savior. Today we expect the first star , which appears on Christmas Eve sky. It was only when she can shine , according to tradition , sit down to the table and divide the wafer .</a:t>
            </a:r>
          </a:p>
          <a:p>
            <a:endParaRPr lang="pl-PL" dirty="0"/>
          </a:p>
        </p:txBody>
      </p:sp>
      <p:pic>
        <p:nvPicPr>
          <p:cNvPr id="5" name="Obraz 4" descr="Pierwsza Gwiazd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1928802"/>
            <a:ext cx="4429124" cy="2947979"/>
          </a:xfrm>
          <a:prstGeom prst="roundRect">
            <a:avLst>
              <a:gd name="adj" fmla="val 143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      </a:t>
            </a:r>
            <a:r>
              <a:rPr lang="pl-PL" dirty="0" err="1" smtClean="0"/>
              <a:t>Twelve</a:t>
            </a:r>
            <a:r>
              <a:rPr lang="pl-PL" dirty="0" smtClean="0"/>
              <a:t> </a:t>
            </a:r>
            <a:r>
              <a:rPr lang="pl-PL" dirty="0" err="1" smtClean="0"/>
              <a:t>dishes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0100" y="1428736"/>
            <a:ext cx="7000924" cy="5429264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At Christmas in Poland prepares to twelve dishes</a:t>
            </a:r>
            <a:endParaRPr lang="pl-PL" dirty="0" smtClean="0"/>
          </a:p>
          <a:p>
            <a:r>
              <a:rPr lang="pl-PL" dirty="0" err="1" smtClean="0"/>
              <a:t>borscht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dumplings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cabbage</a:t>
            </a:r>
            <a:r>
              <a:rPr lang="pl-PL" dirty="0" smtClean="0"/>
              <a:t> and </a:t>
            </a:r>
            <a:r>
              <a:rPr lang="pl-PL" dirty="0" err="1" smtClean="0"/>
              <a:t>mushrooms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carp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ears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mushroom</a:t>
            </a:r>
            <a:r>
              <a:rPr lang="pl-PL" dirty="0" smtClean="0"/>
              <a:t> soup</a:t>
            </a:r>
            <a:br>
              <a:rPr lang="pl-PL" dirty="0" smtClean="0"/>
            </a:br>
            <a:r>
              <a:rPr lang="pl-PL" dirty="0" err="1" smtClean="0"/>
              <a:t>boiled</a:t>
            </a:r>
            <a:r>
              <a:rPr lang="pl-PL" dirty="0" smtClean="0"/>
              <a:t> </a:t>
            </a:r>
            <a:r>
              <a:rPr lang="pl-PL" dirty="0" err="1" smtClean="0"/>
              <a:t>wheat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poppy</a:t>
            </a:r>
            <a:r>
              <a:rPr lang="pl-PL" dirty="0" smtClean="0"/>
              <a:t> </a:t>
            </a:r>
            <a:r>
              <a:rPr lang="pl-PL" dirty="0" err="1" smtClean="0"/>
              <a:t>seeds</a:t>
            </a:r>
            <a:r>
              <a:rPr lang="pl-PL" dirty="0" smtClean="0"/>
              <a:t> and </a:t>
            </a:r>
            <a:r>
              <a:rPr lang="pl-PL" dirty="0" err="1" smtClean="0"/>
              <a:t>honey</a:t>
            </a:r>
            <a:r>
              <a:rPr lang="pl-PL" dirty="0" smtClean="0"/>
              <a:t> </a:t>
            </a:r>
            <a:r>
              <a:rPr lang="pl-PL" dirty="0" err="1" smtClean="0"/>
              <a:t>served</a:t>
            </a:r>
            <a:r>
              <a:rPr lang="pl-PL" dirty="0" smtClean="0"/>
              <a:t> on </a:t>
            </a:r>
            <a:r>
              <a:rPr lang="pl-PL" dirty="0" err="1" smtClean="0"/>
              <a:t>Christmas</a:t>
            </a:r>
            <a:r>
              <a:rPr lang="pl-PL" dirty="0" smtClean="0"/>
              <a:t> </a:t>
            </a:r>
            <a:r>
              <a:rPr lang="pl-PL" dirty="0" err="1" smtClean="0"/>
              <a:t>Eve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dumplings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poppyseed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gingerbread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poppy-seed</a:t>
            </a:r>
            <a:r>
              <a:rPr lang="pl-PL" dirty="0" smtClean="0"/>
              <a:t> </a:t>
            </a:r>
            <a:r>
              <a:rPr lang="pl-PL" dirty="0" err="1" smtClean="0"/>
              <a:t>cake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vegetable</a:t>
            </a:r>
            <a:r>
              <a:rPr lang="pl-PL" dirty="0" smtClean="0"/>
              <a:t> </a:t>
            </a:r>
            <a:r>
              <a:rPr lang="pl-PL" dirty="0" err="1" smtClean="0"/>
              <a:t>salad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track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cheesecake</a:t>
            </a:r>
            <a:endParaRPr lang="en-US" dirty="0" smtClean="0"/>
          </a:p>
          <a:p>
            <a:endParaRPr lang="pl-PL" dirty="0"/>
          </a:p>
        </p:txBody>
      </p:sp>
    </p:spTree>
  </p:cSld>
  <p:clrMapOvr>
    <a:masterClrMapping/>
  </p:clrMapOvr>
  <p:transition spd="slow"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</a:t>
            </a:r>
            <a:r>
              <a:rPr lang="pl-PL" dirty="0" err="1" smtClean="0"/>
              <a:t>Breaking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wafer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714488"/>
            <a:ext cx="3214710" cy="542926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Its name comes from the Latin word </a:t>
            </a:r>
            <a:r>
              <a:rPr lang="en-US" dirty="0" err="1" smtClean="0"/>
              <a:t>oblatum</a:t>
            </a:r>
            <a:r>
              <a:rPr lang="en-US" dirty="0" smtClean="0"/>
              <a:t> and means the same as the offering . This is nothing more than a thin piece of baked wheat flour and water. On it appear the images associated with Christmas. Sharing of bread has its roots in pagan traditions . With time, it passed permanently into Christian traditions , and today we share the wafer before Christmas Eve , we make a wish . Wish we make ourselves while sharing the wafer must be sincere , forgive yourself then all the blame to sit down to dinner at peace and pure hearts .</a:t>
            </a:r>
            <a:endParaRPr lang="pl-PL" dirty="0"/>
          </a:p>
        </p:txBody>
      </p:sp>
      <p:pic>
        <p:nvPicPr>
          <p:cNvPr id="4" name="Obraz 3" descr="Opłat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39" y="1928802"/>
            <a:ext cx="4452979" cy="3500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Hay </a:t>
            </a:r>
            <a:r>
              <a:rPr lang="pl-PL" dirty="0" err="1" smtClean="0"/>
              <a:t>Christmas</a:t>
            </a:r>
            <a:r>
              <a:rPr lang="pl-PL" dirty="0" smtClean="0"/>
              <a:t> </a:t>
            </a:r>
            <a:r>
              <a:rPr lang="pl-PL" dirty="0" err="1" smtClean="0"/>
              <a:t>Eve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500174"/>
            <a:ext cx="3286148" cy="48911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put them under a white cloth on the table where we eat Christmas Eve dinner. Of course symbolizes the place in which Jesus was born - the nativity scene and hay, which lay at birth.</a:t>
            </a:r>
            <a:endParaRPr lang="pl-PL" dirty="0"/>
          </a:p>
        </p:txBody>
      </p:sp>
      <p:pic>
        <p:nvPicPr>
          <p:cNvPr id="4" name="Obraz 3" descr="Siano do boci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2285992"/>
            <a:ext cx="4697034" cy="2719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</a:t>
            </a:r>
            <a:r>
              <a:rPr lang="pl-PL" dirty="0" err="1" smtClean="0"/>
              <a:t>Christmas</a:t>
            </a:r>
            <a:r>
              <a:rPr lang="pl-PL" dirty="0" smtClean="0"/>
              <a:t> </a:t>
            </a:r>
            <a:r>
              <a:rPr lang="pl-PL" dirty="0" err="1" smtClean="0"/>
              <a:t>tree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0100" y="1428736"/>
            <a:ext cx="3714776" cy="507209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She dresses usually on Christmas Eve or December 23 . Once they were adorned with bundles of hay or branches. Over time, the habit of bringing home and dress in various decorations of pine trees , moved from Germany to other Christian countries. Christmas decorations should be associated with the symbolism of Christmas, and at the top hangs a Christmas ornament in the shape of a star of Bethlehem. Once hung apples , which probably symbolized the biblical parable of Adam and Eve , the apple today replace glass baubles. Green tree is a symbol of life and the birth of the Savior. Christmas tree lights should illuminate for the first time after the appearance of the first star .</a:t>
            </a:r>
            <a:endParaRPr lang="pl-PL" dirty="0"/>
          </a:p>
        </p:txBody>
      </p:sp>
      <p:pic>
        <p:nvPicPr>
          <p:cNvPr id="4" name="Obraz 3" descr="choinka_7327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984" y="2285992"/>
            <a:ext cx="4296659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</a:t>
            </a:r>
            <a:r>
              <a:rPr lang="pl-PL" dirty="0" err="1" smtClean="0"/>
              <a:t>Christmas</a:t>
            </a:r>
            <a:r>
              <a:rPr lang="pl-PL" dirty="0" smtClean="0"/>
              <a:t> </a:t>
            </a:r>
            <a:r>
              <a:rPr lang="pl-PL" dirty="0" err="1" smtClean="0"/>
              <a:t>carol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35608" y="1447800"/>
            <a:ext cx="7351234" cy="51959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begin to sing them at the Christmas table. These are songs that tell the story of the Nativity of the Lord. Their name comes from the Latin - </a:t>
            </a:r>
            <a:r>
              <a:rPr lang="en-US" dirty="0" err="1" smtClean="0"/>
              <a:t>Calendae</a:t>
            </a:r>
            <a:r>
              <a:rPr lang="en-US" dirty="0" smtClean="0"/>
              <a:t> , which meant the first day of the month . The first " carols " were sung by the Romans in the framework of the solemn celebration of the first of January , after the custom of singing the songs took the Christians to worship the birth of Jesus . The oldest Polish carol is "healthy or king angelic " and comes with approx. 1420 years .</a:t>
            </a:r>
            <a:endParaRPr lang="pl-PL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</a:t>
            </a:r>
            <a:r>
              <a:rPr lang="pl-PL" dirty="0" err="1" smtClean="0"/>
              <a:t>Gifts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14414" y="1714488"/>
            <a:ext cx="3279268" cy="4800600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H</a:t>
            </a:r>
            <a:r>
              <a:rPr lang="en-US" dirty="0" smtClean="0"/>
              <a:t>e nicest , for many, the custom of Christmas . Today, they mostly associate Christmas. Originally this custom was associated only with a person of St . Nicholas , now , for Luther assume that these are gifts for the baby Jesus .</a:t>
            </a:r>
            <a:endParaRPr lang="pl-PL" dirty="0"/>
          </a:p>
        </p:txBody>
      </p:sp>
      <p:pic>
        <p:nvPicPr>
          <p:cNvPr id="4" name="Obraz 3" descr="inde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2071678"/>
            <a:ext cx="4607751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5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144</TotalTime>
  <Words>659</Words>
  <Application>Microsoft Office PowerPoint</Application>
  <PresentationFormat>Pokaz na ekranie (4:3)</PresentationFormat>
  <Paragraphs>29</Paragraphs>
  <Slides>11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Przesilenie</vt:lpstr>
      <vt:lpstr>               Welcome</vt:lpstr>
      <vt:lpstr>      Christmas in Poland </vt:lpstr>
      <vt:lpstr>                First star </vt:lpstr>
      <vt:lpstr>                 Twelve dishes </vt:lpstr>
      <vt:lpstr>           Breaking the wafer </vt:lpstr>
      <vt:lpstr>        Hay Christmas Eve</vt:lpstr>
      <vt:lpstr>           Christmas tree</vt:lpstr>
      <vt:lpstr>           Christmas carol</vt:lpstr>
      <vt:lpstr>                   Gifts</vt:lpstr>
      <vt:lpstr>                   Stable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GeT_OskarAKAosiek CSBETGO.COM</dc:creator>
  <cp:lastModifiedBy>asd</cp:lastModifiedBy>
  <cp:revision>17</cp:revision>
  <dcterms:created xsi:type="dcterms:W3CDTF">2015-12-04T14:12:49Z</dcterms:created>
  <dcterms:modified xsi:type="dcterms:W3CDTF">2015-12-07T09:12:56Z</dcterms:modified>
</cp:coreProperties>
</file>