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6" r:id="rId4"/>
    <p:sldId id="258" r:id="rId5"/>
    <p:sldId id="260" r:id="rId6"/>
    <p:sldId id="261" r:id="rId7"/>
    <p:sldId id="262" r:id="rId8"/>
    <p:sldId id="264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4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1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73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85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485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51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5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5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3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90B7-F521-4031-A401-E44CAB6CBB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3DAB25-EEB8-4E4A-9FF8-D87935E0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ec.europa.eu/jrc/en/digcomp/digital-competence-frame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jrc/en/publication/eur-scientific-and-technical-research-reports/digcomp-20-digital-competence-framework-citizens-update-phase-1-conceptual-reference-mode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629992" cy="3140860"/>
          </a:xfrm>
        </p:spPr>
        <p:txBody>
          <a:bodyPr/>
          <a:lstStyle/>
          <a:p>
            <a:pPr algn="ctr"/>
            <a:r>
              <a:rPr lang="en-US" dirty="0" err="1"/>
              <a:t>DigComp</a:t>
            </a:r>
            <a:r>
              <a:rPr lang="en-US" dirty="0"/>
              <a:t> framework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can I apply it in my school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49" y="48327"/>
            <a:ext cx="2098623" cy="2072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9265" y="574203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Maria Canter</a:t>
            </a:r>
          </a:p>
          <a:p>
            <a:r>
              <a:rPr lang="en-US" dirty="0" smtClean="0"/>
              <a:t>Reunion</a:t>
            </a:r>
            <a:r>
              <a:rPr lang="en-US" dirty="0" smtClean="0"/>
              <a:t>, 2019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0165" y="528793"/>
            <a:ext cx="16383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b="1" dirty="0" smtClean="0"/>
              <a:t>R</a:t>
            </a:r>
            <a:r>
              <a:rPr lang="en-US" b="1" dirty="0" err="1" smtClean="0"/>
              <a:t>eflection</a:t>
            </a:r>
            <a:r>
              <a:rPr lang="en-US" b="1" dirty="0" smtClean="0"/>
              <a:t> </a:t>
            </a:r>
            <a:r>
              <a:rPr lang="en-US" b="1" dirty="0"/>
              <a:t>about what we learned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72" y="1948289"/>
            <a:ext cx="4913855" cy="318784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91" y="1988021"/>
            <a:ext cx="3148109" cy="3148109"/>
          </a:xfrm>
        </p:spPr>
      </p:pic>
    </p:spTree>
    <p:extLst>
      <p:ext uri="{BB962C8B-B14F-4D97-AF65-F5344CB8AC3E}">
        <p14:creationId xmlns:p14="http://schemas.microsoft.com/office/powerpoint/2010/main" val="6555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://ec.europa.eu/jrc/en/digcomp/digital-competence-framework</a:t>
            </a:r>
            <a:endParaRPr lang="en-US" dirty="0"/>
          </a:p>
        </p:txBody>
      </p:sp>
      <p:pic>
        <p:nvPicPr>
          <p:cNvPr id="8" name="Picture 4" descr="mi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51" y="1372700"/>
            <a:ext cx="3093899" cy="2317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Imagini pentru jiminy pinocch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0" y="2298037"/>
            <a:ext cx="3767247" cy="412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3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Digital society needs digitally-competent </a:t>
            </a:r>
            <a:r>
              <a:rPr lang="en-US" sz="2400" dirty="0" smtClean="0"/>
              <a:t>citizens</a:t>
            </a:r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671975"/>
            <a:ext cx="5502422" cy="3081356"/>
          </a:xfrm>
          <a:prstGeom prst="rect">
            <a:avLst/>
          </a:prstGeom>
        </p:spPr>
      </p:pic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29" y="2944167"/>
            <a:ext cx="3806597" cy="21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project objectives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160589"/>
            <a:ext cx="9243414" cy="3880773"/>
          </a:xfrm>
        </p:spPr>
        <p:txBody>
          <a:bodyPr/>
          <a:lstStyle/>
          <a:p>
            <a:r>
              <a:rPr lang="en-US" sz="2000" dirty="0"/>
              <a:t>to enhance ICT skills in students, based on European Digital Competence </a:t>
            </a:r>
            <a:r>
              <a:rPr lang="en-US" sz="2000" dirty="0" smtClean="0"/>
              <a:t>Framework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to improve teachers' design and teaching methodology and digital competences, by guiding the students in project’s learning activities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DigiComp</a:t>
            </a:r>
            <a:r>
              <a:rPr lang="en-US" b="1" dirty="0"/>
              <a:t> Framework</a:t>
            </a:r>
            <a:r>
              <a:rPr lang="en-US" dirty="0"/>
              <a:t>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18" y="1270000"/>
            <a:ext cx="7518679" cy="5323284"/>
          </a:xfrm>
        </p:spPr>
      </p:pic>
    </p:spTree>
    <p:extLst>
      <p:ext uri="{BB962C8B-B14F-4D97-AF65-F5344CB8AC3E}">
        <p14:creationId xmlns:p14="http://schemas.microsoft.com/office/powerpoint/2010/main" val="21138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hlinkClick r:id="rId2"/>
              </a:rPr>
              <a:t>DigComp</a:t>
            </a:r>
            <a:r>
              <a:rPr lang="en-US" dirty="0">
                <a:hlinkClick r:id="rId2"/>
              </a:rPr>
              <a:t>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9135"/>
            <a:ext cx="8596668" cy="42322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dentifies </a:t>
            </a:r>
            <a:r>
              <a:rPr lang="en-US" dirty="0"/>
              <a:t>the key components of digital competence in </a:t>
            </a:r>
            <a:r>
              <a:rPr lang="en-US" b="1" dirty="0"/>
              <a:t>5 areas </a:t>
            </a:r>
            <a:r>
              <a:rPr lang="en-US" dirty="0"/>
              <a:t>which can be </a:t>
            </a:r>
            <a:r>
              <a:rPr lang="en-US" dirty="0" err="1"/>
              <a:t>summarised</a:t>
            </a:r>
            <a:r>
              <a:rPr lang="en-US" dirty="0"/>
              <a:t> as below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 </a:t>
            </a:r>
            <a:r>
              <a:rPr lang="en-US" b="1" dirty="0"/>
              <a:t>Information and data </a:t>
            </a:r>
            <a:r>
              <a:rPr lang="en-US" b="1" dirty="0" smtClean="0"/>
              <a:t>literacy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US" b="1" dirty="0"/>
              <a:t>Communication and </a:t>
            </a:r>
            <a:r>
              <a:rPr lang="en-US" b="1" dirty="0" smtClean="0"/>
              <a:t>collaboration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</a:t>
            </a:r>
            <a:r>
              <a:rPr lang="en-US" b="1" dirty="0"/>
              <a:t> Digital content </a:t>
            </a:r>
            <a:r>
              <a:rPr lang="en-US" b="1" dirty="0" smtClean="0"/>
              <a:t>creation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 </a:t>
            </a:r>
            <a:r>
              <a:rPr lang="en-US" b="1" dirty="0" smtClean="0"/>
              <a:t>Safety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 </a:t>
            </a:r>
            <a:r>
              <a:rPr lang="en-US" b="1" dirty="0"/>
              <a:t>Problem </a:t>
            </a:r>
            <a:r>
              <a:rPr lang="en-US" b="1" dirty="0" smtClean="0"/>
              <a:t>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Area 1 </a:t>
            </a:r>
            <a:r>
              <a:rPr lang="en-US" sz="2400" b="1" dirty="0"/>
              <a:t>Information and data </a:t>
            </a:r>
            <a:r>
              <a:rPr lang="en-US" sz="2400" b="1" dirty="0" smtClean="0"/>
              <a:t>literacy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dirty="0" smtClean="0"/>
              <a:t>1.3 </a:t>
            </a:r>
            <a:r>
              <a:rPr lang="en-US" dirty="0"/>
              <a:t>Managing data, information and digital content</a:t>
            </a:r>
          </a:p>
          <a:p>
            <a:pPr marL="0" indent="0">
              <a:buNone/>
            </a:pPr>
            <a:r>
              <a:rPr lang="en-US" dirty="0"/>
              <a:t>To </a:t>
            </a:r>
            <a:r>
              <a:rPr lang="en-US" dirty="0" err="1"/>
              <a:t>organise</a:t>
            </a:r>
            <a:r>
              <a:rPr lang="en-US" dirty="0"/>
              <a:t>, store and retrieve data, information and content in digital environments. To </a:t>
            </a:r>
            <a:r>
              <a:rPr lang="en-US" dirty="0" err="1"/>
              <a:t>organise</a:t>
            </a:r>
            <a:r>
              <a:rPr lang="en-US" dirty="0"/>
              <a:t> and process them in a structured environment.</a:t>
            </a:r>
          </a:p>
        </p:txBody>
      </p:sp>
    </p:spTree>
    <p:extLst>
      <p:ext uri="{BB962C8B-B14F-4D97-AF65-F5344CB8AC3E}">
        <p14:creationId xmlns:p14="http://schemas.microsoft.com/office/powerpoint/2010/main" val="23655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562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b="1" dirty="0"/>
              <a:t>Area </a:t>
            </a:r>
            <a:r>
              <a:rPr lang="en-US" sz="3100" b="1" dirty="0" smtClean="0"/>
              <a:t>2 </a:t>
            </a:r>
            <a:r>
              <a:rPr lang="en-US" sz="3100" b="1" dirty="0"/>
              <a:t>Communication and collaboration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2.1. Interacting </a:t>
            </a:r>
            <a:r>
              <a:rPr lang="en-US" sz="2000" dirty="0"/>
              <a:t>through digital technologies</a:t>
            </a:r>
          </a:p>
          <a:p>
            <a:pPr marL="0" indent="0">
              <a:buNone/>
            </a:pPr>
            <a:r>
              <a:rPr lang="en-US" sz="2000" dirty="0" smtClean="0"/>
              <a:t>To </a:t>
            </a:r>
            <a:r>
              <a:rPr lang="en-US" sz="2000" dirty="0"/>
              <a:t>interact through a variety of digital </a:t>
            </a:r>
            <a:r>
              <a:rPr lang="en-US" sz="2000" dirty="0" smtClean="0"/>
              <a:t>technologies </a:t>
            </a:r>
            <a:r>
              <a:rPr lang="en-US" sz="2000" dirty="0"/>
              <a:t>and to understand appropriate </a:t>
            </a:r>
            <a:r>
              <a:rPr lang="en-US" sz="2000" dirty="0" smtClean="0"/>
              <a:t>digital </a:t>
            </a:r>
            <a:r>
              <a:rPr lang="en-US" sz="2000" dirty="0"/>
              <a:t>communication means for a given context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 smtClean="0"/>
              <a:t>2.2. Sharing </a:t>
            </a:r>
            <a:r>
              <a:rPr lang="en-US" sz="2000" dirty="0"/>
              <a:t>information and content through</a:t>
            </a:r>
            <a:br>
              <a:rPr lang="en-US" sz="2000" dirty="0"/>
            </a:br>
            <a:r>
              <a:rPr lang="en-US" sz="2000" dirty="0"/>
              <a:t>digital technologies</a:t>
            </a:r>
          </a:p>
          <a:p>
            <a:pPr marL="0" indent="0">
              <a:buNone/>
            </a:pPr>
            <a:r>
              <a:rPr lang="en-US" sz="2000" dirty="0"/>
              <a:t>To share data, information and digital </a:t>
            </a:r>
            <a:r>
              <a:rPr lang="en-US" sz="2000" dirty="0" smtClean="0"/>
              <a:t>content </a:t>
            </a:r>
            <a:r>
              <a:rPr lang="en-US" sz="2000" dirty="0"/>
              <a:t>with others through appropriate digital</a:t>
            </a:r>
            <a:br>
              <a:rPr lang="en-US" sz="2000" dirty="0"/>
            </a:br>
            <a:r>
              <a:rPr lang="en-US" sz="2000" dirty="0"/>
              <a:t>technologies.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2.3. Collaborating </a:t>
            </a:r>
            <a:r>
              <a:rPr lang="en-US" sz="2000" dirty="0"/>
              <a:t>through digital technologies</a:t>
            </a:r>
          </a:p>
          <a:p>
            <a:pPr marL="0" indent="0">
              <a:buNone/>
            </a:pPr>
            <a:r>
              <a:rPr lang="en-US" sz="2000" dirty="0"/>
              <a:t>To use digital tools and technologies for </a:t>
            </a:r>
            <a:r>
              <a:rPr lang="en-US" sz="2000" dirty="0" smtClean="0"/>
              <a:t>collaborative </a:t>
            </a:r>
            <a:r>
              <a:rPr lang="en-US" sz="2000" dirty="0"/>
              <a:t>processes, and for </a:t>
            </a:r>
            <a:r>
              <a:rPr lang="en-US" sz="2000" dirty="0" smtClean="0"/>
              <a:t>co-construction and </a:t>
            </a:r>
            <a:r>
              <a:rPr lang="en-US" sz="2000" dirty="0"/>
              <a:t>co-creation of resources and knowledge.</a:t>
            </a:r>
          </a:p>
        </p:txBody>
      </p:sp>
    </p:spTree>
    <p:extLst>
      <p:ext uri="{BB962C8B-B14F-4D97-AF65-F5344CB8AC3E}">
        <p14:creationId xmlns:p14="http://schemas.microsoft.com/office/powerpoint/2010/main" val="18287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Area </a:t>
            </a:r>
            <a:r>
              <a:rPr lang="en-US" sz="2400" b="1" dirty="0" smtClean="0"/>
              <a:t>3 </a:t>
            </a:r>
            <a:r>
              <a:rPr lang="en-US" sz="2400" b="1" dirty="0"/>
              <a:t>Digital content creation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b="1" dirty="0" smtClean="0"/>
              <a:t>3.1. </a:t>
            </a:r>
            <a:r>
              <a:rPr lang="en-US" dirty="0"/>
              <a:t>Developing digital content</a:t>
            </a:r>
          </a:p>
          <a:p>
            <a:pPr marL="0" indent="0">
              <a:buNone/>
            </a:pPr>
            <a:r>
              <a:rPr lang="en-US" dirty="0"/>
              <a:t>To create content in diﬀerent formats (</a:t>
            </a:r>
            <a:r>
              <a:rPr lang="en-US" dirty="0" smtClean="0"/>
              <a:t>e.g. data</a:t>
            </a:r>
            <a:r>
              <a:rPr lang="en-US" dirty="0"/>
              <a:t>, text, multimedia), to edit and </a:t>
            </a:r>
            <a:r>
              <a:rPr lang="en-US" dirty="0" smtClean="0"/>
              <a:t>improve existing </a:t>
            </a:r>
            <a:r>
              <a:rPr lang="en-US" dirty="0"/>
              <a:t>content, to express oneself </a:t>
            </a:r>
            <a:r>
              <a:rPr lang="en-US" dirty="0" smtClean="0"/>
              <a:t>through digital </a:t>
            </a:r>
            <a:r>
              <a:rPr lang="en-US" dirty="0"/>
              <a:t>means.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7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G Suite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Managing data, information and digital </a:t>
            </a:r>
            <a:r>
              <a:rPr lang="en-US" dirty="0" smtClean="0"/>
              <a:t>content.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 Suite is a set of cloud computing, productivity and collaboration tools, software and products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08737" y="2160589"/>
            <a:ext cx="5181600" cy="402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o-R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o-RO" dirty="0" smtClean="0"/>
              <a:t>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o-RO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501" y="4372630"/>
            <a:ext cx="2295525" cy="1990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020" y="2283327"/>
            <a:ext cx="2200275" cy="2076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738" y="468177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223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DigComp framework  How can I apply it in my school </vt:lpstr>
      <vt:lpstr>Why?</vt:lpstr>
      <vt:lpstr>Our project objectives</vt:lpstr>
      <vt:lpstr>DigiComp Framework </vt:lpstr>
      <vt:lpstr>DigComp 2.0</vt:lpstr>
      <vt:lpstr>Our project</vt:lpstr>
      <vt:lpstr>Our project</vt:lpstr>
      <vt:lpstr>Our project</vt:lpstr>
      <vt:lpstr>G Suite</vt:lpstr>
      <vt:lpstr> Reflection about what we learned   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Mioara</dc:creator>
  <cp:lastModifiedBy>Windows User</cp:lastModifiedBy>
  <cp:revision>34</cp:revision>
  <dcterms:created xsi:type="dcterms:W3CDTF">2019-11-10T09:27:14Z</dcterms:created>
  <dcterms:modified xsi:type="dcterms:W3CDTF">2019-11-20T06:48:19Z</dcterms:modified>
</cp:coreProperties>
</file>