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6" r:id="rId3"/>
    <p:sldId id="256" r:id="rId4"/>
    <p:sldId id="257" r:id="rId5"/>
    <p:sldId id="258" r:id="rId6"/>
    <p:sldId id="278" r:id="rId7"/>
    <p:sldId id="277" r:id="rId8"/>
    <p:sldId id="259" r:id="rId9"/>
    <p:sldId id="279" r:id="rId10"/>
    <p:sldId id="260" r:id="rId11"/>
    <p:sldId id="261" r:id="rId12"/>
    <p:sldId id="262" r:id="rId13"/>
    <p:sldId id="263" r:id="rId14"/>
    <p:sldId id="264" r:id="rId15"/>
    <p:sldId id="265" r:id="rId16"/>
    <p:sldId id="280" r:id="rId17"/>
    <p:sldId id="267" r:id="rId18"/>
    <p:sldId id="269" r:id="rId19"/>
    <p:sldId id="268" r:id="rId20"/>
    <p:sldId id="281" r:id="rId21"/>
    <p:sldId id="271" r:id="rId22"/>
    <p:sldId id="273" r:id="rId23"/>
    <p:sldId id="270" r:id="rId24"/>
    <p:sldId id="272" r:id="rId25"/>
    <p:sldId id="275" r:id="rId26"/>
  </p:sldIdLst>
  <p:sldSz cx="12192000" cy="6858000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721B-D786-4202-A513-531BD5190005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CE40-EE27-4041-B9D4-87498D8CF8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5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721B-D786-4202-A513-531BD5190005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CE40-EE27-4041-B9D4-87498D8CF8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63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721B-D786-4202-A513-531BD5190005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CE40-EE27-4041-B9D4-87498D8CF8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92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5/17/2019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66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5/17/2019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0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5/17/2019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88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5/17/2019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1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5/17/2019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3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5/17/2019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4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5/17/2019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4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5/17/2019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2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721B-D786-4202-A513-531BD5190005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CE40-EE27-4041-B9D4-87498D8CF8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423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5/17/2019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33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5/17/2019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9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5/17/2019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41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721B-D786-4202-A513-531BD5190005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CE40-EE27-4041-B9D4-87498D8CF8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01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721B-D786-4202-A513-531BD5190005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CE40-EE27-4041-B9D4-87498D8CF8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10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721B-D786-4202-A513-531BD5190005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CE40-EE27-4041-B9D4-87498D8CF8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46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721B-D786-4202-A513-531BD5190005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CE40-EE27-4041-B9D4-87498D8CF8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29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721B-D786-4202-A513-531BD5190005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CE40-EE27-4041-B9D4-87498D8CF8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801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721B-D786-4202-A513-531BD5190005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CE40-EE27-4041-B9D4-87498D8CF8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6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721B-D786-4202-A513-531BD5190005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CE40-EE27-4041-B9D4-87498D8CF8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35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1721B-D786-4202-A513-531BD5190005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0CE40-EE27-4041-B9D4-87498D8CF8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8278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/>
            <a:fld id="{90298CD5-6C1E-4009-B41F-6DF62E31D3BE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457200"/>
              <a:t>5/17/2019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457200"/>
              <a:t>‹N›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0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231820" y="4960137"/>
            <a:ext cx="8461420" cy="146304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Activities</a:t>
            </a:r>
            <a:r>
              <a:rPr lang="it-IT" dirty="0" smtClean="0"/>
              <a:t> with</a:t>
            </a:r>
            <a:r>
              <a:rPr lang="it-IT" dirty="0"/>
              <a:t> </a:t>
            </a:r>
            <a:r>
              <a:rPr lang="it-IT" dirty="0" err="1" smtClean="0"/>
              <a:t>local</a:t>
            </a:r>
            <a:r>
              <a:rPr lang="it-IT" dirty="0" smtClean="0"/>
              <a:t> </a:t>
            </a:r>
            <a:r>
              <a:rPr lang="it-IT" dirty="0" err="1" smtClean="0"/>
              <a:t>municipality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and cultural </a:t>
            </a:r>
            <a:r>
              <a:rPr lang="it-IT" dirty="0" err="1" smtClean="0"/>
              <a:t>associations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(</a:t>
            </a:r>
            <a:r>
              <a:rPr lang="it-IT" dirty="0" err="1" smtClean="0"/>
              <a:t>spring</a:t>
            </a:r>
            <a:r>
              <a:rPr lang="it-IT" dirty="0" smtClean="0"/>
              <a:t> 2019)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981" y="4703203"/>
            <a:ext cx="2788366" cy="19769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771" y="2477667"/>
            <a:ext cx="8169348" cy="1761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271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90517_1042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30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90517_1055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62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90517_11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19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90517_1137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75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90517-WA0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18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80271" y="2121169"/>
            <a:ext cx="9144000" cy="23876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it-IT" dirty="0" smtClean="0">
                <a:latin typeface="Tw Cen MT" panose="020B0602020104020603" pitchFamily="34" charset="0"/>
              </a:rPr>
              <a:t>VISIT TO REGIONAL RAI TV STUDIOS WITH INTERVIEWS</a:t>
            </a:r>
            <a:endParaRPr lang="it-IT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08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90517-WA0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74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90517-WA0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15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90517-WA0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04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42646" y="1741342"/>
            <a:ext cx="9144000" cy="23876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it-IT" dirty="0" smtClean="0">
                <a:latin typeface="Tw Cen MT" panose="020B0602020104020603" pitchFamily="34" charset="0"/>
              </a:rPr>
              <a:t>LOCAL NEWSPAPERS</a:t>
            </a:r>
            <a:endParaRPr lang="it-IT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5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80271" y="2121169"/>
            <a:ext cx="9144000" cy="2387600"/>
          </a:xfrm>
          <a:solidFill>
            <a:schemeClr val="accent1"/>
          </a:solidFill>
        </p:spPr>
        <p:txBody>
          <a:bodyPr/>
          <a:lstStyle/>
          <a:p>
            <a:r>
              <a:rPr lang="it-IT" dirty="0" smtClean="0">
                <a:latin typeface="Tw Cen MT" panose="020B0602020104020603" pitchFamily="34" charset="0"/>
              </a:rPr>
              <a:t>MEETING ON FOOD WITH ROTARY CLUB</a:t>
            </a:r>
            <a:endParaRPr lang="it-IT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4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90517-WA0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0"/>
            <a:ext cx="1714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02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90517-WA0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42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90517-WA0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63" y="0"/>
            <a:ext cx="4994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74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90517-WA0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88" y="0"/>
            <a:ext cx="5735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02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ERASMU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0"/>
            <a:ext cx="9672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32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90503_1137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47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90503_1137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57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90517-WA0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12192000" cy="582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27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80271" y="2121169"/>
            <a:ext cx="9144000" cy="23876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Tw Cen MT" panose="020B0602020104020603" pitchFamily="34" charset="0"/>
              </a:rPr>
              <a:t>MEETING ON LEGALITY</a:t>
            </a:r>
            <a:br>
              <a:rPr lang="it-IT" dirty="0" smtClean="0">
                <a:latin typeface="Tw Cen MT" panose="020B0602020104020603" pitchFamily="34" charset="0"/>
              </a:rPr>
            </a:br>
            <a:r>
              <a:rPr lang="it-IT" dirty="0" smtClean="0">
                <a:latin typeface="Tw Cen MT" panose="020B0602020104020603" pitchFamily="34" charset="0"/>
              </a:rPr>
              <a:t>WITH CO.TU.LE.VI ASSOCIATION</a:t>
            </a:r>
            <a:endParaRPr lang="it-IT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2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90515_1120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8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80271" y="2121169"/>
            <a:ext cx="9144000" cy="23876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Tw Cen MT" panose="020B0602020104020603" pitchFamily="34" charset="0"/>
              </a:rPr>
              <a:t>MEETING ON CERAMIC</a:t>
            </a:r>
            <a:br>
              <a:rPr lang="it-IT" dirty="0" smtClean="0">
                <a:latin typeface="Tw Cen MT" panose="020B0602020104020603" pitchFamily="34" charset="0"/>
              </a:rPr>
            </a:br>
            <a:r>
              <a:rPr lang="it-IT" dirty="0" smtClean="0">
                <a:latin typeface="Tw Cen MT" panose="020B0602020104020603" pitchFamily="34" charset="0"/>
              </a:rPr>
              <a:t>WITH CARAMIC MUSEUM AND MUNICIPALITY</a:t>
            </a:r>
            <a:endParaRPr lang="it-IT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9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90517_1042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78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e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</Words>
  <Application>Microsoft Office PowerPoint</Application>
  <PresentationFormat>Widescreen</PresentationFormat>
  <Paragraphs>6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Tw Cen MT</vt:lpstr>
      <vt:lpstr>Tw Cen MT Condensed</vt:lpstr>
      <vt:lpstr>Wingdings 3</vt:lpstr>
      <vt:lpstr>Tema di Office</vt:lpstr>
      <vt:lpstr>Integrale</vt:lpstr>
      <vt:lpstr>Activities with local municipality  and cultural associations (spring 2019)</vt:lpstr>
      <vt:lpstr>MEETING ON FOOD WITH ROTARY CLUB</vt:lpstr>
      <vt:lpstr>Presentazione standard di PowerPoint</vt:lpstr>
      <vt:lpstr>Presentazione standard di PowerPoint</vt:lpstr>
      <vt:lpstr>Presentazione standard di PowerPoint</vt:lpstr>
      <vt:lpstr>MEETING ON LEGALITY WITH CO.TU.LE.VI ASSOCIATION</vt:lpstr>
      <vt:lpstr>Presentazione standard di PowerPoint</vt:lpstr>
      <vt:lpstr>MEETING ON CERAMIC WITH CARAMIC MUSEUM AND MUNICIPALITY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VISIT TO REGIONAL RAI TV STUDIOS WITH INTERVIEWS</vt:lpstr>
      <vt:lpstr>Presentazione standard di PowerPoint</vt:lpstr>
      <vt:lpstr>Presentazione standard di PowerPoint</vt:lpstr>
      <vt:lpstr>Presentazione standard di PowerPoint</vt:lpstr>
      <vt:lpstr>LOCAL NEWSPAPERS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Activities with local municipality  and cultural associations (spring 2019)</dc:title>
  <dc:creator>Admin</dc:creator>
  <cp:lastModifiedBy>Admin</cp:lastModifiedBy>
  <cp:revision>1</cp:revision>
  <dcterms:created xsi:type="dcterms:W3CDTF">2019-05-17T18:35:40Z</dcterms:created>
  <dcterms:modified xsi:type="dcterms:W3CDTF">2019-05-17T18:36:46Z</dcterms:modified>
</cp:coreProperties>
</file>