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0" r:id="rId3"/>
    <p:sldId id="257" r:id="rId4"/>
    <p:sldId id="258" r:id="rId5"/>
    <p:sldId id="268" r:id="rId6"/>
    <p:sldId id="259" r:id="rId7"/>
    <p:sldId id="260" r:id="rId8"/>
    <p:sldId id="271" r:id="rId9"/>
    <p:sldId id="261" r:id="rId1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1E3D12-6116-4C9E-A8C5-BCB621C4BBA0}" type="datetimeFigureOut">
              <a:rPr lang="bg-BG" smtClean="0"/>
              <a:pPr/>
              <a:t>18.10.2019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73F9D5-7D85-444A-9923-1807FC39A1AA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3D12-6116-4C9E-A8C5-BCB621C4BBA0}" type="datetimeFigureOut">
              <a:rPr lang="bg-BG" smtClean="0"/>
              <a:pPr/>
              <a:t>18.10.2019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F9D5-7D85-444A-9923-1807FC39A1AA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3D12-6116-4C9E-A8C5-BCB621C4BBA0}" type="datetimeFigureOut">
              <a:rPr lang="bg-BG" smtClean="0"/>
              <a:pPr/>
              <a:t>18.10.2019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F9D5-7D85-444A-9923-1807FC39A1AA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3D12-6116-4C9E-A8C5-BCB621C4BBA0}" type="datetimeFigureOut">
              <a:rPr lang="bg-BG" smtClean="0"/>
              <a:pPr/>
              <a:t>18.10.2019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F9D5-7D85-444A-9923-1807FC39A1AA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3D12-6116-4C9E-A8C5-BCB621C4BBA0}" type="datetimeFigureOut">
              <a:rPr lang="bg-BG" smtClean="0"/>
              <a:pPr/>
              <a:t>18.10.2019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F9D5-7D85-444A-9923-1807FC39A1A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3D12-6116-4C9E-A8C5-BCB621C4BBA0}" type="datetimeFigureOut">
              <a:rPr lang="bg-BG" smtClean="0"/>
              <a:pPr/>
              <a:t>18.10.2019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F9D5-7D85-444A-9923-1807FC39A1AA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3D12-6116-4C9E-A8C5-BCB621C4BBA0}" type="datetimeFigureOut">
              <a:rPr lang="bg-BG" smtClean="0"/>
              <a:pPr/>
              <a:t>18.10.2019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F9D5-7D85-444A-9923-1807FC39A1AA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3D12-6116-4C9E-A8C5-BCB621C4BBA0}" type="datetimeFigureOut">
              <a:rPr lang="bg-BG" smtClean="0"/>
              <a:pPr/>
              <a:t>18.10.2019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F9D5-7D85-444A-9923-1807FC39A1AA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3D12-6116-4C9E-A8C5-BCB621C4BBA0}" type="datetimeFigureOut">
              <a:rPr lang="bg-BG" smtClean="0"/>
              <a:pPr/>
              <a:t>18.10.2019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F9D5-7D85-444A-9923-1807FC39A1A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3D12-6116-4C9E-A8C5-BCB621C4BBA0}" type="datetimeFigureOut">
              <a:rPr lang="bg-BG" smtClean="0"/>
              <a:pPr/>
              <a:t>18.10.2019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F9D5-7D85-444A-9923-1807FC39A1A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3D12-6116-4C9E-A8C5-BCB621C4BBA0}" type="datetimeFigureOut">
              <a:rPr lang="bg-BG" smtClean="0"/>
              <a:pPr/>
              <a:t>18.10.2019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F9D5-7D85-444A-9923-1807FC39A1A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B1E3D12-6116-4C9E-A8C5-BCB621C4BBA0}" type="datetimeFigureOut">
              <a:rPr lang="bg-BG" smtClean="0"/>
              <a:pPr/>
              <a:t>18.10.2019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3F9D5-7D85-444A-9923-1807FC39A1AA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oduser\Desktop\&#1064;&#1040;&#1056;&#1045;&#1053;%20&#1050;&#1040;&#1056;&#1053;&#1040;&#1042;&#1040;&#1051;%20mp3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081811" y="1331465"/>
            <a:ext cx="6777318" cy="720080"/>
          </a:xfrm>
        </p:spPr>
        <p:txBody>
          <a:bodyPr/>
          <a:lstStyle/>
          <a:p>
            <a:r>
              <a:rPr lang="en-US" sz="3600" dirty="0"/>
              <a:t>Small towns...new </a:t>
            </a:r>
            <a:r>
              <a:rPr lang="en-US" sz="3600" dirty="0" smtClean="0"/>
              <a:t>challenges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/>
              <a:t>2018-1-ES01-KA229-049997_4</a:t>
            </a:r>
            <a:endParaRPr lang="bg-BG" sz="2400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2155897" y="2073815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Bulgaria, </a:t>
            </a:r>
            <a:r>
              <a:rPr lang="en-US" sz="2800" dirty="0" err="1" smtClean="0"/>
              <a:t>Razlog</a:t>
            </a:r>
            <a:endParaRPr lang="bg-BG" sz="2800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1662158" y="2708920"/>
            <a:ext cx="596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Primary school </a:t>
            </a:r>
            <a:r>
              <a:rPr lang="bg-BG" sz="2800" dirty="0" smtClean="0"/>
              <a:t>„</a:t>
            </a:r>
            <a:r>
              <a:rPr lang="en-US" sz="2800" dirty="0" smtClean="0"/>
              <a:t>Jane </a:t>
            </a:r>
            <a:r>
              <a:rPr lang="en-US" sz="2800" dirty="0" err="1" smtClean="0"/>
              <a:t>Sandansky</a:t>
            </a:r>
            <a:r>
              <a:rPr lang="bg-BG" sz="2800" dirty="0" smtClean="0"/>
              <a:t>“</a:t>
            </a:r>
            <a:endParaRPr lang="bg-BG" sz="2800" dirty="0"/>
          </a:p>
        </p:txBody>
      </p:sp>
      <p:sp>
        <p:nvSpPr>
          <p:cNvPr id="6" name="Правоъгълник 5"/>
          <p:cNvSpPr/>
          <p:nvPr/>
        </p:nvSpPr>
        <p:spPr>
          <a:xfrm>
            <a:off x="1662158" y="3573016"/>
            <a:ext cx="5616624" cy="295232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Правоъгълник 7"/>
          <p:cNvSpPr/>
          <p:nvPr/>
        </p:nvSpPr>
        <p:spPr>
          <a:xfrm>
            <a:off x="3910996" y="288237"/>
            <a:ext cx="1152128" cy="93610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Овал 8"/>
          <p:cNvSpPr/>
          <p:nvPr/>
        </p:nvSpPr>
        <p:spPr>
          <a:xfrm>
            <a:off x="7669239" y="263107"/>
            <a:ext cx="1080120" cy="1107709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Овал 9"/>
          <p:cNvSpPr/>
          <p:nvPr/>
        </p:nvSpPr>
        <p:spPr>
          <a:xfrm>
            <a:off x="395536" y="288236"/>
            <a:ext cx="1080000" cy="1116000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1" name="ШАРЕН КАРНАВАЛ 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57224" y="542926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9001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4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 txBox="1">
            <a:spLocks noGrp="1"/>
          </p:cNvSpPr>
          <p:nvPr>
            <p:ph type="title"/>
          </p:nvPr>
        </p:nvSpPr>
        <p:spPr>
          <a:xfrm>
            <a:off x="729872" y="373887"/>
            <a:ext cx="7756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Project activities</a:t>
            </a:r>
            <a:endParaRPr lang="bg-BG" sz="4000" dirty="0"/>
          </a:p>
        </p:txBody>
      </p:sp>
      <p:sp>
        <p:nvSpPr>
          <p:cNvPr id="2" name="Текстово поле 1"/>
          <p:cNvSpPr txBox="1"/>
          <p:nvPr/>
        </p:nvSpPr>
        <p:spPr>
          <a:xfrm>
            <a:off x="1403648" y="2132856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presentation of the book</a:t>
            </a:r>
            <a:endParaRPr lang="bg-BG" sz="2000" dirty="0"/>
          </a:p>
        </p:txBody>
      </p:sp>
      <p:sp>
        <p:nvSpPr>
          <p:cNvPr id="3" name="Правоъгълник 2"/>
          <p:cNvSpPr/>
          <p:nvPr/>
        </p:nvSpPr>
        <p:spPr>
          <a:xfrm>
            <a:off x="755576" y="2780928"/>
            <a:ext cx="3384376" cy="324036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Правоъгълник 5"/>
          <p:cNvSpPr/>
          <p:nvPr/>
        </p:nvSpPr>
        <p:spPr>
          <a:xfrm>
            <a:off x="4934655" y="2768219"/>
            <a:ext cx="3384376" cy="324036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294714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Project activities</a:t>
            </a:r>
            <a:endParaRPr lang="bg-BG" sz="4000" dirty="0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1475656" y="213285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selling the book</a:t>
            </a:r>
            <a:endParaRPr lang="bg-BG" sz="2400" dirty="0"/>
          </a:p>
        </p:txBody>
      </p:sp>
      <p:sp>
        <p:nvSpPr>
          <p:cNvPr id="9" name="Правоъгълник 8"/>
          <p:cNvSpPr/>
          <p:nvPr/>
        </p:nvSpPr>
        <p:spPr>
          <a:xfrm>
            <a:off x="899592" y="2780928"/>
            <a:ext cx="3528392" cy="30963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Правоъгълник 9"/>
          <p:cNvSpPr/>
          <p:nvPr/>
        </p:nvSpPr>
        <p:spPr>
          <a:xfrm>
            <a:off x="4860032" y="2780928"/>
            <a:ext cx="3528392" cy="309634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33627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735405" y="188640"/>
            <a:ext cx="7756263" cy="1054250"/>
          </a:xfrm>
        </p:spPr>
        <p:txBody>
          <a:bodyPr/>
          <a:lstStyle/>
          <a:p>
            <a:r>
              <a:rPr lang="en-US" dirty="0" smtClean="0"/>
              <a:t>Work </a:t>
            </a:r>
            <a:r>
              <a:rPr lang="en-US" dirty="0"/>
              <a:t>of a mini-firm</a:t>
            </a:r>
            <a:endParaRPr lang="bg-BG" dirty="0"/>
          </a:p>
        </p:txBody>
      </p:sp>
      <p:sp>
        <p:nvSpPr>
          <p:cNvPr id="2" name="Текстово поле 1"/>
          <p:cNvSpPr txBox="1"/>
          <p:nvPr/>
        </p:nvSpPr>
        <p:spPr>
          <a:xfrm>
            <a:off x="2555776" y="1130711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visiting tourist sites</a:t>
            </a:r>
            <a:endParaRPr lang="bg-BG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1331640" y="213285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err="1" smtClean="0"/>
              <a:t>Deshka</a:t>
            </a:r>
            <a:r>
              <a:rPr lang="en-US" sz="2400" dirty="0" smtClean="0"/>
              <a:t> House</a:t>
            </a:r>
            <a:endParaRPr lang="bg-BG" sz="2400" dirty="0"/>
          </a:p>
        </p:txBody>
      </p:sp>
      <p:sp>
        <p:nvSpPr>
          <p:cNvPr id="9" name="Правоъгълник 8"/>
          <p:cNvSpPr/>
          <p:nvPr/>
        </p:nvSpPr>
        <p:spPr>
          <a:xfrm>
            <a:off x="179512" y="3140968"/>
            <a:ext cx="3204000" cy="2520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Правоъгълник 9"/>
          <p:cNvSpPr/>
          <p:nvPr/>
        </p:nvSpPr>
        <p:spPr>
          <a:xfrm>
            <a:off x="5436096" y="3140968"/>
            <a:ext cx="3204000" cy="2520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Правоъгълник 10"/>
          <p:cNvSpPr/>
          <p:nvPr/>
        </p:nvSpPr>
        <p:spPr>
          <a:xfrm>
            <a:off x="3635896" y="2528760"/>
            <a:ext cx="1584176" cy="374441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544793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 txBox="1">
            <a:spLocks noGrp="1"/>
          </p:cNvSpPr>
          <p:nvPr>
            <p:ph type="title"/>
          </p:nvPr>
        </p:nvSpPr>
        <p:spPr>
          <a:xfrm>
            <a:off x="755576" y="692696"/>
            <a:ext cx="775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Visiting </a:t>
            </a:r>
            <a:r>
              <a:rPr lang="en-US" sz="3600" dirty="0"/>
              <a:t>tourist sites</a:t>
            </a:r>
          </a:p>
        </p:txBody>
      </p:sp>
      <p:sp>
        <p:nvSpPr>
          <p:cNvPr id="2" name="Текстово поле 1"/>
          <p:cNvSpPr txBox="1"/>
          <p:nvPr/>
        </p:nvSpPr>
        <p:spPr>
          <a:xfrm>
            <a:off x="1115616" y="227687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The  church “Saints Theodor </a:t>
            </a:r>
            <a:r>
              <a:rPr lang="en-US" dirty="0" err="1"/>
              <a:t>Tiron</a:t>
            </a:r>
            <a:r>
              <a:rPr lang="en-US" dirty="0"/>
              <a:t> and Theodor </a:t>
            </a:r>
            <a:r>
              <a:rPr lang="en-US" dirty="0" err="1"/>
              <a:t>Stratilat</a:t>
            </a:r>
            <a:r>
              <a:rPr lang="en-US" dirty="0"/>
              <a:t>” </a:t>
            </a:r>
          </a:p>
        </p:txBody>
      </p:sp>
      <p:sp>
        <p:nvSpPr>
          <p:cNvPr id="8" name="Text Box 2" descr="8029-680x425"/>
          <p:cNvSpPr txBox="1">
            <a:spLocks noChangeArrowheads="1"/>
          </p:cNvSpPr>
          <p:nvPr/>
        </p:nvSpPr>
        <p:spPr bwMode="auto">
          <a:xfrm>
            <a:off x="1244424" y="2974615"/>
            <a:ext cx="2952328" cy="2736304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AEBDE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5148064" y="2974615"/>
            <a:ext cx="2952000" cy="273630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119277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6263" cy="1054250"/>
          </a:xfrm>
        </p:spPr>
        <p:txBody>
          <a:bodyPr/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3600" dirty="0"/>
              <a:t>The </a:t>
            </a:r>
            <a:r>
              <a:rPr lang="en-US" sz="3600" dirty="0" err="1"/>
              <a:t>churches”Sveto</a:t>
            </a:r>
            <a:r>
              <a:rPr lang="en-US" sz="3600" dirty="0"/>
              <a:t> </a:t>
            </a:r>
            <a:r>
              <a:rPr lang="en-US" sz="3600" dirty="0" err="1"/>
              <a:t>blagoveshtenie</a:t>
            </a:r>
            <a:r>
              <a:rPr lang="en-US" sz="3600" dirty="0"/>
              <a:t>” and “ </a:t>
            </a:r>
            <a:r>
              <a:rPr lang="en-US" sz="3600" dirty="0" err="1"/>
              <a:t>Sveti</a:t>
            </a:r>
            <a:r>
              <a:rPr lang="en-US" sz="3600" dirty="0"/>
              <a:t> </a:t>
            </a:r>
            <a:r>
              <a:rPr lang="en-US" sz="3600" dirty="0" err="1" smtClean="0"/>
              <a:t>Georgi</a:t>
            </a:r>
            <a:r>
              <a:rPr lang="bg-BG" sz="3600" dirty="0" smtClean="0"/>
              <a:t>“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bg-BG" sz="4000" dirty="0" smtClean="0"/>
              <a:t>„</a:t>
            </a:r>
            <a:endParaRPr lang="bg-BG" sz="4000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467544" y="2420888"/>
            <a:ext cx="3924000" cy="316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Правоъгълник 4"/>
          <p:cNvSpPr/>
          <p:nvPr/>
        </p:nvSpPr>
        <p:spPr>
          <a:xfrm>
            <a:off x="4932040" y="2420888"/>
            <a:ext cx="3924000" cy="3168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494317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towns museum in the </a:t>
            </a:r>
            <a:br>
              <a:rPr lang="en-US" sz="4000" dirty="0"/>
            </a:br>
            <a:r>
              <a:rPr lang="en-US" sz="4000" dirty="0" err="1"/>
              <a:t>P</a:t>
            </a:r>
            <a:r>
              <a:rPr lang="en-US" sz="4000" dirty="0" err="1" smtClean="0"/>
              <a:t>arapunov</a:t>
            </a:r>
            <a:r>
              <a:rPr lang="en-US" sz="4000" dirty="0" smtClean="0"/>
              <a:t> </a:t>
            </a:r>
            <a:r>
              <a:rPr lang="en-US" sz="4000" dirty="0"/>
              <a:t>house</a:t>
            </a:r>
          </a:p>
        </p:txBody>
      </p:sp>
      <p:sp>
        <p:nvSpPr>
          <p:cNvPr id="5" name="Правоъгълник 4"/>
          <p:cNvSpPr/>
          <p:nvPr/>
        </p:nvSpPr>
        <p:spPr>
          <a:xfrm>
            <a:off x="539552" y="2492896"/>
            <a:ext cx="3672408" cy="352839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Правоъгълник 5"/>
          <p:cNvSpPr/>
          <p:nvPr/>
        </p:nvSpPr>
        <p:spPr>
          <a:xfrm>
            <a:off x="4932040" y="2492896"/>
            <a:ext cx="3672408" cy="352839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671331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M</a:t>
            </a:r>
            <a:r>
              <a:rPr lang="en-US" sz="4800" dirty="0" smtClean="0"/>
              <a:t>onuments </a:t>
            </a:r>
            <a:r>
              <a:rPr lang="en-US" sz="4800" dirty="0"/>
              <a:t>of celebrities</a:t>
            </a:r>
            <a:endParaRPr lang="bg-BG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611560" y="2996952"/>
            <a:ext cx="3311702" cy="295232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Правоъгълник 4"/>
          <p:cNvSpPr/>
          <p:nvPr/>
        </p:nvSpPr>
        <p:spPr>
          <a:xfrm>
            <a:off x="5076056" y="2996952"/>
            <a:ext cx="3311702" cy="295232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526570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We </a:t>
            </a:r>
            <a:r>
              <a:rPr lang="en-US" sz="4400" dirty="0"/>
              <a:t>have prepared a brochure</a:t>
            </a:r>
            <a:endParaRPr lang="bg-BG" sz="4400" dirty="0"/>
          </a:p>
        </p:txBody>
      </p:sp>
      <p:sp>
        <p:nvSpPr>
          <p:cNvPr id="5" name="Правоъгълник 4"/>
          <p:cNvSpPr/>
          <p:nvPr/>
        </p:nvSpPr>
        <p:spPr>
          <a:xfrm>
            <a:off x="395536" y="2564904"/>
            <a:ext cx="3816424" cy="345638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Правоъгълник 5"/>
          <p:cNvSpPr/>
          <p:nvPr/>
        </p:nvSpPr>
        <p:spPr>
          <a:xfrm>
            <a:off x="4644008" y="2564904"/>
            <a:ext cx="3816424" cy="345638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451997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ърда корица">
  <a:themeElements>
    <a:clrScheme name="Твърда корица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ърда корица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178</TotalTime>
  <Words>60</Words>
  <Application>Microsoft Office PowerPoint</Application>
  <PresentationFormat>Презентация на цял екран (4:3)</PresentationFormat>
  <Paragraphs>16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0" baseType="lpstr">
      <vt:lpstr>Твърда корица</vt:lpstr>
      <vt:lpstr>Small towns...new challenges 2018-1-ES01-KA229-049997_4</vt:lpstr>
      <vt:lpstr>Project activities</vt:lpstr>
      <vt:lpstr>Project activities</vt:lpstr>
      <vt:lpstr>Work of a mini-firm</vt:lpstr>
      <vt:lpstr>Visiting tourist sites</vt:lpstr>
      <vt:lpstr> The churches”Sveto blagoveshtenie” and “ Sveti Georgi“ „</vt:lpstr>
      <vt:lpstr>The towns museum in the  Parapunov house</vt:lpstr>
      <vt:lpstr>Monuments of celebrities</vt:lpstr>
      <vt:lpstr>We have prepared a brochure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towns...new challenges 2018-1-ES01-KA229-049997_4</dc:title>
  <dc:creator>admin</dc:creator>
  <cp:lastModifiedBy>oduser</cp:lastModifiedBy>
  <cp:revision>20</cp:revision>
  <dcterms:created xsi:type="dcterms:W3CDTF">2019-05-15T14:33:54Z</dcterms:created>
  <dcterms:modified xsi:type="dcterms:W3CDTF">2019-10-18T12:29:09Z</dcterms:modified>
</cp:coreProperties>
</file>