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81" r:id="rId14"/>
    <p:sldId id="282" r:id="rId15"/>
    <p:sldId id="283" r:id="rId16"/>
    <p:sldId id="276" r:id="rId17"/>
    <p:sldId id="284" r:id="rId18"/>
    <p:sldId id="268" r:id="rId19"/>
    <p:sldId id="266" r:id="rId20"/>
    <p:sldId id="285" r:id="rId21"/>
    <p:sldId id="267" r:id="rId22"/>
    <p:sldId id="269" r:id="rId23"/>
    <p:sldId id="270" r:id="rId24"/>
    <p:sldId id="271" r:id="rId25"/>
    <p:sldId id="278" r:id="rId26"/>
    <p:sldId id="286" r:id="rId27"/>
    <p:sldId id="272" r:id="rId28"/>
    <p:sldId id="274" r:id="rId29"/>
    <p:sldId id="275" r:id="rId30"/>
    <p:sldId id="277" r:id="rId31"/>
    <p:sldId id="273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kurs" initials="K" lastIdx="0" clrIdx="0">
    <p:extLst>
      <p:ext uri="{19B8F6BF-5375-455C-9EA6-DF929625EA0E}">
        <p15:presenceInfo xmlns:p15="http://schemas.microsoft.com/office/powerpoint/2012/main" userId="Konku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10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82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50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89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69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89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9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77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81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07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36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0212-F0C8-447E-9B76-1AEE338AAD92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87448-148D-4FA2-AFF7-4959508A4D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1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11382" y="1011382"/>
            <a:ext cx="101969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Erasmus+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towns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Podstawowa im. ks. prałata Józefa Bigusa w Baninie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3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8982" y="623455"/>
            <a:ext cx="104601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most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host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show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we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lovely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Banino… 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acommodation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 of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extra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and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unforgettable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3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04874" cy="41286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84" y="1677554"/>
            <a:ext cx="6687125" cy="501534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382"/>
            <a:ext cx="2670464" cy="35606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68" y="0"/>
            <a:ext cx="2516332" cy="33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95745" y="221672"/>
            <a:ext cx="1050174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Ficelle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  <a:endParaRPr lang="pl-PL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enterpreneurs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Ficelle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art 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handcraft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May, 2019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68" y="221672"/>
            <a:ext cx="3657600" cy="48768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410138"/>
            <a:ext cx="5597236" cy="41979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96" y="2660072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5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92727" y="637309"/>
            <a:ext cx="107649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pl-PL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mini-</a:t>
            </a:r>
            <a:r>
              <a:rPr lang="pl-PL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pl-PL" dirty="0"/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2019,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in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counselling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start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9" y="2691419"/>
            <a:ext cx="5667895" cy="425092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740"/>
            <a:ext cx="3314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1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907472"/>
            <a:ext cx="6724073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8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86691" y="498764"/>
            <a:ext cx="10335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</a:t>
            </a:r>
            <a:r>
              <a:rPr lang="pl-PL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Kaszebe</a:t>
            </a:r>
            <a:endParaRPr lang="pl-PL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Kaszebe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2667000"/>
            <a:ext cx="5652655" cy="40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6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12" y="235526"/>
            <a:ext cx="4769428" cy="635923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798"/>
            <a:ext cx="7278255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84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08218" y="70433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l-PL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pl-PL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1165"/>
            <a:ext cx="6165273" cy="61968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7" y="2092037"/>
            <a:ext cx="4800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20575" y="237641"/>
            <a:ext cx="1041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Dumpling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challange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82" y="0"/>
            <a:ext cx="51435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147937"/>
            <a:ext cx="4178877" cy="55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4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219200" y="1080655"/>
            <a:ext cx="97397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Project’s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in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small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cookbook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Merchandising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in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media (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newspapers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radio,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86507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0255" y="817418"/>
            <a:ext cx="95873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Dumpling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challange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one of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greatest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Kasia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Winklas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(not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dumplings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limit. 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numer 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dumplings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was…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7" y="488372"/>
            <a:ext cx="8271164" cy="59228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85455" y="554182"/>
            <a:ext cx="961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Cascais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Portugalia-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czwarta wymiana młodzieży w ramach realizacji naszego projektu programu Erasmus+</a:t>
            </a:r>
          </a:p>
          <a:p>
            <a:pPr algn="ctr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Cascais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Portugal-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2081646"/>
            <a:ext cx="6220691" cy="46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19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0"/>
            <a:ext cx="7204364" cy="540327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9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3236" y="457199"/>
            <a:ext cx="9989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Gingerbread</a:t>
            </a:r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event 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gingerbread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wouldn’t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baking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sold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market.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6" y="2926773"/>
            <a:ext cx="5241636" cy="39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6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3" y="858982"/>
            <a:ext cx="4040332" cy="53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1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1726" y="429491"/>
            <a:ext cx="1007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6" y="1787236"/>
            <a:ext cx="6336145" cy="47521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9" y="3158836"/>
            <a:ext cx="4932219" cy="36991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6" y="284018"/>
            <a:ext cx="4410364" cy="33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26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27019" y="554183"/>
            <a:ext cx="906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!-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admire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4" y="1440873"/>
            <a:ext cx="7222836" cy="54171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7141" y="2118014"/>
            <a:ext cx="5417127" cy="40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9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83673" y="671691"/>
            <a:ext cx="100999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Główne założenia projektu: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Zaangażowanie młodzieży szkolnej do udziału w międzynarodowym projekcie edukacyjnym;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Zrównanie szans edukacyjnych i rozwojowych dla uczniów z mniejszych miejscowości;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Udział w wymianach młodzieży krajów partnerskich;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Rozwijanie świadomości kulturowej i tolerancji;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Rozwijanie kompetencji językowych i komunikacyjnych uczniów zaangażowanych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realizację projektu;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Stworzenie międzynarodowej książki kucharskiej przez uczestników projektu;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książki kucharskiej oraz jej sprzedaż;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Upowszechnianie rezultatów realizacji projektu na stronach internetowych, w mediach społecznościowych, gazetach, radiu.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79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13164" y="872837"/>
            <a:ext cx="92686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pl-PL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2020, we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invited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Gdańsk.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plan, and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lot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12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35381" y="1814945"/>
            <a:ext cx="9656619" cy="61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3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78873" y="554182"/>
            <a:ext cx="10737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Pierwsze, najpoważniejsze działanie projektowe, to wyjazd do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Bilbao (Hiszpania)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pierwsze spotkanie trójki uczestników projektu oraz koordynatorów. W Hiszpanii powstał plan przygotowania książki międzynarodowej książki kucharskiej.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5" y="1569845"/>
            <a:ext cx="6858000" cy="51435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87927" y="2535382"/>
            <a:ext cx="3782291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– for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most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project’s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Bilbao (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It was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dream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draft of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cookbook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5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0"/>
            <a:ext cx="5375563" cy="40316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581400"/>
            <a:ext cx="4368800" cy="32766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646"/>
            <a:ext cx="6262255" cy="36333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7" y="0"/>
            <a:ext cx="5084618" cy="32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9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17418" y="512618"/>
            <a:ext cx="10335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Następną, bardzo ważną- jeśli nie najważniejszą- częścią realizacji naszego projektu, to przygotowanie przez uczestników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przepisów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które znajdą się w ich międzynarodowej książce kucharskiej.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18" y="1528281"/>
            <a:ext cx="3792682" cy="50569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3" y="1348081"/>
            <a:ext cx="4729019" cy="35467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018"/>
            <a:ext cx="3571007" cy="466898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726873" y="5140036"/>
            <a:ext cx="4461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one of the most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was to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dishes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photographed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challange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chosen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part of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cookbook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9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94509" y="803564"/>
            <a:ext cx="10404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Razlog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Bułgaria-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kolejny punkt naszej międzynarodowej podróży. To właśnie tam mogliśmy zaprezentować propozycje naszych przepisów oraz przedstawić dotychczasowe działania projektowe.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1819228"/>
            <a:ext cx="5749637" cy="43122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0441" y="2442683"/>
            <a:ext cx="4987636" cy="374072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145106" y="2286000"/>
            <a:ext cx="20617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stop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journey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Razlog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far and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recipes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0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3" y="0"/>
            <a:ext cx="6280727" cy="471054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473"/>
            <a:ext cx="6585527" cy="480752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36" y="4028209"/>
            <a:ext cx="3773055" cy="28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3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45127" y="581891"/>
            <a:ext cx="107234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Część czwarta, chyba najtrudniejsza-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rewizyta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gości w Polsce, w naszej małej, malowniczej miejscowości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Banino, maj 2019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miejsc noclegowych dla uczestników projektu oraz koordynatorów;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szczegółowego harmonogramu wizyty zagranicznych gości (wybór miejsc, które chcieliśmy, by nasi goście zobaczyli i zapamiętali);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spotkań koordynatorów, celem omówienia realizacji założeń projektowych.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875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872</Words>
  <Application>Microsoft Office PowerPoint</Application>
  <PresentationFormat>Panoramiczny</PresentationFormat>
  <Paragraphs>77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Konkurs</dc:creator>
  <cp:lastModifiedBy>Konkurs</cp:lastModifiedBy>
  <cp:revision>25</cp:revision>
  <dcterms:created xsi:type="dcterms:W3CDTF">2020-10-14T16:34:30Z</dcterms:created>
  <dcterms:modified xsi:type="dcterms:W3CDTF">2021-04-15T09:26:32Z</dcterms:modified>
</cp:coreProperties>
</file>