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59" r:id="rId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o-RO" smtClean="0"/>
              <a:t>Clic pentru editare stil titlu</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bwMode="white"/>
        <p:txBody>
          <a:bodyPr/>
          <a:lstStyle/>
          <a:p>
            <a:fld id="{5FE62054-771F-4F96-A734-B00A3237A169}" type="datetimeFigureOut">
              <a:rPr lang="ro-RO" smtClean="0"/>
              <a:t>13.11.2021</a:t>
            </a:fld>
            <a:endParaRPr lang="ro-RO"/>
          </a:p>
        </p:txBody>
      </p:sp>
      <p:sp>
        <p:nvSpPr>
          <p:cNvPr id="5" name="Footer Placeholder 4"/>
          <p:cNvSpPr>
            <a:spLocks noGrp="1"/>
          </p:cNvSpPr>
          <p:nvPr>
            <p:ph type="ftr" sz="quarter" idx="11"/>
          </p:nvPr>
        </p:nvSpPr>
        <p:spPr bwMode="white"/>
        <p:txBody>
          <a:bodyPr/>
          <a:lstStyle/>
          <a:p>
            <a:endParaRPr lang="ro-RO"/>
          </a:p>
        </p:txBody>
      </p:sp>
      <p:sp>
        <p:nvSpPr>
          <p:cNvPr id="6" name="Slide Number Placeholder 5"/>
          <p:cNvSpPr>
            <a:spLocks noGrp="1"/>
          </p:cNvSpPr>
          <p:nvPr>
            <p:ph type="sldNum" sz="quarter" idx="12"/>
          </p:nvPr>
        </p:nvSpPr>
        <p:spPr/>
        <p:txBody>
          <a:bodyPr/>
          <a:lstStyle/>
          <a:p>
            <a:fld id="{139F27D9-74F4-4887-B93C-7E03F068E42D}"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a:p>
        </p:txBody>
      </p:sp>
      <p:sp>
        <p:nvSpPr>
          <p:cNvPr id="3" name="Vertical Text Placeholder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5FE62054-771F-4F96-A734-B00A3237A169}" type="datetimeFigureOut">
              <a:rPr lang="ro-RO" smtClean="0"/>
              <a:t>13.11.2021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9F27D9-74F4-4887-B93C-7E03F068E42D}"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o-RO" smtClean="0"/>
              <a:t>Clic pentru editare stil titlu</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5FE62054-771F-4F96-A734-B00A3237A169}" type="datetimeFigureOut">
              <a:rPr lang="ro-RO" smtClean="0"/>
              <a:t>13.11.2021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9F27D9-74F4-4887-B93C-7E03F068E42D}"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5FE62054-771F-4F96-A734-B00A3237A169}" type="datetimeFigureOut">
              <a:rPr lang="ro-RO" smtClean="0"/>
              <a:t>13.11.2021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9F27D9-74F4-4887-B93C-7E03F068E42D}" type="slidenum">
              <a:rPr lang="ro-RO" smtClean="0"/>
              <a:t>‹#›</a:t>
            </a:fld>
            <a:endParaRPr lang="ro-RO"/>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E62054-771F-4F96-A734-B00A3237A169}" type="datetimeFigureOut">
              <a:rPr lang="ro-RO" smtClean="0"/>
              <a:t>13.11.2021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139F27D9-74F4-4887-B93C-7E03F068E42D}" type="slidenum">
              <a:rPr lang="ro-RO" smtClean="0"/>
              <a:t>‹#›</a:t>
            </a:fld>
            <a:endParaRPr lang="ro-R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o-RO" smtClean="0"/>
              <a:t>Clic pentru editare stil titlu</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2" name="Title 1"/>
          <p:cNvSpPr>
            <a:spLocks noGrp="1"/>
          </p:cNvSpPr>
          <p:nvPr>
            <p:ph type="title"/>
          </p:nvPr>
        </p:nvSpPr>
        <p:spPr/>
        <p:txBody>
          <a:bodyPr/>
          <a:lstStyle/>
          <a:p>
            <a:r>
              <a:rPr lang="ro-RO" smtClean="0"/>
              <a:t>Clic pentru editare stil titlu</a:t>
            </a:r>
            <a:endParaRPr lang="en-US"/>
          </a:p>
        </p:txBody>
      </p:sp>
      <p:sp>
        <p:nvSpPr>
          <p:cNvPr id="5" name="Date Placeholder 4"/>
          <p:cNvSpPr>
            <a:spLocks noGrp="1"/>
          </p:cNvSpPr>
          <p:nvPr>
            <p:ph type="dt" sz="half" idx="10"/>
          </p:nvPr>
        </p:nvSpPr>
        <p:spPr/>
        <p:txBody>
          <a:bodyPr/>
          <a:lstStyle/>
          <a:p>
            <a:fld id="{5FE62054-771F-4F96-A734-B00A3237A169}" type="datetimeFigureOut">
              <a:rPr lang="ro-RO" smtClean="0"/>
              <a:t>13.11.2021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9F27D9-74F4-4887-B93C-7E03F068E42D}" type="slidenum">
              <a:rPr lang="ro-RO" smtClean="0"/>
              <a:t>‹#›</a:t>
            </a:fld>
            <a:endParaRPr lang="ro-RO"/>
          </a:p>
        </p:txBody>
      </p:sp>
      <p:sp>
        <p:nvSpPr>
          <p:cNvPr id="12" name="Content Placeholder 11"/>
          <p:cNvSpPr>
            <a:spLocks noGrp="1"/>
          </p:cNvSpPr>
          <p:nvPr>
            <p:ph sz="quarter" idx="14"/>
          </p:nvPr>
        </p:nvSpPr>
        <p:spPr>
          <a:xfrm>
            <a:off x="4648200" y="2438400"/>
            <a:ext cx="3124200" cy="312420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2" name="Title 1"/>
          <p:cNvSpPr>
            <a:spLocks noGrp="1"/>
          </p:cNvSpPr>
          <p:nvPr>
            <p:ph type="title"/>
          </p:nvPr>
        </p:nvSpPr>
        <p:spPr/>
        <p:txBody>
          <a:bodyPr/>
          <a:lstStyle>
            <a:lvl1pPr>
              <a:defRPr/>
            </a:lvl1pPr>
          </a:lstStyle>
          <a:p>
            <a:r>
              <a:rPr lang="ro-RO" smtClean="0"/>
              <a:t>Clic pentru editare stil titlu</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7" name="Date Placeholder 6"/>
          <p:cNvSpPr>
            <a:spLocks noGrp="1"/>
          </p:cNvSpPr>
          <p:nvPr>
            <p:ph type="dt" sz="half" idx="10"/>
          </p:nvPr>
        </p:nvSpPr>
        <p:spPr/>
        <p:txBody>
          <a:bodyPr/>
          <a:lstStyle/>
          <a:p>
            <a:fld id="{5FE62054-771F-4F96-A734-B00A3237A169}" type="datetimeFigureOut">
              <a:rPr lang="ro-RO" smtClean="0"/>
              <a:t>13.11.2021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139F27D9-74F4-4887-B93C-7E03F068E42D}"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a:p>
        </p:txBody>
      </p:sp>
      <p:sp>
        <p:nvSpPr>
          <p:cNvPr id="3" name="Date Placeholder 2"/>
          <p:cNvSpPr>
            <a:spLocks noGrp="1"/>
          </p:cNvSpPr>
          <p:nvPr>
            <p:ph type="dt" sz="half" idx="10"/>
          </p:nvPr>
        </p:nvSpPr>
        <p:spPr/>
        <p:txBody>
          <a:bodyPr/>
          <a:lstStyle/>
          <a:p>
            <a:fld id="{5FE62054-771F-4F96-A734-B00A3237A169}" type="datetimeFigureOut">
              <a:rPr lang="ro-RO" smtClean="0"/>
              <a:t>13.11.2021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139F27D9-74F4-4887-B93C-7E03F068E42D}" type="slidenum">
              <a:rPr lang="ro-RO" smtClean="0"/>
              <a:t>‹#›</a:t>
            </a:fld>
            <a:endParaRPr lang="ro-R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E62054-771F-4F96-A734-B00A3237A169}" type="datetimeFigureOut">
              <a:rPr lang="ro-RO" smtClean="0"/>
              <a:t>13.11.2021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9F27D9-74F4-4887-B93C-7E03F068E42D}"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o-RO" smtClean="0"/>
              <a:t>Clic pentru editare stil titlu</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5FE62054-771F-4F96-A734-B00A3237A169}" type="datetimeFigureOut">
              <a:rPr lang="ro-RO" smtClean="0"/>
              <a:t>13.11.2021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9F27D9-74F4-4887-B93C-7E03F068E42D}" type="slidenum">
              <a:rPr lang="ro-RO" smtClean="0"/>
              <a:t>‹#›</a:t>
            </a:fld>
            <a:endParaRPr lang="ro-RO"/>
          </a:p>
        </p:txBody>
      </p:sp>
      <p:sp>
        <p:nvSpPr>
          <p:cNvPr id="9" name="Content Placeholder 8"/>
          <p:cNvSpPr>
            <a:spLocks noGrp="1"/>
          </p:cNvSpPr>
          <p:nvPr>
            <p:ph sz="quarter" idx="13"/>
          </p:nvPr>
        </p:nvSpPr>
        <p:spPr>
          <a:xfrm>
            <a:off x="1371600" y="1676400"/>
            <a:ext cx="3276600" cy="350520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o-RO" smtClean="0"/>
              <a:t>Clic pentru editare stil titlu</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5FE62054-771F-4F96-A734-B00A3237A169}" type="datetimeFigureOut">
              <a:rPr lang="ro-RO" smtClean="0"/>
              <a:t>13.11.2021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139F27D9-74F4-4887-B93C-7E03F068E42D}"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o-RO" smtClean="0"/>
              <a:t>Clic pentru editare stil titlu</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FE62054-771F-4F96-A734-B00A3237A169}" type="datetimeFigureOut">
              <a:rPr lang="ro-RO" smtClean="0"/>
              <a:t>13.11.2021</a:t>
            </a:fld>
            <a:endParaRPr lang="ro-RO"/>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o-RO"/>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39F27D9-74F4-4887-B93C-7E03F068E42D}"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67544" y="2564904"/>
            <a:ext cx="8229600" cy="1143000"/>
          </a:xfrm>
        </p:spPr>
        <p:txBody>
          <a:bodyPr/>
          <a:lstStyle/>
          <a:p>
            <a:r>
              <a:rPr lang="ro-RO" dirty="0" smtClean="0"/>
              <a:t>Air </a:t>
            </a:r>
            <a:r>
              <a:rPr lang="ro-RO" dirty="0" err="1" smtClean="0"/>
              <a:t>pollution</a:t>
            </a:r>
            <a:r>
              <a:rPr lang="ro-RO" dirty="0" smtClean="0"/>
              <a:t> </a:t>
            </a:r>
            <a:r>
              <a:rPr lang="ro-RO" dirty="0" err="1" smtClean="0"/>
              <a:t>and</a:t>
            </a:r>
            <a:r>
              <a:rPr lang="ro-RO" dirty="0" smtClean="0"/>
              <a:t> </a:t>
            </a:r>
            <a:r>
              <a:rPr lang="ro-RO" dirty="0" err="1" smtClean="0"/>
              <a:t>health</a:t>
            </a:r>
            <a:endParaRPr lang="ro-RO" dirty="0"/>
          </a:p>
        </p:txBody>
      </p:sp>
    </p:spTree>
    <p:extLst>
      <p:ext uri="{BB962C8B-B14F-4D97-AF65-F5344CB8AC3E}">
        <p14:creationId xmlns:p14="http://schemas.microsoft.com/office/powerpoint/2010/main" val="34439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indent="0" algn="ctr">
              <a:buNone/>
            </a:pPr>
            <a:r>
              <a:rPr lang="en-US" dirty="0"/>
              <a:t>Air pollution occurs when harmful or excessive quantities of substances are introduced into Earth's atmosphere. Sources of air pollution include gases, particulates, and biological molecules</a:t>
            </a:r>
            <a:r>
              <a:rPr lang="en-US" dirty="0" smtClean="0"/>
              <a:t>.</a:t>
            </a:r>
            <a:r>
              <a:rPr lang="en-US" dirty="0"/>
              <a:t> </a:t>
            </a:r>
            <a:endParaRPr lang="en-US" dirty="0"/>
          </a:p>
          <a:p>
            <a:pPr indent="0" algn="ctr">
              <a:buNone/>
            </a:pPr>
            <a:r>
              <a:rPr lang="en-US" dirty="0" smtClean="0"/>
              <a:t>Air </a:t>
            </a:r>
            <a:r>
              <a:rPr lang="en-US" dirty="0"/>
              <a:t>pollution refers to the release of pollutants into the air that are detrimental to human health and the planet as a whole.</a:t>
            </a:r>
            <a:endParaRPr lang="en-US" dirty="0"/>
          </a:p>
          <a:p>
            <a:pPr indent="0">
              <a:buNone/>
            </a:pPr>
            <a:r>
              <a:rPr lang="en-US" dirty="0"/>
              <a:t/>
            </a:r>
            <a:br>
              <a:rPr lang="en-US" dirty="0"/>
            </a:br>
            <a:endParaRPr lang="ro-RO" dirty="0"/>
          </a:p>
        </p:txBody>
      </p:sp>
    </p:spTree>
    <p:extLst>
      <p:ext uri="{BB962C8B-B14F-4D97-AF65-F5344CB8AC3E}">
        <p14:creationId xmlns:p14="http://schemas.microsoft.com/office/powerpoint/2010/main" val="71937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smtClean="0"/>
              <a:t>PRIMARY AND SECONDARY POLLUTANTS</a:t>
            </a:r>
            <a:endParaRPr lang="ro-RO" dirty="0"/>
          </a:p>
        </p:txBody>
      </p:sp>
      <p:sp>
        <p:nvSpPr>
          <p:cNvPr id="3" name="Substituent conținut 2"/>
          <p:cNvSpPr>
            <a:spLocks noGrp="1"/>
          </p:cNvSpPr>
          <p:nvPr>
            <p:ph idx="1"/>
          </p:nvPr>
        </p:nvSpPr>
        <p:spPr/>
        <p:txBody>
          <a:bodyPr>
            <a:normAutofit fontScale="92500" lnSpcReduction="20000"/>
          </a:bodyPr>
          <a:lstStyle/>
          <a:p>
            <a:r>
              <a:rPr lang="en-US" dirty="0" smtClean="0"/>
              <a:t>A primary pollutant is an air pollutant emitted directly from a source.</a:t>
            </a:r>
            <a:r>
              <a:rPr lang="ro-RO" dirty="0" smtClean="0"/>
              <a:t> (</a:t>
            </a:r>
            <a:r>
              <a:rPr lang="ro-RO" dirty="0"/>
              <a:t>c</a:t>
            </a:r>
            <a:r>
              <a:rPr lang="ro-RO" dirty="0" smtClean="0"/>
              <a:t>ar </a:t>
            </a:r>
            <a:r>
              <a:rPr lang="ro-RO" dirty="0" err="1"/>
              <a:t>exhaust</a:t>
            </a:r>
            <a:r>
              <a:rPr lang="ro-RO" dirty="0"/>
              <a:t>, </a:t>
            </a:r>
            <a:r>
              <a:rPr lang="ro-RO" dirty="0" err="1" smtClean="0"/>
              <a:t>smokestacks</a:t>
            </a:r>
            <a:r>
              <a:rPr lang="ro-RO" dirty="0" smtClean="0"/>
              <a:t>,</a:t>
            </a:r>
            <a:r>
              <a:rPr lang="en-US" dirty="0" smtClean="0"/>
              <a:t> </a:t>
            </a:r>
            <a:r>
              <a:rPr lang="ro-RO" dirty="0"/>
              <a:t>t</a:t>
            </a:r>
            <a:r>
              <a:rPr lang="ro-RO" dirty="0" smtClean="0"/>
              <a:t>oxic </a:t>
            </a:r>
            <a:r>
              <a:rPr lang="ro-RO" dirty="0" err="1" smtClean="0"/>
              <a:t>metals</a:t>
            </a:r>
            <a:r>
              <a:rPr lang="ro-RO" dirty="0" smtClean="0"/>
              <a:t>, </a:t>
            </a:r>
            <a:r>
              <a:rPr lang="ro-RO" dirty="0" err="1"/>
              <a:t>p</a:t>
            </a:r>
            <a:r>
              <a:rPr lang="ro-RO" dirty="0" err="1" smtClean="0"/>
              <a:t>articulate</a:t>
            </a:r>
            <a:r>
              <a:rPr lang="ro-RO" dirty="0" smtClean="0"/>
              <a:t> </a:t>
            </a:r>
            <a:r>
              <a:rPr lang="ro-RO" dirty="0" err="1" smtClean="0"/>
              <a:t>materials</a:t>
            </a:r>
            <a:r>
              <a:rPr lang="ro-RO" dirty="0" smtClean="0"/>
              <a:t>)</a:t>
            </a:r>
          </a:p>
          <a:p>
            <a:r>
              <a:rPr lang="en-US" dirty="0" smtClean="0"/>
              <a:t>A </a:t>
            </a:r>
            <a:r>
              <a:rPr lang="en-US" dirty="0"/>
              <a:t>secondary pollutant is not directly </a:t>
            </a:r>
            <a:r>
              <a:rPr lang="en-US" dirty="0" smtClean="0"/>
              <a:t>emitted, </a:t>
            </a:r>
            <a:r>
              <a:rPr lang="en-US" dirty="0"/>
              <a:t>but forms when other pollutants </a:t>
            </a:r>
            <a:r>
              <a:rPr lang="en-US" dirty="0" smtClean="0"/>
              <a:t> </a:t>
            </a:r>
            <a:r>
              <a:rPr lang="en-US" dirty="0"/>
              <a:t>react in the atmosphere.  Most important secondary level Air Pollutants are Ground Level Ozone, Smog and POPs (Persistent Organic Pollutants). </a:t>
            </a:r>
            <a:endParaRPr lang="en-US" dirty="0"/>
          </a:p>
          <a:p>
            <a:pPr indent="0">
              <a:buNone/>
            </a:pPr>
            <a:r>
              <a:rPr lang="en-US" dirty="0"/>
              <a:t/>
            </a:r>
            <a:br>
              <a:rPr lang="en-US" dirty="0"/>
            </a:br>
            <a:endParaRPr lang="ro-RO" dirty="0"/>
          </a:p>
        </p:txBody>
      </p:sp>
    </p:spTree>
    <p:extLst>
      <p:ext uri="{BB962C8B-B14F-4D97-AF65-F5344CB8AC3E}">
        <p14:creationId xmlns:p14="http://schemas.microsoft.com/office/powerpoint/2010/main" val="144533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b="1" dirty="0" err="1"/>
              <a:t>Causes</a:t>
            </a:r>
            <a:r>
              <a:rPr lang="ro-RO" b="1" dirty="0"/>
              <a:t> of </a:t>
            </a:r>
            <a:r>
              <a:rPr lang="ro-RO" b="1" dirty="0" err="1"/>
              <a:t>air</a:t>
            </a:r>
            <a:r>
              <a:rPr lang="ro-RO" b="1" dirty="0"/>
              <a:t> </a:t>
            </a:r>
            <a:r>
              <a:rPr lang="ro-RO" b="1" dirty="0" err="1"/>
              <a:t>pollution</a:t>
            </a:r>
            <a:r>
              <a:rPr lang="ro-RO" b="1" dirty="0"/>
              <a:t>: </a:t>
            </a:r>
            <a:r>
              <a:rPr lang="ro-RO" dirty="0"/>
              <a:t/>
            </a:r>
            <a:br>
              <a:rPr lang="ro-RO" dirty="0"/>
            </a:br>
            <a:r>
              <a:rPr lang="ro-RO" dirty="0"/>
              <a:t/>
            </a:r>
            <a:br>
              <a:rPr lang="ro-RO" dirty="0"/>
            </a:br>
            <a:r>
              <a:rPr lang="ro-RO" dirty="0" err="1" smtClean="0"/>
              <a:t>Causes</a:t>
            </a:r>
            <a:r>
              <a:rPr lang="ro-RO" dirty="0" smtClean="0"/>
              <a:t> </a:t>
            </a:r>
            <a:r>
              <a:rPr lang="ro-RO" dirty="0" err="1" smtClean="0"/>
              <a:t>of</a:t>
            </a:r>
            <a:r>
              <a:rPr lang="ro-RO" dirty="0" smtClean="0"/>
              <a:t> </a:t>
            </a:r>
            <a:r>
              <a:rPr lang="ro-RO" dirty="0" err="1" smtClean="0"/>
              <a:t>air</a:t>
            </a:r>
            <a:r>
              <a:rPr lang="ro-RO" dirty="0" smtClean="0"/>
              <a:t> </a:t>
            </a:r>
            <a:r>
              <a:rPr lang="ro-RO" dirty="0" err="1" smtClean="0"/>
              <a:t>pollution</a:t>
            </a:r>
            <a:endParaRPr lang="ro-RO" dirty="0"/>
          </a:p>
        </p:txBody>
      </p:sp>
      <p:sp>
        <p:nvSpPr>
          <p:cNvPr id="3" name="Substituent conținut 2"/>
          <p:cNvSpPr>
            <a:spLocks noGrp="1"/>
          </p:cNvSpPr>
          <p:nvPr>
            <p:ph idx="1"/>
          </p:nvPr>
        </p:nvSpPr>
        <p:spPr/>
        <p:txBody>
          <a:bodyPr/>
          <a:lstStyle/>
          <a:p>
            <a:r>
              <a:rPr lang="ro-RO" b="1" dirty="0" err="1"/>
              <a:t>Burning</a:t>
            </a:r>
            <a:r>
              <a:rPr lang="ro-RO" b="1" dirty="0"/>
              <a:t> of </a:t>
            </a:r>
            <a:r>
              <a:rPr lang="ro-RO" b="1" dirty="0" err="1"/>
              <a:t>Fossil</a:t>
            </a:r>
            <a:r>
              <a:rPr lang="ro-RO" b="1" dirty="0"/>
              <a:t> </a:t>
            </a:r>
            <a:r>
              <a:rPr lang="ro-RO" b="1" dirty="0" err="1" smtClean="0"/>
              <a:t>Fuels</a:t>
            </a:r>
            <a:endParaRPr lang="ro-RO" b="1" dirty="0" smtClean="0"/>
          </a:p>
          <a:p>
            <a:r>
              <a:rPr lang="ro-RO" b="1" dirty="0" err="1" smtClean="0"/>
              <a:t>Automobiles</a:t>
            </a:r>
            <a:endParaRPr lang="ro-RO" b="1" dirty="0" smtClean="0"/>
          </a:p>
          <a:p>
            <a:r>
              <a:rPr lang="ro-RO" b="1" dirty="0" err="1"/>
              <a:t>Agricultural</a:t>
            </a:r>
            <a:r>
              <a:rPr lang="ro-RO" b="1" dirty="0"/>
              <a:t> </a:t>
            </a:r>
            <a:r>
              <a:rPr lang="ro-RO" b="1" dirty="0" err="1" smtClean="0"/>
              <a:t>Activities</a:t>
            </a:r>
            <a:endParaRPr lang="ro-RO" b="1" dirty="0" smtClean="0"/>
          </a:p>
          <a:p>
            <a:r>
              <a:rPr lang="ro-RO" b="1" dirty="0" err="1"/>
              <a:t>Factories</a:t>
            </a:r>
            <a:r>
              <a:rPr lang="ro-RO" b="1" dirty="0"/>
              <a:t> </a:t>
            </a:r>
            <a:r>
              <a:rPr lang="ro-RO" b="1" dirty="0" err="1"/>
              <a:t>and</a:t>
            </a:r>
            <a:r>
              <a:rPr lang="ro-RO" b="1" dirty="0"/>
              <a:t> </a:t>
            </a:r>
            <a:r>
              <a:rPr lang="ro-RO" b="1" dirty="0" smtClean="0"/>
              <a:t>Industries</a:t>
            </a:r>
          </a:p>
          <a:p>
            <a:r>
              <a:rPr lang="ro-RO" b="1" dirty="0" err="1"/>
              <a:t>Mining</a:t>
            </a:r>
            <a:r>
              <a:rPr lang="ro-RO" b="1" dirty="0"/>
              <a:t> </a:t>
            </a:r>
            <a:r>
              <a:rPr lang="ro-RO" b="1" dirty="0" err="1" smtClean="0"/>
              <a:t>Activities</a:t>
            </a:r>
            <a:endParaRPr lang="ro-RO" b="1" dirty="0" smtClean="0"/>
          </a:p>
          <a:p>
            <a:r>
              <a:rPr lang="ro-RO" b="1" dirty="0"/>
              <a:t>Domestic </a:t>
            </a:r>
            <a:r>
              <a:rPr lang="ro-RO" b="1" dirty="0" err="1"/>
              <a:t>Sources</a:t>
            </a:r>
            <a:endParaRPr lang="ro-RO" dirty="0"/>
          </a:p>
        </p:txBody>
      </p:sp>
    </p:spTree>
    <p:extLst>
      <p:ext uri="{BB962C8B-B14F-4D97-AF65-F5344CB8AC3E}">
        <p14:creationId xmlns:p14="http://schemas.microsoft.com/office/powerpoint/2010/main" val="276921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err="1" smtClean="0"/>
              <a:t>Effects</a:t>
            </a:r>
            <a:r>
              <a:rPr lang="ro-RO" dirty="0" smtClean="0"/>
              <a:t> of </a:t>
            </a:r>
            <a:r>
              <a:rPr lang="ro-RO" dirty="0" err="1" smtClean="0"/>
              <a:t>air</a:t>
            </a:r>
            <a:r>
              <a:rPr lang="ro-RO" dirty="0" smtClean="0"/>
              <a:t> </a:t>
            </a:r>
            <a:r>
              <a:rPr lang="ro-RO" dirty="0" err="1" smtClean="0"/>
              <a:t>pollution</a:t>
            </a:r>
            <a:endParaRPr lang="ro-RO" dirty="0"/>
          </a:p>
        </p:txBody>
      </p:sp>
      <p:sp>
        <p:nvSpPr>
          <p:cNvPr id="3" name="Substituent conținut 2"/>
          <p:cNvSpPr>
            <a:spLocks noGrp="1"/>
          </p:cNvSpPr>
          <p:nvPr>
            <p:ph idx="1"/>
          </p:nvPr>
        </p:nvSpPr>
        <p:spPr/>
        <p:txBody>
          <a:bodyPr/>
          <a:lstStyle/>
          <a:p>
            <a:r>
              <a:rPr lang="ro-RO" b="1" dirty="0" err="1" smtClean="0"/>
              <a:t>Diseases</a:t>
            </a:r>
            <a:endParaRPr lang="ro-RO" b="1" dirty="0" smtClean="0"/>
          </a:p>
          <a:p>
            <a:r>
              <a:rPr lang="ro-RO" b="1" dirty="0"/>
              <a:t>Global </a:t>
            </a:r>
            <a:r>
              <a:rPr lang="ro-RO" b="1" dirty="0" err="1" smtClean="0"/>
              <a:t>Warming</a:t>
            </a:r>
            <a:endParaRPr lang="ro-RO" b="1" dirty="0" smtClean="0"/>
          </a:p>
          <a:p>
            <a:r>
              <a:rPr lang="ro-RO" b="1" dirty="0"/>
              <a:t>Acid </a:t>
            </a:r>
            <a:r>
              <a:rPr lang="ro-RO" b="1" dirty="0" err="1" smtClean="0"/>
              <a:t>Rain</a:t>
            </a:r>
            <a:endParaRPr lang="ro-RO" b="1" dirty="0" smtClean="0"/>
          </a:p>
          <a:p>
            <a:r>
              <a:rPr lang="ro-RO" b="1" dirty="0" err="1"/>
              <a:t>Ozone</a:t>
            </a:r>
            <a:r>
              <a:rPr lang="ro-RO" b="1" dirty="0"/>
              <a:t> </a:t>
            </a:r>
            <a:r>
              <a:rPr lang="ro-RO" b="1" dirty="0" err="1"/>
              <a:t>Layer</a:t>
            </a:r>
            <a:r>
              <a:rPr lang="ro-RO" b="1" dirty="0"/>
              <a:t> </a:t>
            </a:r>
            <a:r>
              <a:rPr lang="ro-RO" b="1" dirty="0" err="1" smtClean="0"/>
              <a:t>Depletion</a:t>
            </a:r>
            <a:endParaRPr lang="ro-RO" b="1" dirty="0" smtClean="0"/>
          </a:p>
          <a:p>
            <a:r>
              <a:rPr lang="ro-RO" b="1" dirty="0" err="1"/>
              <a:t>Effect</a:t>
            </a:r>
            <a:r>
              <a:rPr lang="ro-RO" b="1" dirty="0"/>
              <a:t> on </a:t>
            </a:r>
            <a:r>
              <a:rPr lang="ro-RO" b="1" dirty="0" err="1"/>
              <a:t>Animals</a:t>
            </a:r>
            <a:endParaRPr lang="ro-RO" dirty="0"/>
          </a:p>
        </p:txBody>
      </p:sp>
    </p:spTree>
    <p:extLst>
      <p:ext uri="{BB962C8B-B14F-4D97-AF65-F5344CB8AC3E}">
        <p14:creationId xmlns:p14="http://schemas.microsoft.com/office/powerpoint/2010/main" val="101933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a:t>Air </a:t>
            </a:r>
            <a:r>
              <a:rPr lang="ro-RO" dirty="0" err="1"/>
              <a:t>Pollution</a:t>
            </a:r>
            <a:r>
              <a:rPr lang="ro-RO" dirty="0"/>
              <a:t> Control</a:t>
            </a:r>
            <a:endParaRPr lang="ro-RO" dirty="0"/>
          </a:p>
        </p:txBody>
      </p:sp>
      <p:sp>
        <p:nvSpPr>
          <p:cNvPr id="3" name="Substituent conținut 2"/>
          <p:cNvSpPr>
            <a:spLocks noGrp="1"/>
          </p:cNvSpPr>
          <p:nvPr>
            <p:ph idx="1"/>
          </p:nvPr>
        </p:nvSpPr>
        <p:spPr/>
        <p:txBody>
          <a:bodyPr/>
          <a:lstStyle/>
          <a:p>
            <a:r>
              <a:rPr lang="ro-RO" b="1" dirty="0" err="1" smtClean="0"/>
              <a:t>Avoid</a:t>
            </a:r>
            <a:r>
              <a:rPr lang="ro-RO" b="1" dirty="0" smtClean="0"/>
              <a:t> </a:t>
            </a:r>
            <a:r>
              <a:rPr lang="ro-RO" b="1" dirty="0" err="1"/>
              <a:t>Using</a:t>
            </a:r>
            <a:r>
              <a:rPr lang="ro-RO" b="1" dirty="0"/>
              <a:t> </a:t>
            </a:r>
            <a:r>
              <a:rPr lang="ro-RO" b="1" dirty="0" err="1" smtClean="0"/>
              <a:t>Vehicles</a:t>
            </a:r>
            <a:endParaRPr lang="ro-RO" b="1" dirty="0" smtClean="0"/>
          </a:p>
          <a:p>
            <a:r>
              <a:rPr lang="ro-RO" b="1" dirty="0"/>
              <a:t>Energy </a:t>
            </a:r>
            <a:r>
              <a:rPr lang="ro-RO" b="1" dirty="0" err="1" smtClean="0"/>
              <a:t>Conservation</a:t>
            </a:r>
            <a:endParaRPr lang="ro-RO" b="1" dirty="0" smtClean="0"/>
          </a:p>
          <a:p>
            <a:r>
              <a:rPr lang="en-US" b="1" dirty="0"/>
              <a:t>Use of Energy efficient </a:t>
            </a:r>
            <a:r>
              <a:rPr lang="en-US" b="1" dirty="0" smtClean="0"/>
              <a:t>appliances</a:t>
            </a:r>
            <a:endParaRPr lang="ro-RO" b="1" dirty="0" smtClean="0"/>
          </a:p>
          <a:p>
            <a:r>
              <a:rPr lang="ro-RO" b="1" dirty="0" err="1"/>
              <a:t>Shifting</a:t>
            </a:r>
            <a:r>
              <a:rPr lang="ro-RO" b="1" dirty="0"/>
              <a:t> </a:t>
            </a:r>
            <a:r>
              <a:rPr lang="ro-RO" b="1" dirty="0" err="1" smtClean="0"/>
              <a:t>industries</a:t>
            </a:r>
            <a:endParaRPr lang="ro-RO" b="1" dirty="0" smtClean="0"/>
          </a:p>
          <a:p>
            <a:r>
              <a:rPr lang="ro-RO" b="1" dirty="0" err="1"/>
              <a:t>Using</a:t>
            </a:r>
            <a:r>
              <a:rPr lang="ro-RO" b="1" dirty="0"/>
              <a:t> Modern </a:t>
            </a:r>
            <a:r>
              <a:rPr lang="ro-RO" b="1" dirty="0" err="1" smtClean="0"/>
              <a:t>Techniques</a:t>
            </a:r>
            <a:endParaRPr lang="ro-RO" b="1" dirty="0" smtClean="0"/>
          </a:p>
          <a:p>
            <a:r>
              <a:rPr lang="ro-RO" b="1" dirty="0" err="1"/>
              <a:t>Shifting</a:t>
            </a:r>
            <a:r>
              <a:rPr lang="ro-RO" b="1" dirty="0"/>
              <a:t> </a:t>
            </a:r>
            <a:r>
              <a:rPr lang="ro-RO" b="1" dirty="0" err="1"/>
              <a:t>to</a:t>
            </a:r>
            <a:r>
              <a:rPr lang="ro-RO" b="1" dirty="0"/>
              <a:t> Natural </a:t>
            </a:r>
            <a:r>
              <a:rPr lang="ro-RO" b="1" dirty="0" err="1"/>
              <a:t>Gasses</a:t>
            </a:r>
            <a:endParaRPr lang="ro-RO" dirty="0"/>
          </a:p>
        </p:txBody>
      </p:sp>
    </p:spTree>
    <p:extLst>
      <p:ext uri="{BB962C8B-B14F-4D97-AF65-F5344CB8AC3E}">
        <p14:creationId xmlns:p14="http://schemas.microsoft.com/office/powerpoint/2010/main" val="261319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fontScale="85000" lnSpcReduction="10000"/>
          </a:bodyPr>
          <a:lstStyle/>
          <a:p>
            <a:pPr indent="0" algn="ctr">
              <a:buNone/>
            </a:pPr>
            <a:r>
              <a:rPr lang="en-US" dirty="0"/>
              <a:t>Diseases caused by air pollutants kill and hospitalize millions of people every year. Estimates by the World Health Organization imply that one out of every eight deaths in the world is due to conditions associated with air pollution. New research has established stronger links between both outdoor and indoor air pollution and the development of respiratory and cardiovascular diseases. The most common diseases caused by air pollution include ischemic heart disease, stroke, chronic obstructive pulmonary disease (COPD), lung cancer and acute lower respiratory infections in children.</a:t>
            </a:r>
            <a:endParaRPr lang="ro-RO" dirty="0"/>
          </a:p>
        </p:txBody>
      </p:sp>
    </p:spTree>
    <p:extLst>
      <p:ext uri="{BB962C8B-B14F-4D97-AF65-F5344CB8AC3E}">
        <p14:creationId xmlns:p14="http://schemas.microsoft.com/office/powerpoint/2010/main" val="1328936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Ținută oficială">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18</TotalTime>
  <Words>230</Words>
  <Application>Microsoft Office PowerPoint</Application>
  <PresentationFormat>Expunere pe ecran (4:3)</PresentationFormat>
  <Paragraphs>29</Paragraphs>
  <Slides>7</Slides>
  <Notes>0</Notes>
  <HiddenSlides>0</HiddenSlides>
  <MMClips>0</MMClips>
  <ScaleCrop>false</ScaleCrop>
  <HeadingPairs>
    <vt:vector size="4" baseType="variant">
      <vt:variant>
        <vt:lpstr>Temă</vt:lpstr>
      </vt:variant>
      <vt:variant>
        <vt:i4>1</vt:i4>
      </vt:variant>
      <vt:variant>
        <vt:lpstr>Titluri diapozitive</vt:lpstr>
      </vt:variant>
      <vt:variant>
        <vt:i4>7</vt:i4>
      </vt:variant>
    </vt:vector>
  </HeadingPairs>
  <TitlesOfParts>
    <vt:vector size="8" baseType="lpstr">
      <vt:lpstr>Couture</vt:lpstr>
      <vt:lpstr>Air pollution and health</vt:lpstr>
      <vt:lpstr>Prezentare PowerPoint</vt:lpstr>
      <vt:lpstr>PRIMARY AND SECONDARY POLLUTANTS</vt:lpstr>
      <vt:lpstr>Causes of air pollution:   Causes of air pollution</vt:lpstr>
      <vt:lpstr>Effects of air pollution</vt:lpstr>
      <vt:lpstr>Air Pollution Control</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 and health</dc:title>
  <dc:creator>Liceul Sportiv</dc:creator>
  <cp:lastModifiedBy>Liceul Sportiv</cp:lastModifiedBy>
  <cp:revision>2</cp:revision>
  <dcterms:created xsi:type="dcterms:W3CDTF">2021-11-13T19:27:18Z</dcterms:created>
  <dcterms:modified xsi:type="dcterms:W3CDTF">2021-11-13T19:45:21Z</dcterms:modified>
</cp:coreProperties>
</file>