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țiune implicită" id="{CBB6D283-1C7E-4139-A142-D0051196030C}">
          <p14:sldIdLst>
            <p14:sldId id="256"/>
            <p14:sldId id="257"/>
            <p14:sldId id="259"/>
            <p14:sldId id="260"/>
            <p14:sldId id="261"/>
            <p14:sldId id="263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>
        <p:scale>
          <a:sx n="90" d="100"/>
          <a:sy n="90" d="100"/>
        </p:scale>
        <p:origin x="-1238" y="18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AD4C-B74A-434F-BF28-CBE9B286450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3B969C-6E3B-455C-B6BA-578EF417B3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AD4C-B74A-434F-BF28-CBE9B286450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969C-6E3B-455C-B6BA-578EF417B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AD4C-B74A-434F-BF28-CBE9B286450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969C-6E3B-455C-B6BA-578EF417B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AD4C-B74A-434F-BF28-CBE9B286450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969C-6E3B-455C-B6BA-578EF417B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AD4C-B74A-434F-BF28-CBE9B286450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969C-6E3B-455C-B6BA-578EF417B35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AD4C-B74A-434F-BF28-CBE9B286450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969C-6E3B-455C-B6BA-578EF417B3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AD4C-B74A-434F-BF28-CBE9B286450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969C-6E3B-455C-B6BA-578EF417B35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AD4C-B74A-434F-BF28-CBE9B286450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969C-6E3B-455C-B6BA-578EF417B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AD4C-B74A-434F-BF28-CBE9B286450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969C-6E3B-455C-B6BA-578EF417B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AD4C-B74A-434F-BF28-CBE9B286450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969C-6E3B-455C-B6BA-578EF417B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 smtClean="0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AD4C-B74A-434F-BF28-CBE9B286450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969C-6E3B-455C-B6BA-578EF417B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C16AD4C-B74A-434F-BF28-CBE9B2864505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F3B969C-6E3B-455C-B6BA-578EF417B35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sz="3200" dirty="0" err="1" smtClean="0"/>
              <a:t>Pollutants</a:t>
            </a:r>
            <a:r>
              <a:rPr lang="ro-RO" sz="3200" dirty="0" smtClean="0"/>
              <a:t> </a:t>
            </a:r>
            <a:r>
              <a:rPr lang="ro-RO" sz="3200" dirty="0" err="1" smtClean="0"/>
              <a:t>inside</a:t>
            </a:r>
            <a:r>
              <a:rPr lang="ro-RO" sz="3200" dirty="0" smtClean="0"/>
              <a:t> </a:t>
            </a:r>
            <a:r>
              <a:rPr lang="ro-RO" sz="3200" dirty="0" err="1" smtClean="0"/>
              <a:t>and</a:t>
            </a:r>
            <a:r>
              <a:rPr lang="ro-RO" sz="3200" dirty="0" smtClean="0"/>
              <a:t> </a:t>
            </a:r>
            <a:r>
              <a:rPr lang="ro-RO" sz="3200" dirty="0" err="1" smtClean="0"/>
              <a:t>outside</a:t>
            </a:r>
            <a:r>
              <a:rPr lang="ro-RO" sz="3200" dirty="0" smtClean="0"/>
              <a:t> </a:t>
            </a:r>
            <a:r>
              <a:rPr lang="ro-RO" sz="3200" dirty="0" err="1" smtClean="0"/>
              <a:t>our</a:t>
            </a:r>
            <a:r>
              <a:rPr lang="ro-RO" sz="3200" dirty="0" smtClean="0"/>
              <a:t> </a:t>
            </a:r>
            <a:r>
              <a:rPr lang="ro-RO" sz="3200" dirty="0" err="1" smtClean="0"/>
              <a:t>area</a:t>
            </a:r>
            <a:endParaRPr lang="en-US" sz="3200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 smtClean="0"/>
              <a:t>Târgu Jiu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649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1512168"/>
          </a:xfrm>
        </p:spPr>
        <p:txBody>
          <a:bodyPr/>
          <a:lstStyle/>
          <a:p>
            <a:r>
              <a:rPr lang="ro-RO" sz="2000" dirty="0" smtClean="0"/>
              <a:t>For </a:t>
            </a:r>
            <a:r>
              <a:rPr lang="ro-RO" sz="2000" dirty="0" err="1" smtClean="0"/>
              <a:t>many</a:t>
            </a:r>
            <a:r>
              <a:rPr lang="ro-RO" sz="2000" dirty="0" smtClean="0"/>
              <a:t> of </a:t>
            </a:r>
            <a:r>
              <a:rPr lang="ro-RO" sz="2000" dirty="0" err="1" smtClean="0"/>
              <a:t>us</a:t>
            </a:r>
            <a:r>
              <a:rPr lang="ro-RO" sz="2000" dirty="0" smtClean="0"/>
              <a:t>, it </a:t>
            </a:r>
            <a:r>
              <a:rPr lang="ro-RO" sz="2000" dirty="0" err="1" smtClean="0"/>
              <a:t>is</a:t>
            </a:r>
            <a:r>
              <a:rPr lang="ro-RO" sz="2000" dirty="0" smtClean="0"/>
              <a:t> </a:t>
            </a:r>
            <a:r>
              <a:rPr lang="ro-RO" sz="2000" dirty="0" err="1" smtClean="0"/>
              <a:t>maybe</a:t>
            </a:r>
            <a:r>
              <a:rPr lang="ro-RO" sz="2000" dirty="0" smtClean="0"/>
              <a:t> a </a:t>
            </a:r>
            <a:r>
              <a:rPr lang="ro-RO" sz="2000" dirty="0" err="1" smtClean="0"/>
              <a:t>surprise</a:t>
            </a:r>
            <a:r>
              <a:rPr lang="ro-RO" sz="2000" dirty="0" smtClean="0"/>
              <a:t> </a:t>
            </a:r>
            <a:r>
              <a:rPr lang="ro-RO" sz="2000" dirty="0" err="1" smtClean="0"/>
              <a:t>to</a:t>
            </a:r>
            <a:r>
              <a:rPr lang="ro-RO" sz="2000" dirty="0" smtClean="0"/>
              <a:t> </a:t>
            </a:r>
            <a:r>
              <a:rPr lang="ro-RO" sz="2000" dirty="0" err="1" smtClean="0"/>
              <a:t>learn</a:t>
            </a:r>
            <a:r>
              <a:rPr lang="ro-RO" sz="2000" dirty="0" smtClean="0"/>
              <a:t> </a:t>
            </a:r>
            <a:r>
              <a:rPr lang="ro-RO" sz="2000" dirty="0" err="1" smtClean="0"/>
              <a:t>that</a:t>
            </a:r>
            <a:r>
              <a:rPr lang="ro-RO" sz="2000" dirty="0" smtClean="0"/>
              <a:t> </a:t>
            </a:r>
            <a:r>
              <a:rPr lang="ro-RO" sz="2000" dirty="0" err="1" smtClean="0"/>
              <a:t>the</a:t>
            </a:r>
            <a:r>
              <a:rPr lang="ro-RO" sz="2000" dirty="0" smtClean="0"/>
              <a:t> </a:t>
            </a:r>
            <a:r>
              <a:rPr lang="ro-RO" sz="2000" dirty="0" err="1" smtClean="0"/>
              <a:t>air</a:t>
            </a:r>
            <a:r>
              <a:rPr lang="ro-RO" sz="2000" dirty="0" smtClean="0"/>
              <a:t> on an urban </a:t>
            </a:r>
            <a:r>
              <a:rPr lang="ro-RO" sz="2000" dirty="0" err="1" smtClean="0"/>
              <a:t>street</a:t>
            </a:r>
            <a:r>
              <a:rPr lang="ro-RO" sz="2000" dirty="0" smtClean="0"/>
              <a:t> </a:t>
            </a:r>
            <a:r>
              <a:rPr lang="ro-RO" sz="2000" dirty="0" err="1" smtClean="0"/>
              <a:t>with</a:t>
            </a:r>
            <a:r>
              <a:rPr lang="ro-RO" sz="2000" dirty="0" smtClean="0"/>
              <a:t> medium </a:t>
            </a:r>
            <a:r>
              <a:rPr lang="ro-RO" sz="2000" dirty="0" err="1" smtClean="0"/>
              <a:t>traffic</a:t>
            </a:r>
            <a:r>
              <a:rPr lang="ro-RO" sz="2000" dirty="0" smtClean="0"/>
              <a:t> </a:t>
            </a:r>
            <a:r>
              <a:rPr lang="ro-RO" sz="2000" dirty="0" err="1" smtClean="0"/>
              <a:t>could</a:t>
            </a:r>
            <a:r>
              <a:rPr lang="ro-RO" sz="2000" dirty="0" smtClean="0"/>
              <a:t> </a:t>
            </a:r>
            <a:r>
              <a:rPr lang="ro-RO" sz="2000" dirty="0" err="1" smtClean="0"/>
              <a:t>actually</a:t>
            </a:r>
            <a:r>
              <a:rPr lang="ro-RO" sz="2000" dirty="0" smtClean="0"/>
              <a:t> </a:t>
            </a:r>
            <a:r>
              <a:rPr lang="ro-RO" sz="2000" dirty="0" err="1" smtClean="0"/>
              <a:t>be</a:t>
            </a:r>
            <a:r>
              <a:rPr lang="ro-RO" sz="2000" dirty="0" smtClean="0"/>
              <a:t> </a:t>
            </a:r>
            <a:r>
              <a:rPr lang="ro-RO" sz="2000" dirty="0" err="1" smtClean="0"/>
              <a:t>cleaner</a:t>
            </a:r>
            <a:r>
              <a:rPr lang="ro-RO" sz="2000" dirty="0" smtClean="0"/>
              <a:t>.</a:t>
            </a:r>
            <a:endParaRPr lang="en-US" sz="2000" dirty="0"/>
          </a:p>
        </p:txBody>
      </p:sp>
      <p:pic>
        <p:nvPicPr>
          <p:cNvPr id="1026" name="Picture 2" descr="Rovinari - Wiki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7431728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146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6336704"/>
          </a:xfrm>
        </p:spPr>
        <p:txBody>
          <a:bodyPr/>
          <a:lstStyle/>
          <a:p>
            <a:r>
              <a:rPr lang="ro-RO" sz="2800" dirty="0" err="1" smtClean="0"/>
              <a:t>Categories</a:t>
            </a:r>
            <a:r>
              <a:rPr lang="ro-RO" sz="2800" dirty="0" smtClean="0"/>
              <a:t> of </a:t>
            </a:r>
            <a:r>
              <a:rPr lang="ro-RO" sz="2800" dirty="0" err="1" smtClean="0"/>
              <a:t>pollutants</a:t>
            </a:r>
            <a:r>
              <a:rPr lang="ro-RO" sz="2800" dirty="0" smtClean="0"/>
              <a:t> </a:t>
            </a:r>
            <a:br>
              <a:rPr lang="ro-RO" sz="2800" dirty="0" smtClean="0"/>
            </a:br>
            <a:r>
              <a:rPr lang="ro-RO" sz="2800" dirty="0"/>
              <a:t/>
            </a:r>
            <a:br>
              <a:rPr lang="ro-RO" sz="2800" dirty="0"/>
            </a:br>
            <a:r>
              <a:rPr lang="ro-RO" sz="2400" dirty="0" err="1" smtClean="0"/>
              <a:t>Biodegradable</a:t>
            </a:r>
            <a:r>
              <a:rPr lang="ro-RO" sz="2400" dirty="0" smtClean="0"/>
              <a:t> </a:t>
            </a:r>
            <a:r>
              <a:rPr lang="ro-RO" sz="2400" dirty="0" err="1" smtClean="0"/>
              <a:t>pollutants</a:t>
            </a:r>
            <a:r>
              <a:rPr lang="ro-RO" sz="2400" dirty="0" smtClean="0"/>
              <a:t>: </a:t>
            </a:r>
            <a:r>
              <a:rPr lang="ro-RO" sz="2400" dirty="0" err="1"/>
              <a:t>t</a:t>
            </a:r>
            <a:r>
              <a:rPr lang="ro-RO" sz="2400" dirty="0" err="1" smtClean="0"/>
              <a:t>hey</a:t>
            </a:r>
            <a:r>
              <a:rPr lang="ro-RO" sz="2400" dirty="0" smtClean="0"/>
              <a:t> are </a:t>
            </a:r>
            <a:r>
              <a:rPr lang="ro-RO" sz="2400" dirty="0" err="1" smtClean="0"/>
              <a:t>substances</a:t>
            </a:r>
            <a:r>
              <a:rPr lang="ro-RO" sz="2400" dirty="0" smtClean="0"/>
              <a:t> </a:t>
            </a:r>
            <a:r>
              <a:rPr lang="ro-RO" sz="2400" dirty="0" err="1" smtClean="0"/>
              <a:t>that</a:t>
            </a:r>
            <a:r>
              <a:rPr lang="ro-RO" sz="2400" dirty="0" smtClean="0"/>
              <a:t> </a:t>
            </a:r>
            <a:r>
              <a:rPr lang="ro-RO" sz="2400" dirty="0" err="1" smtClean="0"/>
              <a:t>descompose</a:t>
            </a:r>
            <a:r>
              <a:rPr lang="ro-RO" sz="2400" dirty="0" smtClean="0"/>
              <a:t> </a:t>
            </a:r>
            <a:r>
              <a:rPr lang="ro-RO" sz="2400" dirty="0" err="1" smtClean="0"/>
              <a:t>quickly</a:t>
            </a:r>
            <a:r>
              <a:rPr lang="ro-RO" sz="2400" dirty="0" smtClean="0"/>
              <a:t> in a natural </a:t>
            </a:r>
            <a:r>
              <a:rPr lang="ro-RO" sz="2400" dirty="0" err="1" smtClean="0"/>
              <a:t>process</a:t>
            </a:r>
            <a:r>
              <a:rPr lang="ro-RO" sz="2400" dirty="0" smtClean="0"/>
              <a:t>.</a:t>
            </a:r>
            <a:br>
              <a:rPr lang="ro-RO" sz="2400" dirty="0" smtClean="0"/>
            </a:br>
            <a:r>
              <a:rPr lang="ro-RO" sz="2800" dirty="0"/>
              <a:t/>
            </a:r>
            <a:br>
              <a:rPr lang="ro-RO" sz="2800" dirty="0"/>
            </a:br>
            <a:r>
              <a:rPr lang="ro-RO" sz="2400" dirty="0" err="1" smtClean="0"/>
              <a:t>Neodegradable</a:t>
            </a:r>
            <a:r>
              <a:rPr lang="ro-RO" sz="2400" dirty="0" smtClean="0"/>
              <a:t> </a:t>
            </a:r>
            <a:r>
              <a:rPr lang="ro-RO" sz="2400" dirty="0" err="1" smtClean="0"/>
              <a:t>pollutants</a:t>
            </a:r>
            <a:r>
              <a:rPr lang="ro-RO" sz="2400" dirty="0" smtClean="0"/>
              <a:t>: </a:t>
            </a:r>
            <a:r>
              <a:rPr lang="ro-RO" sz="2400" dirty="0" err="1"/>
              <a:t>t</a:t>
            </a:r>
            <a:r>
              <a:rPr lang="ro-RO" sz="2400" dirty="0" err="1" smtClean="0"/>
              <a:t>here</a:t>
            </a:r>
            <a:r>
              <a:rPr lang="ro-RO" sz="2400" dirty="0" smtClean="0"/>
              <a:t> are </a:t>
            </a:r>
            <a:r>
              <a:rPr lang="ro-RO" sz="2400" dirty="0" err="1" smtClean="0"/>
              <a:t>materials</a:t>
            </a:r>
            <a:r>
              <a:rPr lang="ro-RO" sz="2400" dirty="0" smtClean="0"/>
              <a:t> </a:t>
            </a:r>
            <a:r>
              <a:rPr lang="ro-RO" sz="2400" dirty="0" err="1" smtClean="0"/>
              <a:t>that</a:t>
            </a:r>
            <a:r>
              <a:rPr lang="ro-RO" sz="2400" dirty="0" smtClean="0"/>
              <a:t> do </a:t>
            </a:r>
            <a:r>
              <a:rPr lang="ro-RO" sz="2400" dirty="0" err="1" smtClean="0"/>
              <a:t>not</a:t>
            </a:r>
            <a:r>
              <a:rPr lang="ro-RO" sz="2400" dirty="0" smtClean="0"/>
              <a:t> </a:t>
            </a:r>
            <a:r>
              <a:rPr lang="ro-RO" sz="2400" dirty="0" err="1" smtClean="0"/>
              <a:t>descompose</a:t>
            </a:r>
            <a:r>
              <a:rPr lang="ro-RO" sz="2400" dirty="0" smtClean="0"/>
              <a:t> or </a:t>
            </a:r>
            <a:r>
              <a:rPr lang="ro-RO" sz="2400" dirty="0" err="1" smtClean="0"/>
              <a:t>descompose</a:t>
            </a:r>
            <a:r>
              <a:rPr lang="ro-RO" sz="2400" dirty="0" smtClean="0"/>
              <a:t> </a:t>
            </a:r>
            <a:r>
              <a:rPr lang="ro-RO" sz="2400" dirty="0" err="1" smtClean="0"/>
              <a:t>very</a:t>
            </a:r>
            <a:r>
              <a:rPr lang="ro-RO" sz="2400" dirty="0" smtClean="0"/>
              <a:t> </a:t>
            </a:r>
            <a:r>
              <a:rPr lang="ro-RO" sz="2400" dirty="0" err="1" smtClean="0"/>
              <a:t>slowly</a:t>
            </a:r>
            <a:r>
              <a:rPr lang="ro-RO" sz="2400" dirty="0" smtClean="0"/>
              <a:t> in </a:t>
            </a:r>
            <a:r>
              <a:rPr lang="ro-RO" sz="2400" dirty="0" err="1" smtClean="0"/>
              <a:t>the</a:t>
            </a:r>
            <a:r>
              <a:rPr lang="ro-RO" sz="2400" dirty="0" smtClean="0"/>
              <a:t> natural </a:t>
            </a:r>
            <a:r>
              <a:rPr lang="ro-RO" sz="2400" dirty="0" err="1" smtClean="0"/>
              <a:t>environment</a:t>
            </a:r>
            <a:r>
              <a:rPr lang="ro-RO" sz="2400" dirty="0" smtClean="0"/>
              <a:t>.</a:t>
            </a:r>
            <a:r>
              <a:rPr lang="ro-RO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13758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37591"/>
            <a:ext cx="3816424" cy="2562456"/>
          </a:xfrm>
          <a:prstGeom prst="rect">
            <a:avLst/>
          </a:prstGeom>
        </p:spPr>
      </p:pic>
      <p:pic>
        <p:nvPicPr>
          <p:cNvPr id="4" name="I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034" y="2420888"/>
            <a:ext cx="4118644" cy="257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012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err="1" smtClean="0"/>
              <a:t>Pollution</a:t>
            </a:r>
            <a:r>
              <a:rPr lang="ro-RO" dirty="0" smtClean="0"/>
              <a:t> in Târgu-Jiu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o-RO" dirty="0" smtClean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Hundreds </a:t>
            </a:r>
            <a:r>
              <a:rPr lang="en-US" dirty="0">
                <a:latin typeface="+mn-lt"/>
              </a:rPr>
              <a:t>of tons of waste endanger the operation of the two hydroelectric plants in </a:t>
            </a:r>
            <a:r>
              <a:rPr lang="en-US" dirty="0" err="1">
                <a:latin typeface="+mn-lt"/>
              </a:rPr>
              <a:t>Gorj</a:t>
            </a:r>
            <a:r>
              <a:rPr lang="en-US" dirty="0">
                <a:latin typeface="+mn-lt"/>
              </a:rPr>
              <a:t>. </a:t>
            </a:r>
            <a:endParaRPr lang="ro-RO" dirty="0" smtClean="0">
              <a:latin typeface="+mn-lt"/>
            </a:endParaRPr>
          </a:p>
          <a:p>
            <a:pPr marL="0" indent="0">
              <a:buNone/>
            </a:pPr>
            <a:endParaRPr lang="ro-RO" dirty="0" smtClean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Piles </a:t>
            </a:r>
            <a:r>
              <a:rPr lang="en-US" dirty="0">
                <a:latin typeface="+mn-lt"/>
              </a:rPr>
              <a:t>of garbage are collected every day on the </a:t>
            </a:r>
            <a:r>
              <a:rPr lang="en-US" dirty="0" err="1">
                <a:latin typeface="+mn-lt"/>
              </a:rPr>
              <a:t>Jiu</a:t>
            </a:r>
            <a:r>
              <a:rPr lang="en-US" dirty="0">
                <a:latin typeface="+mn-lt"/>
              </a:rPr>
              <a:t> </a:t>
            </a:r>
            <a:r>
              <a:rPr lang="ro-RO" dirty="0" smtClean="0">
                <a:latin typeface="+mn-lt"/>
              </a:rPr>
              <a:t>r</a:t>
            </a:r>
            <a:r>
              <a:rPr lang="en-US" dirty="0" err="1" smtClean="0">
                <a:latin typeface="+mn-lt"/>
              </a:rPr>
              <a:t>iver</a:t>
            </a:r>
            <a:r>
              <a:rPr lang="en-US" dirty="0">
                <a:latin typeface="+mn-lt"/>
              </a:rPr>
              <a:t>, which risks blocking the turbines of the hydropower plants and even causing floods in </a:t>
            </a:r>
            <a:r>
              <a:rPr lang="en-US" dirty="0" err="1">
                <a:latin typeface="+mn-lt"/>
              </a:rPr>
              <a:t>Târgu-Jiu</a:t>
            </a:r>
            <a:r>
              <a:rPr lang="en-US" dirty="0">
                <a:latin typeface="+mn-lt"/>
              </a:rPr>
              <a:t>.</a:t>
            </a:r>
            <a:endParaRPr lang="ro-RO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0358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Jiul tot mai poluat, autorităţile intervin! - Impact in Gor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368" y="908885"/>
            <a:ext cx="6712156" cy="4467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543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72400" cy="2505075"/>
          </a:xfrm>
        </p:spPr>
        <p:txBody>
          <a:bodyPr/>
          <a:lstStyle/>
          <a:p>
            <a:r>
              <a:rPr lang="en-US" dirty="0"/>
              <a:t>In 2012, </a:t>
            </a:r>
            <a:r>
              <a:rPr lang="ro-RO" dirty="0" err="1" smtClean="0"/>
              <a:t>the</a:t>
            </a:r>
            <a:r>
              <a:rPr lang="ro-RO" dirty="0" smtClean="0"/>
              <a:t> </a:t>
            </a:r>
            <a:r>
              <a:rPr lang="en-US" dirty="0" err="1" smtClean="0"/>
              <a:t>Jiu</a:t>
            </a:r>
            <a:r>
              <a:rPr lang="ro-RO" dirty="0" smtClean="0"/>
              <a:t> </a:t>
            </a:r>
            <a:r>
              <a:rPr lang="ro-RO" dirty="0" err="1" smtClean="0"/>
              <a:t>river</a:t>
            </a:r>
            <a:r>
              <a:rPr lang="en-US" dirty="0" smtClean="0"/>
              <a:t> </a:t>
            </a:r>
            <a:r>
              <a:rPr lang="en-US" dirty="0"/>
              <a:t>was polluted with coal </a:t>
            </a:r>
            <a:r>
              <a:rPr lang="en-US" dirty="0" smtClean="0"/>
              <a:t>impurities</a:t>
            </a:r>
            <a:r>
              <a:rPr lang="ro-RO" dirty="0" smtClean="0"/>
              <a:t> </a:t>
            </a:r>
            <a:r>
              <a:rPr lang="ro-RO" dirty="0" err="1" smtClean="0"/>
              <a:t>so</a:t>
            </a:r>
            <a:r>
              <a:rPr lang="ro-RO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fish </a:t>
            </a:r>
            <a:r>
              <a:rPr lang="ro-RO" dirty="0" err="1" smtClean="0"/>
              <a:t>had</a:t>
            </a:r>
            <a:r>
              <a:rPr lang="ro-RO" dirty="0" smtClean="0"/>
              <a:t> </a:t>
            </a:r>
            <a:r>
              <a:rPr lang="en-US" dirty="0" smtClean="0"/>
              <a:t>suffer</a:t>
            </a:r>
            <a:r>
              <a:rPr lang="ro-RO" dirty="0" err="1" smtClean="0"/>
              <a:t>ed</a:t>
            </a:r>
            <a:r>
              <a:rPr lang="en-US" dirty="0" smtClean="0"/>
              <a:t>.</a:t>
            </a:r>
            <a:endParaRPr lang="ro-RO" dirty="0"/>
          </a:p>
        </p:txBody>
      </p:sp>
      <p:pic>
        <p:nvPicPr>
          <p:cNvPr id="3078" name="Picture 6" descr="R A P O R T PRIVIND STAREA MEDIULUI ÎN JUDEŢUL DOLJ 2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73016"/>
            <a:ext cx="3691111" cy="2764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90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">
  <a:themeElements>
    <a:clrScheme name="Executiv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63</TotalTime>
  <Words>104</Words>
  <Application>Microsoft Office PowerPoint</Application>
  <PresentationFormat>Expunere pe ecran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7</vt:i4>
      </vt:variant>
    </vt:vector>
  </HeadingPairs>
  <TitlesOfParts>
    <vt:vector size="8" baseType="lpstr">
      <vt:lpstr>Executiv</vt:lpstr>
      <vt:lpstr>Pollutants inside and outside our area</vt:lpstr>
      <vt:lpstr>For many of us, it is maybe a surprise to learn that the air on an urban street with medium traffic could actually be cleaner.</vt:lpstr>
      <vt:lpstr>Categories of pollutants   Biodegradable pollutants: they are substances that descompose quickly in a natural process.  Neodegradable pollutants: there are materials that do not descompose or descompose very slowly in the natural environment. </vt:lpstr>
      <vt:lpstr>Prezentare PowerPoint</vt:lpstr>
      <vt:lpstr>Pollution in Târgu-Jiu</vt:lpstr>
      <vt:lpstr>Prezentare PowerPoint</vt:lpstr>
      <vt:lpstr>In 2012, the Jiu river was polluted with coal impurities so the fish had suffered.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Pollutants inside and outside our area</dc:title>
  <dc:creator>Windows User</dc:creator>
  <cp:lastModifiedBy>Liceul Sportiv</cp:lastModifiedBy>
  <cp:revision>8</cp:revision>
  <dcterms:created xsi:type="dcterms:W3CDTF">2021-11-10T18:59:44Z</dcterms:created>
  <dcterms:modified xsi:type="dcterms:W3CDTF">2021-11-13T19:03:20Z</dcterms:modified>
</cp:coreProperties>
</file>