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T Sans Narrow"/>
      <p:regular r:id="rId12"/>
      <p:bold r:id="rId13"/>
    </p:embeddedFont>
    <p:embeddedFont>
      <p:font typeface="Open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TSansNarrow-bold.fntdata"/><Relationship Id="rId12" Type="http://schemas.openxmlformats.org/officeDocument/2006/relationships/font" Target="fonts/PTSansNarrow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bold.fntdata"/><Relationship Id="rId14" Type="http://schemas.openxmlformats.org/officeDocument/2006/relationships/font" Target="fonts/OpenSans-regular.fntdata"/><Relationship Id="rId17" Type="http://schemas.openxmlformats.org/officeDocument/2006/relationships/font" Target="fonts/OpenSans-boldItalic.fntdata"/><Relationship Id="rId16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c933857720e7a4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2c933857720e7a4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2c933857720e7a4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2c933857720e7a4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2c933857720e7a4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2c933857720e7a4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2c933857720e7a4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2c933857720e7a4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2c933857720e7a4_2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2c933857720e7a4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-376220" y="1170527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tr" sz="6200">
                <a:solidFill>
                  <a:schemeClr val="accent1"/>
                </a:solidFill>
              </a:rPr>
              <a:t>NİTROGEN</a:t>
            </a:r>
            <a:r>
              <a:rPr b="1" i="1" lang="tr" sz="6200"/>
              <a:t> </a:t>
            </a:r>
            <a:endParaRPr b="1" i="1" sz="6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045263" y="2233596"/>
            <a:ext cx="88323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   </a:t>
            </a:r>
            <a:r>
              <a:rPr lang="tr" sz="2300"/>
              <a:t> </a:t>
            </a:r>
            <a:r>
              <a:rPr lang="tr" sz="2300">
                <a:solidFill>
                  <a:schemeClr val="accent5"/>
                </a:solidFill>
              </a:rPr>
              <a:t>1.what is nitrogen? </a:t>
            </a:r>
            <a:endParaRPr sz="2300">
              <a:solidFill>
                <a:schemeClr val="accent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 sz="2300">
                <a:solidFill>
                  <a:schemeClr val="accent5"/>
                </a:solidFill>
              </a:rPr>
              <a:t>    2. </a:t>
            </a:r>
            <a:r>
              <a:rPr lang="tr" sz="2300">
                <a:solidFill>
                  <a:schemeClr val="accent5"/>
                </a:solidFill>
              </a:rPr>
              <a:t>What is nitrogen used for?</a:t>
            </a:r>
            <a:endParaRPr sz="2300">
              <a:solidFill>
                <a:schemeClr val="accent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 sz="2300">
                <a:solidFill>
                  <a:schemeClr val="accent5"/>
                </a:solidFill>
              </a:rPr>
              <a:t>    3. What are the benefits?</a:t>
            </a:r>
            <a:endParaRPr sz="2300">
              <a:solidFill>
                <a:schemeClr val="accent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 sz="2300">
                <a:solidFill>
                  <a:schemeClr val="accent5"/>
                </a:solidFill>
              </a:rPr>
              <a:t> </a:t>
            </a:r>
            <a:r>
              <a:rPr lang="tr" sz="2300"/>
              <a:t> </a:t>
            </a:r>
            <a:endParaRPr sz="2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247500" y="366900"/>
            <a:ext cx="8649000" cy="440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 sz="4100"/>
              <a:t>What is nitrogen? </a:t>
            </a:r>
            <a:endParaRPr sz="4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 </a:t>
            </a:r>
            <a:r>
              <a:rPr i="1" lang="tr">
                <a:solidFill>
                  <a:schemeClr val="accent3"/>
                </a:solidFill>
              </a:rPr>
              <a:t>First of all, it's a asal gas. It is odorless, colorless and not necessary for living, but it is important for growing plants and is one of the main additives of fertilizers. </a:t>
            </a:r>
            <a:endParaRPr i="1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982" y="304088"/>
            <a:ext cx="8246050" cy="453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What is nitrogen used for? </a:t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152425"/>
            <a:ext cx="8520600" cy="35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tr" sz="2400">
                <a:solidFill>
                  <a:schemeClr val="accent3"/>
                </a:solidFill>
              </a:rPr>
              <a:t>Its use is far beyond gardening. Nitrogen is usually found in the form of liquids or gases (it is also possible to obtain solid nitrogen). Liquid nitrogen is used as a cooler; it has the capacity to quickly freeze the ability to freeze the ability to quickly freeze food and medical research, and is also used in reproductive technology.  </a:t>
            </a:r>
            <a:endParaRPr b="1" sz="24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11775"/>
            <a:ext cx="4419601" cy="350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611775"/>
            <a:ext cx="4267199" cy="350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2020" y="179931"/>
            <a:ext cx="83799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