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1/14/2021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23A1CC3-2375-41D4-9E03-427CAF2A4C1A}" type="datetimeFigureOut">
              <a:rPr lang="en-US" dirty="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FF16868-8199-4C2C-A5B1-63AEE139F88E}"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a:t>Asıl başlık stilini düzenlemek için tıklayın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AD9FF7F-6988-44CC-821B-644E70CD2F73}"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C12C299-16B2-4475-990D-751901EACC14}"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1/14/2021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F34E6425-0181-43F2-84FC-787E803FD2F8}"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6E86A4C-8E40-4F87-A4F0-01A0687C5742}" type="datetimeFigureOut">
              <a:rPr lang="en-US" dirty="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a:t>Resim eklemek için simgeye tıklayın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5E72C73-2D91-4E12-BA25-F0AA0C03599B}" type="datetimeFigureOut">
              <a:rPr lang="en-US" dirty="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1/14/2021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9BCB0B-2046-B646-A45E-F649E091E331}"/>
              </a:ext>
            </a:extLst>
          </p:cNvPr>
          <p:cNvSpPr>
            <a:spLocks noGrp="1"/>
          </p:cNvSpPr>
          <p:nvPr>
            <p:ph type="ctrTitle"/>
          </p:nvPr>
        </p:nvSpPr>
        <p:spPr/>
        <p:txBody>
          <a:bodyPr/>
          <a:lstStyle/>
          <a:p>
            <a:r>
              <a:rPr lang="tr-TR"/>
              <a:t>TOXİC SUBSTANCES İN THE AİR «OZONE DİOXİDE»</a:t>
            </a:r>
          </a:p>
        </p:txBody>
      </p:sp>
      <p:sp>
        <p:nvSpPr>
          <p:cNvPr id="3" name="Alt Başlık 2">
            <a:extLst>
              <a:ext uri="{FF2B5EF4-FFF2-40B4-BE49-F238E27FC236}">
                <a16:creationId xmlns:a16="http://schemas.microsoft.com/office/drawing/2014/main" id="{4778A1DE-AFA3-064D-A3E3-77062A4430B1}"/>
              </a:ext>
            </a:extLst>
          </p:cNvPr>
          <p:cNvSpPr>
            <a:spLocks noGrp="1"/>
          </p:cNvSpPr>
          <p:nvPr>
            <p:ph type="subTitle" idx="1"/>
          </p:nvPr>
        </p:nvSpPr>
        <p:spPr/>
        <p:txBody>
          <a:bodyPr/>
          <a:lstStyle/>
          <a:p>
            <a:r>
              <a:rPr lang="tr-TR"/>
              <a:t>Team red from turkey </a:t>
            </a:r>
          </a:p>
        </p:txBody>
      </p:sp>
    </p:spTree>
    <p:extLst>
      <p:ext uri="{BB962C8B-B14F-4D97-AF65-F5344CB8AC3E}">
        <p14:creationId xmlns:p14="http://schemas.microsoft.com/office/powerpoint/2010/main" val="1438832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4E748FB-78EB-CC43-B88A-A32E72073A25}"/>
              </a:ext>
            </a:extLst>
          </p:cNvPr>
          <p:cNvSpPr>
            <a:spLocks noGrp="1"/>
          </p:cNvSpPr>
          <p:nvPr>
            <p:ph type="title"/>
          </p:nvPr>
        </p:nvSpPr>
        <p:spPr/>
        <p:txBody>
          <a:bodyPr/>
          <a:lstStyle/>
          <a:p>
            <a:r>
              <a:rPr lang="tr-TR"/>
              <a:t>OXONE DİOXİDE «GENERAL İNFORMATİON»</a:t>
            </a:r>
          </a:p>
        </p:txBody>
      </p:sp>
      <p:sp>
        <p:nvSpPr>
          <p:cNvPr id="3" name="İçerik Yer Tutucusu 2">
            <a:extLst>
              <a:ext uri="{FF2B5EF4-FFF2-40B4-BE49-F238E27FC236}">
                <a16:creationId xmlns:a16="http://schemas.microsoft.com/office/drawing/2014/main" id="{8E771A07-BB05-C842-AEB2-BC45031F306A}"/>
              </a:ext>
            </a:extLst>
          </p:cNvPr>
          <p:cNvSpPr>
            <a:spLocks noGrp="1"/>
          </p:cNvSpPr>
          <p:nvPr>
            <p:ph idx="1"/>
          </p:nvPr>
        </p:nvSpPr>
        <p:spPr/>
        <p:txBody>
          <a:bodyPr/>
          <a:lstStyle/>
          <a:p>
            <a:r>
              <a:rPr lang="tr-TR"/>
              <a:t>Ozone dioxide is a chemical compound with the formula NO2. It is one of several nitrogen oxides. NO2 is an intermediate in the industrial synthesis of nitric acid, millions of tons of which are produced each year for use primarily in the production of fertilizers. At higher temperatures it is a reddish-brown gas. Ozone dioxide is a strong oxidizing agent, it reacts with air with water vapor to form corrosive nitric acid as well as toxic organic nitrates. İn this case, it causes the formation of acid rain that causes the death of trees, fish and animal life. NO2 also plays a major role in atmospheric reactions that lead to soil-level ozone and smog.</a:t>
            </a:r>
          </a:p>
        </p:txBody>
      </p:sp>
    </p:spTree>
    <p:extLst>
      <p:ext uri="{BB962C8B-B14F-4D97-AF65-F5344CB8AC3E}">
        <p14:creationId xmlns:p14="http://schemas.microsoft.com/office/powerpoint/2010/main" val="278198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A3CBBC-05BA-C841-8713-045EEC4466D5}"/>
              </a:ext>
            </a:extLst>
          </p:cNvPr>
          <p:cNvSpPr>
            <a:spLocks noGrp="1"/>
          </p:cNvSpPr>
          <p:nvPr>
            <p:ph type="title"/>
          </p:nvPr>
        </p:nvSpPr>
        <p:spPr/>
        <p:txBody>
          <a:bodyPr/>
          <a:lstStyle/>
          <a:p>
            <a:r>
              <a:rPr lang="tr-TR"/>
              <a:t>THE DANGERS OF OZONE DİOXİDE TO HUMAN HEALTH</a:t>
            </a:r>
          </a:p>
        </p:txBody>
      </p:sp>
      <p:sp>
        <p:nvSpPr>
          <p:cNvPr id="3" name="İçerik Yer Tutucusu 2">
            <a:extLst>
              <a:ext uri="{FF2B5EF4-FFF2-40B4-BE49-F238E27FC236}">
                <a16:creationId xmlns:a16="http://schemas.microsoft.com/office/drawing/2014/main" id="{C5A0850C-EAE8-254D-8A56-E93F010CD206}"/>
              </a:ext>
            </a:extLst>
          </p:cNvPr>
          <p:cNvSpPr>
            <a:spLocks noGrp="1"/>
          </p:cNvSpPr>
          <p:nvPr>
            <p:ph idx="1"/>
          </p:nvPr>
        </p:nvSpPr>
        <p:spPr/>
        <p:txBody>
          <a:bodyPr/>
          <a:lstStyle/>
          <a:p>
            <a:r>
              <a:rPr lang="tr-TR"/>
              <a:t>Ozone dioxide is a very toxic gas, so it is difficult to detect at low concentrations. As a result of inhaling this gas, symptoms such as headache and dizzines occur.</a:t>
            </a:r>
          </a:p>
          <a:p>
            <a:r>
              <a:rPr lang="tr-TR"/>
              <a:t>Ozone dioxide is directly harmful to humans as it turns into acid in the lungs when polluted air is inhaled. The main physiological damage it causes is swallowing the spongy structure of the lung. When the bronchial tubes are filled with them, the lung loses its ability to absorb oxygen from the air and less oxygen passes into the blood.</a:t>
            </a:r>
          </a:p>
        </p:txBody>
      </p:sp>
    </p:spTree>
    <p:extLst>
      <p:ext uri="{BB962C8B-B14F-4D97-AF65-F5344CB8AC3E}">
        <p14:creationId xmlns:p14="http://schemas.microsoft.com/office/powerpoint/2010/main" val="1189463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CD58A4-15B2-484F-BA64-DDC4579D9845}"/>
              </a:ext>
            </a:extLst>
          </p:cNvPr>
          <p:cNvSpPr>
            <a:spLocks noGrp="1"/>
          </p:cNvSpPr>
          <p:nvPr>
            <p:ph type="title"/>
          </p:nvPr>
        </p:nvSpPr>
        <p:spPr/>
        <p:txBody>
          <a:bodyPr/>
          <a:lstStyle/>
          <a:p>
            <a:r>
              <a:rPr lang="tr-TR"/>
              <a:t>ENVİRONMENTAL HAZARDS OF OZONE DİOXİDE</a:t>
            </a:r>
          </a:p>
        </p:txBody>
      </p:sp>
      <p:sp>
        <p:nvSpPr>
          <p:cNvPr id="3" name="İçerik Yer Tutucusu 2">
            <a:extLst>
              <a:ext uri="{FF2B5EF4-FFF2-40B4-BE49-F238E27FC236}">
                <a16:creationId xmlns:a16="http://schemas.microsoft.com/office/drawing/2014/main" id="{14429F39-562E-E94B-B68E-8E15ACC8ECD6}"/>
              </a:ext>
            </a:extLst>
          </p:cNvPr>
          <p:cNvSpPr>
            <a:spLocks noGrp="1"/>
          </p:cNvSpPr>
          <p:nvPr>
            <p:ph idx="1"/>
          </p:nvPr>
        </p:nvSpPr>
        <p:spPr>
          <a:xfrm>
            <a:off x="1110214" y="2621015"/>
            <a:ext cx="8825659" cy="3416300"/>
          </a:xfrm>
        </p:spPr>
        <p:txBody>
          <a:bodyPr/>
          <a:lstStyle/>
          <a:p>
            <a:r>
              <a:rPr lang="tr-TR"/>
              <a:t>The burning of NO2 fossil fuels, namely gas, coal and oil, occurs. Thus, in the waste gases of vehicles and with the burning of the gas and coal used for heating, this gas is released to the nature.</a:t>
            </a:r>
          </a:p>
          <a:p>
            <a:r>
              <a:rPr lang="tr-TR"/>
              <a:t>Ozone dioxide causes acid rains. When acid rains falls into lakes and rivers, the acidity of the waters increases. This situation harms the lives living in those waters. Our historical and natural works can be damaged. It prevents the plants from feeding from the soil by causing the mineral content of the soil to decrease.</a:t>
            </a:r>
          </a:p>
        </p:txBody>
      </p:sp>
    </p:spTree>
    <p:extLst>
      <p:ext uri="{BB962C8B-B14F-4D97-AF65-F5344CB8AC3E}">
        <p14:creationId xmlns:p14="http://schemas.microsoft.com/office/powerpoint/2010/main" val="15002538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TF10001029">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Geniş ekran</PresentationFormat>
  <Slides>4</Slides>
  <Notes>0</Notes>
  <HiddenSlides>0</HiddenSlide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TF10001029</vt:lpstr>
      <vt:lpstr>TOXİC SUBSTANCES İN THE AİR «OZONE DİOXİDE»</vt:lpstr>
      <vt:lpstr>OXONE DİOXİDE «GENERAL İNFORMATİON»</vt:lpstr>
      <vt:lpstr>THE DANGERS OF OZONE DİOXİDE TO HUMAN HEALTH</vt:lpstr>
      <vt:lpstr>ENVİRONMENTAL HAZARDS OF OZONE DİOXİDE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TOXİC SUBSTANCES İN THE AİR «OZONE DİOXİDE»</dc:title>
  <dc:creator>sümeyye gitti</dc:creator>
  <cp:lastModifiedBy>sümeyye gitti</cp:lastModifiedBy>
  <cp:revision>2</cp:revision>
  <dcterms:created xsi:type="dcterms:W3CDTF">2021-01-14T17:39:44Z</dcterms:created>
  <dcterms:modified xsi:type="dcterms:W3CDTF">2021-01-14T19:57:24Z</dcterms:modified>
</cp:coreProperties>
</file>