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Playfair Display"/>
      <p:regular r:id="rId11"/>
      <p:bold r:id="rId12"/>
      <p:italic r:id="rId13"/>
      <p:boldItalic r:id="rId14"/>
    </p:embeddedFont>
    <p:embeddedFont>
      <p:font typeface="Lato"/>
      <p:regular r:id="rId15"/>
      <p:bold r:id="rId16"/>
      <p:italic r:id="rId17"/>
      <p:boldItalic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font" Target="fonts/PlayfairDisplay-regular.fntdata"/><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font" Target="fonts/PlayfairDisplay-italic.fntdata"/><Relationship Id="rId12" Type="http://schemas.openxmlformats.org/officeDocument/2006/relationships/font" Target="fonts/PlayfairDisplay-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PlayfairDisplay-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c6f83aa9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c6f83aa9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c6f83aa91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c6f83aa91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c6f83aa9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c6f83aa9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c6f83aa91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c6f83aa91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200"/>
              <a:buFont typeface="Open Sans"/>
              <a:buNone/>
              <a:defRPr>
                <a:solidFill>
                  <a:schemeClr val="lt1"/>
                </a:solidFill>
                <a:latin typeface="Open Sans"/>
                <a:ea typeface="Open Sans"/>
                <a:cs typeface="Open Sans"/>
                <a:sym typeface="Open Sans"/>
              </a:defRPr>
            </a:lvl1pPr>
            <a:lvl2pPr lvl="1" algn="ctr">
              <a:spcBef>
                <a:spcPts val="0"/>
              </a:spcBef>
              <a:spcAft>
                <a:spcPts val="0"/>
              </a:spcAft>
              <a:buClr>
                <a:schemeClr val="lt1"/>
              </a:buClr>
              <a:buSzPts val="3200"/>
              <a:buFont typeface="Open Sans"/>
              <a:buNone/>
              <a:defRPr>
                <a:solidFill>
                  <a:schemeClr val="lt1"/>
                </a:solidFill>
                <a:latin typeface="Open Sans"/>
                <a:ea typeface="Open Sans"/>
                <a:cs typeface="Open Sans"/>
                <a:sym typeface="Open Sans"/>
              </a:defRPr>
            </a:lvl2pPr>
            <a:lvl3pPr lvl="2" algn="ctr">
              <a:spcBef>
                <a:spcPts val="0"/>
              </a:spcBef>
              <a:spcAft>
                <a:spcPts val="0"/>
              </a:spcAft>
              <a:buClr>
                <a:schemeClr val="lt1"/>
              </a:buClr>
              <a:buSzPts val="3200"/>
              <a:buFont typeface="Open Sans"/>
              <a:buNone/>
              <a:defRPr>
                <a:solidFill>
                  <a:schemeClr val="lt1"/>
                </a:solidFill>
                <a:latin typeface="Open Sans"/>
                <a:ea typeface="Open Sans"/>
                <a:cs typeface="Open Sans"/>
                <a:sym typeface="Open Sans"/>
              </a:defRPr>
            </a:lvl3pPr>
            <a:lvl4pPr lvl="3" algn="ctr">
              <a:spcBef>
                <a:spcPts val="0"/>
              </a:spcBef>
              <a:spcAft>
                <a:spcPts val="0"/>
              </a:spcAft>
              <a:buClr>
                <a:schemeClr val="lt1"/>
              </a:buClr>
              <a:buSzPts val="3200"/>
              <a:buFont typeface="Open Sans"/>
              <a:buNone/>
              <a:defRPr>
                <a:solidFill>
                  <a:schemeClr val="lt1"/>
                </a:solidFill>
                <a:latin typeface="Open Sans"/>
                <a:ea typeface="Open Sans"/>
                <a:cs typeface="Open Sans"/>
                <a:sym typeface="Open Sans"/>
              </a:defRPr>
            </a:lvl4pPr>
            <a:lvl5pPr lvl="4" algn="ctr">
              <a:spcBef>
                <a:spcPts val="0"/>
              </a:spcBef>
              <a:spcAft>
                <a:spcPts val="0"/>
              </a:spcAft>
              <a:buClr>
                <a:schemeClr val="lt1"/>
              </a:buClr>
              <a:buSzPts val="3200"/>
              <a:buFont typeface="Open Sans"/>
              <a:buNone/>
              <a:defRPr>
                <a:solidFill>
                  <a:schemeClr val="lt1"/>
                </a:solidFill>
                <a:latin typeface="Open Sans"/>
                <a:ea typeface="Open Sans"/>
                <a:cs typeface="Open Sans"/>
                <a:sym typeface="Open Sans"/>
              </a:defRPr>
            </a:lvl5pPr>
            <a:lvl6pPr lvl="5" algn="ctr">
              <a:spcBef>
                <a:spcPts val="0"/>
              </a:spcBef>
              <a:spcAft>
                <a:spcPts val="0"/>
              </a:spcAft>
              <a:buClr>
                <a:schemeClr val="lt1"/>
              </a:buClr>
              <a:buSzPts val="3200"/>
              <a:buFont typeface="Open Sans"/>
              <a:buNone/>
              <a:defRPr>
                <a:solidFill>
                  <a:schemeClr val="lt1"/>
                </a:solidFill>
                <a:latin typeface="Open Sans"/>
                <a:ea typeface="Open Sans"/>
                <a:cs typeface="Open Sans"/>
                <a:sym typeface="Open Sans"/>
              </a:defRPr>
            </a:lvl6pPr>
            <a:lvl7pPr lvl="6" algn="ctr">
              <a:spcBef>
                <a:spcPts val="0"/>
              </a:spcBef>
              <a:spcAft>
                <a:spcPts val="0"/>
              </a:spcAft>
              <a:buClr>
                <a:schemeClr val="lt1"/>
              </a:buClr>
              <a:buSzPts val="3200"/>
              <a:buFont typeface="Open Sans"/>
              <a:buNone/>
              <a:defRPr>
                <a:solidFill>
                  <a:schemeClr val="lt1"/>
                </a:solidFill>
                <a:latin typeface="Open Sans"/>
                <a:ea typeface="Open Sans"/>
                <a:cs typeface="Open Sans"/>
                <a:sym typeface="Open Sans"/>
              </a:defRPr>
            </a:lvl7pPr>
            <a:lvl8pPr lvl="7" algn="ctr">
              <a:spcBef>
                <a:spcPts val="0"/>
              </a:spcBef>
              <a:spcAft>
                <a:spcPts val="0"/>
              </a:spcAft>
              <a:buClr>
                <a:schemeClr val="lt1"/>
              </a:buClr>
              <a:buSzPts val="3200"/>
              <a:buFont typeface="Open Sans"/>
              <a:buNone/>
              <a:defRPr>
                <a:solidFill>
                  <a:schemeClr val="lt1"/>
                </a:solidFill>
                <a:latin typeface="Open Sans"/>
                <a:ea typeface="Open Sans"/>
                <a:cs typeface="Open Sans"/>
                <a:sym typeface="Open Sans"/>
              </a:defRPr>
            </a:lvl8pPr>
            <a:lvl9pPr lvl="8" algn="ctr">
              <a:spcBef>
                <a:spcPts val="0"/>
              </a:spcBef>
              <a:spcAft>
                <a:spcPts val="0"/>
              </a:spcAft>
              <a:buClr>
                <a:schemeClr val="lt1"/>
              </a:buClr>
              <a:buSzPts val="3200"/>
              <a:buFont typeface="Open Sans"/>
              <a:buNone/>
              <a:defRPr>
                <a:solidFill>
                  <a:schemeClr val="lt1"/>
                </a:solidFill>
                <a:latin typeface="Open Sans"/>
                <a:ea typeface="Open Sans"/>
                <a:cs typeface="Open Sans"/>
                <a:sym typeface="Open Sans"/>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Autofit/>
          </a:bodyPr>
          <a:lstStyle>
            <a:lvl1pPr lvl="0" algn="ctr">
              <a:spcBef>
                <a:spcPts val="0"/>
              </a:spcBef>
              <a:spcAft>
                <a:spcPts val="0"/>
              </a:spcAft>
              <a:buSzPts val="10000"/>
              <a:buFont typeface="Open Sans"/>
              <a:buNone/>
              <a:defRPr sz="10000">
                <a:latin typeface="Open Sans"/>
                <a:ea typeface="Open Sans"/>
                <a:cs typeface="Open Sans"/>
                <a:sym typeface="Open Sans"/>
              </a:defRPr>
            </a:lvl1pPr>
            <a:lvl2pPr lvl="1" algn="ctr">
              <a:spcBef>
                <a:spcPts val="0"/>
              </a:spcBef>
              <a:spcAft>
                <a:spcPts val="0"/>
              </a:spcAft>
              <a:buSzPts val="10000"/>
              <a:buFont typeface="Open Sans"/>
              <a:buNone/>
              <a:defRPr sz="10000">
                <a:latin typeface="Open Sans"/>
                <a:ea typeface="Open Sans"/>
                <a:cs typeface="Open Sans"/>
                <a:sym typeface="Open Sans"/>
              </a:defRPr>
            </a:lvl2pPr>
            <a:lvl3pPr lvl="2" algn="ctr">
              <a:spcBef>
                <a:spcPts val="0"/>
              </a:spcBef>
              <a:spcAft>
                <a:spcPts val="0"/>
              </a:spcAft>
              <a:buSzPts val="10000"/>
              <a:buFont typeface="Open Sans"/>
              <a:buNone/>
              <a:defRPr sz="10000">
                <a:latin typeface="Open Sans"/>
                <a:ea typeface="Open Sans"/>
                <a:cs typeface="Open Sans"/>
                <a:sym typeface="Open Sans"/>
              </a:defRPr>
            </a:lvl3pPr>
            <a:lvl4pPr lvl="3" algn="ctr">
              <a:spcBef>
                <a:spcPts val="0"/>
              </a:spcBef>
              <a:spcAft>
                <a:spcPts val="0"/>
              </a:spcAft>
              <a:buSzPts val="10000"/>
              <a:buFont typeface="Open Sans"/>
              <a:buNone/>
              <a:defRPr sz="10000">
                <a:latin typeface="Open Sans"/>
                <a:ea typeface="Open Sans"/>
                <a:cs typeface="Open Sans"/>
                <a:sym typeface="Open Sans"/>
              </a:defRPr>
            </a:lvl4pPr>
            <a:lvl5pPr lvl="4" algn="ctr">
              <a:spcBef>
                <a:spcPts val="0"/>
              </a:spcBef>
              <a:spcAft>
                <a:spcPts val="0"/>
              </a:spcAft>
              <a:buSzPts val="10000"/>
              <a:buFont typeface="Open Sans"/>
              <a:buNone/>
              <a:defRPr sz="10000">
                <a:latin typeface="Open Sans"/>
                <a:ea typeface="Open Sans"/>
                <a:cs typeface="Open Sans"/>
                <a:sym typeface="Open Sans"/>
              </a:defRPr>
            </a:lvl5pPr>
            <a:lvl6pPr lvl="5" algn="ctr">
              <a:spcBef>
                <a:spcPts val="0"/>
              </a:spcBef>
              <a:spcAft>
                <a:spcPts val="0"/>
              </a:spcAft>
              <a:buSzPts val="10000"/>
              <a:buFont typeface="Open Sans"/>
              <a:buNone/>
              <a:defRPr sz="10000">
                <a:latin typeface="Open Sans"/>
                <a:ea typeface="Open Sans"/>
                <a:cs typeface="Open Sans"/>
                <a:sym typeface="Open Sans"/>
              </a:defRPr>
            </a:lvl6pPr>
            <a:lvl7pPr lvl="6" algn="ctr">
              <a:spcBef>
                <a:spcPts val="0"/>
              </a:spcBef>
              <a:spcAft>
                <a:spcPts val="0"/>
              </a:spcAft>
              <a:buSzPts val="10000"/>
              <a:buFont typeface="Open Sans"/>
              <a:buNone/>
              <a:defRPr sz="10000">
                <a:latin typeface="Open Sans"/>
                <a:ea typeface="Open Sans"/>
                <a:cs typeface="Open Sans"/>
                <a:sym typeface="Open Sans"/>
              </a:defRPr>
            </a:lvl7pPr>
            <a:lvl8pPr lvl="7" algn="ctr">
              <a:spcBef>
                <a:spcPts val="0"/>
              </a:spcBef>
              <a:spcAft>
                <a:spcPts val="0"/>
              </a:spcAft>
              <a:buSzPts val="10000"/>
              <a:buFont typeface="Open Sans"/>
              <a:buNone/>
              <a:defRPr sz="10000">
                <a:latin typeface="Open Sans"/>
                <a:ea typeface="Open Sans"/>
                <a:cs typeface="Open Sans"/>
                <a:sym typeface="Open Sans"/>
              </a:defRPr>
            </a:lvl8pPr>
            <a:lvl9pPr lvl="8" algn="ctr">
              <a:spcBef>
                <a:spcPts val="0"/>
              </a:spcBef>
              <a:spcAft>
                <a:spcPts val="0"/>
              </a:spcAft>
              <a:buSzPts val="10000"/>
              <a:buFont typeface="Open Sans"/>
              <a:buNone/>
              <a:defRPr sz="10000">
                <a:latin typeface="Open Sans"/>
                <a:ea typeface="Open Sans"/>
                <a:cs typeface="Open Sans"/>
                <a:sym typeface="Open Sans"/>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1pPr>
            <a:lvl2pPr lvl="1" algn="ctr">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2pPr>
            <a:lvl3pPr lvl="2" algn="ctr">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3pPr>
            <a:lvl4pPr lvl="3" algn="ctr">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4pPr>
            <a:lvl5pPr lvl="4" algn="ctr">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5pPr>
            <a:lvl6pPr lvl="5" algn="ctr">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6pPr>
            <a:lvl7pPr lvl="6" algn="ctr">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7pPr>
            <a:lvl8pPr lvl="7" algn="ctr">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8pPr>
            <a:lvl9pPr lvl="8" algn="ctr">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1pPr>
            <a:lvl2pPr lvl="1">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2pPr>
            <a:lvl3pPr lvl="2">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3pPr>
            <a:lvl4pPr lvl="3">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4pPr>
            <a:lvl5pPr lvl="4">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5pPr>
            <a:lvl6pPr lvl="5">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6pPr>
            <a:lvl7pPr lvl="6">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7pPr>
            <a:lvl8pPr lvl="7">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8pPr>
            <a:lvl9pPr lvl="8">
              <a:spcBef>
                <a:spcPts val="0"/>
              </a:spcBef>
              <a:spcAft>
                <a:spcPts val="0"/>
              </a:spcAft>
              <a:buClr>
                <a:schemeClr val="lt1"/>
              </a:buClr>
              <a:buSzPts val="4800"/>
              <a:buFont typeface="Open Sans"/>
              <a:buNone/>
              <a:defRPr b="0" sz="4800">
                <a:solidFill>
                  <a:schemeClr val="lt1"/>
                </a:solidFill>
                <a:latin typeface="Open Sans"/>
                <a:ea typeface="Open Sans"/>
                <a:cs typeface="Open Sans"/>
                <a:sym typeface="Open Sans"/>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146925" y="1627200"/>
            <a:ext cx="3059700" cy="148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tr"/>
              <a:t>Heavy Metals</a:t>
            </a:r>
            <a:endParaRPr>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a:t>W</a:t>
            </a:r>
            <a:r>
              <a:rPr lang="tr"/>
              <a:t>hat are heavy metals?</a:t>
            </a:r>
            <a:endParaRPr/>
          </a:p>
        </p:txBody>
      </p:sp>
      <p:sp>
        <p:nvSpPr>
          <p:cNvPr id="65" name="Google Shape;65;p14"/>
          <p:cNvSpPr txBox="1"/>
          <p:nvPr>
            <p:ph idx="1" type="body"/>
          </p:nvPr>
        </p:nvSpPr>
        <p:spPr>
          <a:xfrm>
            <a:off x="311700" y="1152475"/>
            <a:ext cx="8520600" cy="1419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tr">
                <a:latin typeface="Open Sans"/>
                <a:ea typeface="Open Sans"/>
                <a:cs typeface="Open Sans"/>
                <a:sym typeface="Open Sans"/>
              </a:rPr>
              <a:t>Heavy metal is the name given to the elements in the group consisting of elements with metallic properties, which have not been clearly defined.  This group includes transition metals, some semi-metals, lanthanides and actinides.</a:t>
            </a:r>
            <a:endParaRPr>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nvSpPr>
        <p:spPr>
          <a:xfrm>
            <a:off x="297175" y="162226"/>
            <a:ext cx="8146500" cy="24096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tr" sz="2100">
                <a:solidFill>
                  <a:schemeClr val="lt1"/>
                </a:solidFill>
              </a:rPr>
              <a:t>Heavy metals are naturally occurring compounds in the earth's crust.  They cannot be destroyed or destroyed.  Metals with densities higher than 5 g / cm3. Generally, all metals that are toxic and cause environmental pollution are called heavy metals.  More than 60 metals, including lead, cadmium, chromium, iron, cobalt, copper, nickel, mercury and zinc, are included in this group.</a:t>
            </a:r>
            <a:endParaRPr sz="2100">
              <a:solidFill>
                <a:schemeClr val="lt1"/>
              </a:solidFill>
            </a:endParaRPr>
          </a:p>
        </p:txBody>
      </p:sp>
      <p:pic>
        <p:nvPicPr>
          <p:cNvPr id="71" name="Google Shape;71;p15"/>
          <p:cNvPicPr preferRelativeResize="0"/>
          <p:nvPr/>
        </p:nvPicPr>
        <p:blipFill rotWithShape="1">
          <a:blip r:embed="rId3">
            <a:alphaModFix/>
          </a:blip>
          <a:srcRect b="1987" l="0" r="0" t="1987"/>
          <a:stretch/>
        </p:blipFill>
        <p:spPr>
          <a:xfrm>
            <a:off x="433775" y="2571750"/>
            <a:ext cx="5699875" cy="2409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265500" y="1567350"/>
            <a:ext cx="4022700" cy="200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tr"/>
              <a:t>Heavy metal poisoning</a:t>
            </a:r>
            <a:endParaRPr/>
          </a:p>
        </p:txBody>
      </p:sp>
      <p:sp>
        <p:nvSpPr>
          <p:cNvPr id="77" name="Google Shape;77;p16"/>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b="1" lang="tr">
                <a:latin typeface="Open Sans"/>
                <a:ea typeface="Open Sans"/>
                <a:cs typeface="Open Sans"/>
                <a:sym typeface="Open Sans"/>
              </a:rPr>
              <a:t>Heavy metal poisoning is the name given to the negative effects and diseases that occur in our body by copper, chloride, aluminum, mercury, lead, cadmium and arsenic.</a:t>
            </a:r>
            <a:endParaRPr sz="1500">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nvSpPr>
        <p:spPr>
          <a:xfrm>
            <a:off x="195500" y="157600"/>
            <a:ext cx="6929100" cy="11220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tr" sz="3100">
                <a:solidFill>
                  <a:schemeClr val="dk1"/>
                </a:solidFill>
              </a:rPr>
              <a:t>Relations of heavy metals with living organisms</a:t>
            </a:r>
            <a:endParaRPr sz="3100">
              <a:solidFill>
                <a:schemeClr val="dk1"/>
              </a:solidFill>
            </a:endParaRPr>
          </a:p>
        </p:txBody>
      </p:sp>
      <p:sp>
        <p:nvSpPr>
          <p:cNvPr id="83" name="Google Shape;83;p17"/>
          <p:cNvSpPr txBox="1"/>
          <p:nvPr/>
        </p:nvSpPr>
        <p:spPr>
          <a:xfrm>
            <a:off x="245250" y="1595539"/>
            <a:ext cx="86535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tr" sz="2200"/>
              <a:t>Living organisms need varying amounts of "heavy metals".  People need iron, cobalt, copper, manganese, molybdenum, and zinc.  Excessive levels can harm the organism.  Other heavy metals such as mercury, plutonium, and lead, toxic metals have no known vital and beneficial effects on organisms, and their accumulation in the body over time causes very serious diseases.</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